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6"/>
  </p:notesMasterIdLst>
  <p:sldIdLst>
    <p:sldId id="348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A53AEA8-63B5-4C6D-8272-BFDC626F3550}"/>
              </a:ext>
            </a:extLst>
          </p:cNvPr>
          <p:cNvGrpSpPr/>
          <p:nvPr/>
        </p:nvGrpSpPr>
        <p:grpSpPr>
          <a:xfrm>
            <a:off x="5024553" y="1287234"/>
            <a:ext cx="1270082" cy="2560783"/>
            <a:chOff x="6227069" y="1212124"/>
            <a:chExt cx="1167576" cy="2354107"/>
          </a:xfrm>
        </p:grpSpPr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3E509670-A487-4A7D-B676-2AF153C3989C}"/>
                </a:ext>
              </a:extLst>
            </p:cNvPr>
            <p:cNvSpPr/>
            <p:nvPr/>
          </p:nvSpPr>
          <p:spPr>
            <a:xfrm>
              <a:off x="6744991" y="1212124"/>
              <a:ext cx="269390" cy="1840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760" y="527"/>
                  </a:moveTo>
                  <a:cubicBezTo>
                    <a:pt x="14040" y="0"/>
                    <a:pt x="12960" y="0"/>
                    <a:pt x="11880" y="0"/>
                  </a:cubicBezTo>
                  <a:cubicBezTo>
                    <a:pt x="10440" y="0"/>
                    <a:pt x="9000" y="527"/>
                    <a:pt x="7560" y="1054"/>
                  </a:cubicBezTo>
                  <a:cubicBezTo>
                    <a:pt x="6480" y="1581"/>
                    <a:pt x="5400" y="1581"/>
                    <a:pt x="4680" y="2107"/>
                  </a:cubicBezTo>
                  <a:cubicBezTo>
                    <a:pt x="3240" y="3161"/>
                    <a:pt x="2520" y="5268"/>
                    <a:pt x="1800" y="7376"/>
                  </a:cubicBezTo>
                  <a:cubicBezTo>
                    <a:pt x="1440" y="8429"/>
                    <a:pt x="720" y="9483"/>
                    <a:pt x="720" y="10537"/>
                  </a:cubicBezTo>
                  <a:cubicBezTo>
                    <a:pt x="720" y="11064"/>
                    <a:pt x="0" y="16332"/>
                    <a:pt x="0" y="16859"/>
                  </a:cubicBezTo>
                  <a:cubicBezTo>
                    <a:pt x="0" y="17385"/>
                    <a:pt x="360" y="17912"/>
                    <a:pt x="360" y="18966"/>
                  </a:cubicBezTo>
                  <a:lnTo>
                    <a:pt x="0" y="18966"/>
                  </a:lnTo>
                  <a:lnTo>
                    <a:pt x="1440" y="21600"/>
                  </a:lnTo>
                  <a:lnTo>
                    <a:pt x="1440" y="17912"/>
                  </a:lnTo>
                  <a:lnTo>
                    <a:pt x="1080" y="15278"/>
                  </a:lnTo>
                  <a:cubicBezTo>
                    <a:pt x="1080" y="15278"/>
                    <a:pt x="2880" y="3688"/>
                    <a:pt x="12240" y="5268"/>
                  </a:cubicBezTo>
                  <a:lnTo>
                    <a:pt x="15480" y="6322"/>
                  </a:lnTo>
                  <a:lnTo>
                    <a:pt x="19080" y="11590"/>
                  </a:lnTo>
                  <a:cubicBezTo>
                    <a:pt x="19080" y="11590"/>
                    <a:pt x="20520" y="13698"/>
                    <a:pt x="20160" y="14751"/>
                  </a:cubicBezTo>
                  <a:cubicBezTo>
                    <a:pt x="19800" y="15805"/>
                    <a:pt x="18000" y="21600"/>
                    <a:pt x="18000" y="21600"/>
                  </a:cubicBezTo>
                  <a:lnTo>
                    <a:pt x="19440" y="21073"/>
                  </a:lnTo>
                  <a:lnTo>
                    <a:pt x="21600" y="18439"/>
                  </a:lnTo>
                  <a:cubicBezTo>
                    <a:pt x="21240" y="14751"/>
                    <a:pt x="20880" y="10537"/>
                    <a:pt x="19440" y="6849"/>
                  </a:cubicBezTo>
                  <a:cubicBezTo>
                    <a:pt x="18720" y="5268"/>
                    <a:pt x="17640" y="4215"/>
                    <a:pt x="16560" y="3161"/>
                  </a:cubicBezTo>
                  <a:cubicBezTo>
                    <a:pt x="16560" y="1580"/>
                    <a:pt x="15480" y="1054"/>
                    <a:pt x="14760" y="52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95DA6BE8-056A-4F43-9C58-C6DC2A50F10F}"/>
                </a:ext>
              </a:extLst>
            </p:cNvPr>
            <p:cNvSpPr/>
            <p:nvPr/>
          </p:nvSpPr>
          <p:spPr>
            <a:xfrm>
              <a:off x="6743477" y="1251267"/>
              <a:ext cx="284086" cy="441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467" extrusionOk="0">
                  <a:moveTo>
                    <a:pt x="337" y="5321"/>
                  </a:moveTo>
                  <a:cubicBezTo>
                    <a:pt x="337" y="5321"/>
                    <a:pt x="1687" y="6412"/>
                    <a:pt x="1687" y="6412"/>
                  </a:cubicBezTo>
                  <a:cubicBezTo>
                    <a:pt x="1350" y="6194"/>
                    <a:pt x="1687" y="5540"/>
                    <a:pt x="1687" y="5321"/>
                  </a:cubicBezTo>
                  <a:cubicBezTo>
                    <a:pt x="1687" y="4885"/>
                    <a:pt x="1350" y="4667"/>
                    <a:pt x="1350" y="4231"/>
                  </a:cubicBezTo>
                  <a:cubicBezTo>
                    <a:pt x="1350" y="3576"/>
                    <a:pt x="1687" y="2921"/>
                    <a:pt x="2025" y="2485"/>
                  </a:cubicBezTo>
                  <a:cubicBezTo>
                    <a:pt x="2700" y="1612"/>
                    <a:pt x="4387" y="958"/>
                    <a:pt x="6075" y="522"/>
                  </a:cubicBezTo>
                  <a:cubicBezTo>
                    <a:pt x="7425" y="85"/>
                    <a:pt x="9787" y="-133"/>
                    <a:pt x="11813" y="85"/>
                  </a:cubicBezTo>
                  <a:cubicBezTo>
                    <a:pt x="12488" y="303"/>
                    <a:pt x="13500" y="303"/>
                    <a:pt x="14175" y="522"/>
                  </a:cubicBezTo>
                  <a:cubicBezTo>
                    <a:pt x="15188" y="740"/>
                    <a:pt x="15863" y="1176"/>
                    <a:pt x="16538" y="1612"/>
                  </a:cubicBezTo>
                  <a:cubicBezTo>
                    <a:pt x="17213" y="2049"/>
                    <a:pt x="17888" y="2485"/>
                    <a:pt x="18563" y="2703"/>
                  </a:cubicBezTo>
                  <a:cubicBezTo>
                    <a:pt x="19238" y="3140"/>
                    <a:pt x="19575" y="3358"/>
                    <a:pt x="19575" y="3794"/>
                  </a:cubicBezTo>
                  <a:cubicBezTo>
                    <a:pt x="19575" y="4231"/>
                    <a:pt x="18900" y="4885"/>
                    <a:pt x="18900" y="5322"/>
                  </a:cubicBezTo>
                  <a:cubicBezTo>
                    <a:pt x="18563" y="5758"/>
                    <a:pt x="18563" y="6194"/>
                    <a:pt x="18225" y="6631"/>
                  </a:cubicBezTo>
                  <a:cubicBezTo>
                    <a:pt x="18900" y="6631"/>
                    <a:pt x="19575" y="6412"/>
                    <a:pt x="19912" y="6194"/>
                  </a:cubicBezTo>
                  <a:cubicBezTo>
                    <a:pt x="20250" y="6194"/>
                    <a:pt x="21262" y="5540"/>
                    <a:pt x="21262" y="5540"/>
                  </a:cubicBezTo>
                  <a:cubicBezTo>
                    <a:pt x="21600" y="6412"/>
                    <a:pt x="20925" y="7285"/>
                    <a:pt x="20587" y="8158"/>
                  </a:cubicBezTo>
                  <a:cubicBezTo>
                    <a:pt x="20587" y="8376"/>
                    <a:pt x="20250" y="8812"/>
                    <a:pt x="19912" y="9031"/>
                  </a:cubicBezTo>
                  <a:cubicBezTo>
                    <a:pt x="19575" y="9249"/>
                    <a:pt x="18900" y="9249"/>
                    <a:pt x="18562" y="9467"/>
                  </a:cubicBezTo>
                  <a:cubicBezTo>
                    <a:pt x="18562" y="9685"/>
                    <a:pt x="18562" y="9903"/>
                    <a:pt x="18562" y="10122"/>
                  </a:cubicBezTo>
                  <a:cubicBezTo>
                    <a:pt x="18562" y="10122"/>
                    <a:pt x="18225" y="10994"/>
                    <a:pt x="17887" y="11431"/>
                  </a:cubicBezTo>
                  <a:lnTo>
                    <a:pt x="17887" y="14485"/>
                  </a:lnTo>
                  <a:lnTo>
                    <a:pt x="12487" y="18631"/>
                  </a:lnTo>
                  <a:lnTo>
                    <a:pt x="4387" y="21467"/>
                  </a:lnTo>
                  <a:lnTo>
                    <a:pt x="3037" y="15576"/>
                  </a:lnTo>
                  <a:lnTo>
                    <a:pt x="5062" y="12303"/>
                  </a:lnTo>
                  <a:cubicBezTo>
                    <a:pt x="4725" y="12085"/>
                    <a:pt x="4387" y="11867"/>
                    <a:pt x="4050" y="11649"/>
                  </a:cubicBezTo>
                  <a:cubicBezTo>
                    <a:pt x="4050" y="11431"/>
                    <a:pt x="3375" y="8594"/>
                    <a:pt x="3037" y="8594"/>
                  </a:cubicBezTo>
                  <a:cubicBezTo>
                    <a:pt x="2362" y="8594"/>
                    <a:pt x="1688" y="8594"/>
                    <a:pt x="1350" y="8376"/>
                  </a:cubicBezTo>
                  <a:cubicBezTo>
                    <a:pt x="675" y="7722"/>
                    <a:pt x="338" y="6849"/>
                    <a:pt x="0" y="6194"/>
                  </a:cubicBezTo>
                  <a:cubicBezTo>
                    <a:pt x="337" y="5976"/>
                    <a:pt x="337" y="5758"/>
                    <a:pt x="337" y="5321"/>
                  </a:cubicBezTo>
                  <a:lnTo>
                    <a:pt x="337" y="5321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99" name="Line">
              <a:extLst>
                <a:ext uri="{FF2B5EF4-FFF2-40B4-BE49-F238E27FC236}">
                  <a16:creationId xmlns:a16="http://schemas.microsoft.com/office/drawing/2014/main" id="{1B14E63D-F9EE-4D48-96C1-369DFEDAFA7C}"/>
                </a:ext>
              </a:extLst>
            </p:cNvPr>
            <p:cNvSpPr/>
            <p:nvPr/>
          </p:nvSpPr>
          <p:spPr>
            <a:xfrm>
              <a:off x="6227073" y="2946599"/>
              <a:ext cx="44898" cy="44898"/>
            </a:xfrm>
            <a:prstGeom prst="line">
              <a:avLst/>
            </a:pr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DF376D5F-A865-4CB9-A497-649B1658D1F1}"/>
                </a:ext>
              </a:extLst>
            </p:cNvPr>
            <p:cNvSpPr/>
            <p:nvPr/>
          </p:nvSpPr>
          <p:spPr>
            <a:xfrm>
              <a:off x="6227069" y="2407815"/>
              <a:ext cx="305316" cy="547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4" extrusionOk="0">
                  <a:moveTo>
                    <a:pt x="15882" y="1580"/>
                  </a:moveTo>
                  <a:cubicBezTo>
                    <a:pt x="16200" y="-176"/>
                    <a:pt x="14612" y="0"/>
                    <a:pt x="13976" y="175"/>
                  </a:cubicBezTo>
                  <a:cubicBezTo>
                    <a:pt x="13341" y="351"/>
                    <a:pt x="13659" y="1405"/>
                    <a:pt x="13659" y="2283"/>
                  </a:cubicBezTo>
                  <a:lnTo>
                    <a:pt x="6035" y="4390"/>
                  </a:lnTo>
                  <a:cubicBezTo>
                    <a:pt x="6035" y="4390"/>
                    <a:pt x="318" y="19843"/>
                    <a:pt x="0" y="20195"/>
                  </a:cubicBezTo>
                  <a:cubicBezTo>
                    <a:pt x="318" y="20019"/>
                    <a:pt x="10165" y="21424"/>
                    <a:pt x="10165" y="21424"/>
                  </a:cubicBezTo>
                  <a:lnTo>
                    <a:pt x="15247" y="18263"/>
                  </a:lnTo>
                  <a:lnTo>
                    <a:pt x="21600" y="0"/>
                  </a:lnTo>
                  <a:lnTo>
                    <a:pt x="15882" y="158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A071AE8A-1953-4D6C-BA79-5EA5BBE648ED}"/>
                </a:ext>
              </a:extLst>
            </p:cNvPr>
            <p:cNvSpPr/>
            <p:nvPr/>
          </p:nvSpPr>
          <p:spPr>
            <a:xfrm>
              <a:off x="6720951" y="1509853"/>
              <a:ext cx="341231" cy="722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684" y="0"/>
                  </a:moveTo>
                  <a:lnTo>
                    <a:pt x="7674" y="2549"/>
                  </a:lnTo>
                  <a:cubicBezTo>
                    <a:pt x="7674" y="2549"/>
                    <a:pt x="9663" y="3086"/>
                    <a:pt x="9663" y="3622"/>
                  </a:cubicBezTo>
                  <a:cubicBezTo>
                    <a:pt x="9663" y="4293"/>
                    <a:pt x="9947" y="4696"/>
                    <a:pt x="9947" y="4696"/>
                  </a:cubicBezTo>
                  <a:cubicBezTo>
                    <a:pt x="9947" y="4696"/>
                    <a:pt x="11937" y="3756"/>
                    <a:pt x="11937" y="3488"/>
                  </a:cubicBezTo>
                  <a:cubicBezTo>
                    <a:pt x="12221" y="3220"/>
                    <a:pt x="17337" y="268"/>
                    <a:pt x="17337" y="268"/>
                  </a:cubicBezTo>
                  <a:lnTo>
                    <a:pt x="19042" y="5501"/>
                  </a:lnTo>
                  <a:lnTo>
                    <a:pt x="21600" y="20258"/>
                  </a:lnTo>
                  <a:lnTo>
                    <a:pt x="12221" y="21600"/>
                  </a:lnTo>
                  <a:lnTo>
                    <a:pt x="0" y="21063"/>
                  </a:lnTo>
                  <a:lnTo>
                    <a:pt x="568" y="17978"/>
                  </a:lnTo>
                  <a:lnTo>
                    <a:pt x="3979" y="2415"/>
                  </a:lnTo>
                  <a:lnTo>
                    <a:pt x="5684" y="0"/>
                  </a:lnTo>
                  <a:close/>
                </a:path>
              </a:pathLst>
            </a:custGeom>
            <a:solidFill>
              <a:srgbClr val="00A7CC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54318E95-C63C-4572-B62A-5D0954723658}"/>
                </a:ext>
              </a:extLst>
            </p:cNvPr>
            <p:cNvSpPr/>
            <p:nvPr/>
          </p:nvSpPr>
          <p:spPr>
            <a:xfrm>
              <a:off x="6271968" y="1509849"/>
              <a:ext cx="1122677" cy="2056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553" extrusionOk="0">
                  <a:moveTo>
                    <a:pt x="20051" y="3341"/>
                  </a:moveTo>
                  <a:cubicBezTo>
                    <a:pt x="19879" y="3106"/>
                    <a:pt x="19104" y="2824"/>
                    <a:pt x="18932" y="2541"/>
                  </a:cubicBezTo>
                  <a:cubicBezTo>
                    <a:pt x="18760" y="2259"/>
                    <a:pt x="18674" y="1882"/>
                    <a:pt x="18760" y="1412"/>
                  </a:cubicBezTo>
                  <a:cubicBezTo>
                    <a:pt x="18846" y="941"/>
                    <a:pt x="17814" y="988"/>
                    <a:pt x="17555" y="894"/>
                  </a:cubicBezTo>
                  <a:cubicBezTo>
                    <a:pt x="17297" y="800"/>
                    <a:pt x="16351" y="753"/>
                    <a:pt x="15662" y="612"/>
                  </a:cubicBezTo>
                  <a:cubicBezTo>
                    <a:pt x="14974" y="471"/>
                    <a:pt x="14199" y="376"/>
                    <a:pt x="14199" y="376"/>
                  </a:cubicBezTo>
                  <a:lnTo>
                    <a:pt x="13683" y="47"/>
                  </a:lnTo>
                  <a:cubicBezTo>
                    <a:pt x="13511" y="424"/>
                    <a:pt x="13683" y="1929"/>
                    <a:pt x="13683" y="1929"/>
                  </a:cubicBezTo>
                  <a:lnTo>
                    <a:pt x="13339" y="1835"/>
                  </a:lnTo>
                  <a:cubicBezTo>
                    <a:pt x="13080" y="2494"/>
                    <a:pt x="13080" y="5035"/>
                    <a:pt x="13597" y="5553"/>
                  </a:cubicBezTo>
                  <a:cubicBezTo>
                    <a:pt x="14113" y="6071"/>
                    <a:pt x="14457" y="7059"/>
                    <a:pt x="14457" y="7059"/>
                  </a:cubicBezTo>
                  <a:cubicBezTo>
                    <a:pt x="11704" y="7153"/>
                    <a:pt x="8864" y="7012"/>
                    <a:pt x="8864" y="7012"/>
                  </a:cubicBezTo>
                  <a:cubicBezTo>
                    <a:pt x="8864" y="7012"/>
                    <a:pt x="9466" y="6071"/>
                    <a:pt x="9724" y="5412"/>
                  </a:cubicBezTo>
                  <a:cubicBezTo>
                    <a:pt x="9982" y="4753"/>
                    <a:pt x="9810" y="4047"/>
                    <a:pt x="9810" y="3765"/>
                  </a:cubicBezTo>
                  <a:cubicBezTo>
                    <a:pt x="9810" y="3482"/>
                    <a:pt x="9982" y="2259"/>
                    <a:pt x="9982" y="1882"/>
                  </a:cubicBezTo>
                  <a:cubicBezTo>
                    <a:pt x="9982" y="1506"/>
                    <a:pt x="10241" y="0"/>
                    <a:pt x="10241" y="0"/>
                  </a:cubicBezTo>
                  <a:lnTo>
                    <a:pt x="9896" y="188"/>
                  </a:lnTo>
                  <a:cubicBezTo>
                    <a:pt x="9896" y="188"/>
                    <a:pt x="5938" y="941"/>
                    <a:pt x="5594" y="1035"/>
                  </a:cubicBezTo>
                  <a:cubicBezTo>
                    <a:pt x="5163" y="1129"/>
                    <a:pt x="5422" y="1694"/>
                    <a:pt x="5422" y="1929"/>
                  </a:cubicBezTo>
                  <a:cubicBezTo>
                    <a:pt x="5422" y="2165"/>
                    <a:pt x="4733" y="3012"/>
                    <a:pt x="4475" y="3341"/>
                  </a:cubicBezTo>
                  <a:cubicBezTo>
                    <a:pt x="4303" y="3671"/>
                    <a:pt x="4475" y="4376"/>
                    <a:pt x="4475" y="4376"/>
                  </a:cubicBezTo>
                  <a:cubicBezTo>
                    <a:pt x="4475" y="4376"/>
                    <a:pt x="3872" y="5035"/>
                    <a:pt x="3786" y="5600"/>
                  </a:cubicBezTo>
                  <a:cubicBezTo>
                    <a:pt x="3614" y="6165"/>
                    <a:pt x="3356" y="6871"/>
                    <a:pt x="3098" y="7106"/>
                  </a:cubicBezTo>
                  <a:cubicBezTo>
                    <a:pt x="2840" y="7341"/>
                    <a:pt x="2237" y="8894"/>
                    <a:pt x="2237" y="8894"/>
                  </a:cubicBezTo>
                  <a:cubicBezTo>
                    <a:pt x="4991" y="9176"/>
                    <a:pt x="3528" y="9224"/>
                    <a:pt x="3873" y="9271"/>
                  </a:cubicBezTo>
                  <a:cubicBezTo>
                    <a:pt x="4217" y="9318"/>
                    <a:pt x="4733" y="8612"/>
                    <a:pt x="4733" y="8612"/>
                  </a:cubicBezTo>
                  <a:cubicBezTo>
                    <a:pt x="4733" y="8612"/>
                    <a:pt x="3270" y="12800"/>
                    <a:pt x="3098" y="13506"/>
                  </a:cubicBezTo>
                  <a:cubicBezTo>
                    <a:pt x="2926" y="14165"/>
                    <a:pt x="2410" y="19247"/>
                    <a:pt x="2410" y="19671"/>
                  </a:cubicBezTo>
                  <a:cubicBezTo>
                    <a:pt x="2410" y="20000"/>
                    <a:pt x="2065" y="20329"/>
                    <a:pt x="1893" y="20424"/>
                  </a:cubicBezTo>
                  <a:cubicBezTo>
                    <a:pt x="1463" y="20471"/>
                    <a:pt x="344" y="20706"/>
                    <a:pt x="0" y="21129"/>
                  </a:cubicBezTo>
                  <a:cubicBezTo>
                    <a:pt x="0" y="21129"/>
                    <a:pt x="602" y="21412"/>
                    <a:pt x="1463" y="21412"/>
                  </a:cubicBezTo>
                  <a:cubicBezTo>
                    <a:pt x="2324" y="21412"/>
                    <a:pt x="3442" y="21129"/>
                    <a:pt x="3442" y="21129"/>
                  </a:cubicBezTo>
                  <a:cubicBezTo>
                    <a:pt x="3442" y="21129"/>
                    <a:pt x="4303" y="21176"/>
                    <a:pt x="4819" y="21129"/>
                  </a:cubicBezTo>
                  <a:cubicBezTo>
                    <a:pt x="5422" y="21082"/>
                    <a:pt x="5508" y="20941"/>
                    <a:pt x="5508" y="20941"/>
                  </a:cubicBezTo>
                  <a:lnTo>
                    <a:pt x="5335" y="20471"/>
                  </a:lnTo>
                  <a:cubicBezTo>
                    <a:pt x="5335" y="20471"/>
                    <a:pt x="5163" y="19294"/>
                    <a:pt x="5163" y="19106"/>
                  </a:cubicBezTo>
                  <a:cubicBezTo>
                    <a:pt x="5077" y="18918"/>
                    <a:pt x="5852" y="17788"/>
                    <a:pt x="5852" y="17600"/>
                  </a:cubicBezTo>
                  <a:cubicBezTo>
                    <a:pt x="5852" y="17365"/>
                    <a:pt x="6540" y="14635"/>
                    <a:pt x="6712" y="14212"/>
                  </a:cubicBezTo>
                  <a:cubicBezTo>
                    <a:pt x="6798" y="13788"/>
                    <a:pt x="7831" y="12471"/>
                    <a:pt x="7917" y="12094"/>
                  </a:cubicBezTo>
                  <a:cubicBezTo>
                    <a:pt x="8089" y="11718"/>
                    <a:pt x="9036" y="11059"/>
                    <a:pt x="9036" y="11059"/>
                  </a:cubicBezTo>
                  <a:cubicBezTo>
                    <a:pt x="9036" y="11059"/>
                    <a:pt x="9380" y="11482"/>
                    <a:pt x="9466" y="11718"/>
                  </a:cubicBezTo>
                  <a:cubicBezTo>
                    <a:pt x="9552" y="11953"/>
                    <a:pt x="9638" y="12800"/>
                    <a:pt x="9638" y="13365"/>
                  </a:cubicBezTo>
                  <a:cubicBezTo>
                    <a:pt x="9638" y="13929"/>
                    <a:pt x="9810" y="14259"/>
                    <a:pt x="9810" y="14306"/>
                  </a:cubicBezTo>
                  <a:cubicBezTo>
                    <a:pt x="9810" y="14400"/>
                    <a:pt x="9724" y="15341"/>
                    <a:pt x="9724" y="15671"/>
                  </a:cubicBezTo>
                  <a:cubicBezTo>
                    <a:pt x="9724" y="16000"/>
                    <a:pt x="9552" y="18165"/>
                    <a:pt x="9380" y="18588"/>
                  </a:cubicBezTo>
                  <a:cubicBezTo>
                    <a:pt x="9208" y="19012"/>
                    <a:pt x="8347" y="19529"/>
                    <a:pt x="8347" y="19765"/>
                  </a:cubicBezTo>
                  <a:cubicBezTo>
                    <a:pt x="8347" y="20000"/>
                    <a:pt x="9036" y="20612"/>
                    <a:pt x="9036" y="20612"/>
                  </a:cubicBezTo>
                  <a:cubicBezTo>
                    <a:pt x="9036" y="20612"/>
                    <a:pt x="9036" y="20612"/>
                    <a:pt x="9036" y="20612"/>
                  </a:cubicBezTo>
                  <a:cubicBezTo>
                    <a:pt x="9036" y="20753"/>
                    <a:pt x="8950" y="20941"/>
                    <a:pt x="8864" y="21035"/>
                  </a:cubicBezTo>
                  <a:cubicBezTo>
                    <a:pt x="8692" y="21176"/>
                    <a:pt x="8519" y="21553"/>
                    <a:pt x="9896" y="21553"/>
                  </a:cubicBezTo>
                  <a:cubicBezTo>
                    <a:pt x="11187" y="21553"/>
                    <a:pt x="11790" y="21600"/>
                    <a:pt x="11273" y="20612"/>
                  </a:cubicBezTo>
                  <a:cubicBezTo>
                    <a:pt x="11359" y="20565"/>
                    <a:pt x="11876" y="20188"/>
                    <a:pt x="12306" y="19624"/>
                  </a:cubicBezTo>
                  <a:cubicBezTo>
                    <a:pt x="12736" y="19012"/>
                    <a:pt x="12908" y="16659"/>
                    <a:pt x="12908" y="15906"/>
                  </a:cubicBezTo>
                  <a:cubicBezTo>
                    <a:pt x="12994" y="15153"/>
                    <a:pt x="13769" y="12047"/>
                    <a:pt x="13769" y="12047"/>
                  </a:cubicBezTo>
                  <a:cubicBezTo>
                    <a:pt x="14027" y="11576"/>
                    <a:pt x="14457" y="10071"/>
                    <a:pt x="14457" y="10071"/>
                  </a:cubicBezTo>
                  <a:cubicBezTo>
                    <a:pt x="14888" y="10635"/>
                    <a:pt x="15920" y="10682"/>
                    <a:pt x="15920" y="10682"/>
                  </a:cubicBezTo>
                  <a:cubicBezTo>
                    <a:pt x="17900" y="10682"/>
                    <a:pt x="18072" y="10259"/>
                    <a:pt x="18072" y="10259"/>
                  </a:cubicBezTo>
                  <a:lnTo>
                    <a:pt x="17986" y="7388"/>
                  </a:lnTo>
                  <a:cubicBezTo>
                    <a:pt x="17986" y="7388"/>
                    <a:pt x="19621" y="6447"/>
                    <a:pt x="20137" y="5976"/>
                  </a:cubicBezTo>
                  <a:cubicBezTo>
                    <a:pt x="20739" y="5506"/>
                    <a:pt x="21342" y="5082"/>
                    <a:pt x="21514" y="4800"/>
                  </a:cubicBezTo>
                  <a:cubicBezTo>
                    <a:pt x="21600" y="4518"/>
                    <a:pt x="20309" y="3576"/>
                    <a:pt x="20051" y="3341"/>
                  </a:cubicBezTo>
                  <a:close/>
                  <a:moveTo>
                    <a:pt x="17814" y="4988"/>
                  </a:moveTo>
                  <a:cubicBezTo>
                    <a:pt x="17641" y="5129"/>
                    <a:pt x="17211" y="5176"/>
                    <a:pt x="17211" y="5176"/>
                  </a:cubicBezTo>
                  <a:lnTo>
                    <a:pt x="17211" y="4188"/>
                  </a:lnTo>
                  <a:cubicBezTo>
                    <a:pt x="17555" y="4188"/>
                    <a:pt x="17383" y="4565"/>
                    <a:pt x="17555" y="4706"/>
                  </a:cubicBezTo>
                  <a:cubicBezTo>
                    <a:pt x="17641" y="4800"/>
                    <a:pt x="18072" y="4800"/>
                    <a:pt x="17814" y="4988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A48C40DA-EBF3-4710-BA1E-AF262FB4DC94}"/>
                </a:ext>
              </a:extLst>
            </p:cNvPr>
            <p:cNvSpPr/>
            <p:nvPr/>
          </p:nvSpPr>
          <p:spPr>
            <a:xfrm>
              <a:off x="6945446" y="2138429"/>
              <a:ext cx="197556" cy="144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9" extrusionOk="0">
                  <a:moveTo>
                    <a:pt x="14727" y="2037"/>
                  </a:moveTo>
                  <a:cubicBezTo>
                    <a:pt x="14727" y="2037"/>
                    <a:pt x="21600" y="10546"/>
                    <a:pt x="21600" y="11855"/>
                  </a:cubicBezTo>
                  <a:cubicBezTo>
                    <a:pt x="21600" y="13164"/>
                    <a:pt x="19636" y="15782"/>
                    <a:pt x="16691" y="16437"/>
                  </a:cubicBezTo>
                  <a:cubicBezTo>
                    <a:pt x="13745" y="17092"/>
                    <a:pt x="12273" y="17092"/>
                    <a:pt x="12273" y="17092"/>
                  </a:cubicBezTo>
                  <a:cubicBezTo>
                    <a:pt x="12273" y="17092"/>
                    <a:pt x="8346" y="21019"/>
                    <a:pt x="6873" y="21019"/>
                  </a:cubicBezTo>
                  <a:cubicBezTo>
                    <a:pt x="5400" y="21019"/>
                    <a:pt x="2945" y="21019"/>
                    <a:pt x="4418" y="19710"/>
                  </a:cubicBezTo>
                  <a:cubicBezTo>
                    <a:pt x="5891" y="18401"/>
                    <a:pt x="10309" y="13819"/>
                    <a:pt x="10309" y="13819"/>
                  </a:cubicBezTo>
                  <a:cubicBezTo>
                    <a:pt x="10309" y="13819"/>
                    <a:pt x="3927" y="18401"/>
                    <a:pt x="1964" y="18401"/>
                  </a:cubicBezTo>
                  <a:cubicBezTo>
                    <a:pt x="0" y="18401"/>
                    <a:pt x="0" y="17092"/>
                    <a:pt x="0" y="15128"/>
                  </a:cubicBezTo>
                  <a:cubicBezTo>
                    <a:pt x="0" y="13165"/>
                    <a:pt x="7364" y="7928"/>
                    <a:pt x="7855" y="6619"/>
                  </a:cubicBezTo>
                  <a:cubicBezTo>
                    <a:pt x="8346" y="5310"/>
                    <a:pt x="7364" y="2692"/>
                    <a:pt x="5400" y="3346"/>
                  </a:cubicBezTo>
                  <a:cubicBezTo>
                    <a:pt x="3436" y="3346"/>
                    <a:pt x="1964" y="-581"/>
                    <a:pt x="4418" y="74"/>
                  </a:cubicBezTo>
                  <a:cubicBezTo>
                    <a:pt x="6382" y="73"/>
                    <a:pt x="11291" y="3346"/>
                    <a:pt x="14727" y="2037"/>
                  </a:cubicBez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5CBD5954-58CC-4D4E-A05E-6C8BFE0C4954}"/>
                </a:ext>
              </a:extLst>
            </p:cNvPr>
            <p:cNvSpPr/>
            <p:nvPr/>
          </p:nvSpPr>
          <p:spPr>
            <a:xfrm>
              <a:off x="6406666" y="2362921"/>
              <a:ext cx="94873" cy="1167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46" h="21600" extrusionOk="0">
                  <a:moveTo>
                    <a:pt x="1110" y="0"/>
                  </a:moveTo>
                  <a:cubicBezTo>
                    <a:pt x="1110" y="0"/>
                    <a:pt x="128" y="7477"/>
                    <a:pt x="128" y="9969"/>
                  </a:cubicBezTo>
                  <a:cubicBezTo>
                    <a:pt x="-854" y="13292"/>
                    <a:pt x="4055" y="13292"/>
                    <a:pt x="7001" y="13292"/>
                  </a:cubicBezTo>
                  <a:cubicBezTo>
                    <a:pt x="8964" y="13292"/>
                    <a:pt x="10928" y="6646"/>
                    <a:pt x="11910" y="9969"/>
                  </a:cubicBezTo>
                  <a:cubicBezTo>
                    <a:pt x="12891" y="13292"/>
                    <a:pt x="11910" y="21600"/>
                    <a:pt x="13873" y="21600"/>
                  </a:cubicBezTo>
                  <a:cubicBezTo>
                    <a:pt x="15837" y="20769"/>
                    <a:pt x="19764" y="14954"/>
                    <a:pt x="18782" y="9969"/>
                  </a:cubicBezTo>
                  <a:cubicBezTo>
                    <a:pt x="17800" y="4154"/>
                    <a:pt x="20746" y="4154"/>
                    <a:pt x="20746" y="4154"/>
                  </a:cubicBezTo>
                  <a:lnTo>
                    <a:pt x="1110" y="0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27" name="Group 72">
            <a:extLst>
              <a:ext uri="{FF2B5EF4-FFF2-40B4-BE49-F238E27FC236}">
                <a16:creationId xmlns:a16="http://schemas.microsoft.com/office/drawing/2014/main" id="{51F885D0-C044-4582-9D90-A2D9BD0DF395}"/>
              </a:ext>
            </a:extLst>
          </p:cNvPr>
          <p:cNvGrpSpPr>
            <a:grpSpLocks/>
          </p:cNvGrpSpPr>
          <p:nvPr/>
        </p:nvGrpSpPr>
        <p:grpSpPr bwMode="auto">
          <a:xfrm>
            <a:off x="5611816" y="2912161"/>
            <a:ext cx="2078303" cy="2683671"/>
            <a:chOff x="221" y="2837"/>
            <a:chExt cx="1129" cy="1457"/>
          </a:xfrm>
        </p:grpSpPr>
        <p:sp>
          <p:nvSpPr>
            <p:cNvPr id="228" name="Freeform 73">
              <a:extLst>
                <a:ext uri="{FF2B5EF4-FFF2-40B4-BE49-F238E27FC236}">
                  <a16:creationId xmlns:a16="http://schemas.microsoft.com/office/drawing/2014/main" id="{AD18B613-4EE7-4AA3-8958-87EFA4365C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1" y="3338"/>
              <a:ext cx="270" cy="259"/>
            </a:xfrm>
            <a:custGeom>
              <a:avLst/>
              <a:gdLst>
                <a:gd name="T0" fmla="*/ 488 w 540"/>
                <a:gd name="T1" fmla="*/ 108 h 518"/>
                <a:gd name="T2" fmla="*/ 488 w 540"/>
                <a:gd name="T3" fmla="*/ 49 h 518"/>
                <a:gd name="T4" fmla="*/ 485 w 540"/>
                <a:gd name="T5" fmla="*/ 28 h 518"/>
                <a:gd name="T6" fmla="*/ 479 w 540"/>
                <a:gd name="T7" fmla="*/ 19 h 518"/>
                <a:gd name="T8" fmla="*/ 464 w 540"/>
                <a:gd name="T9" fmla="*/ 6 h 518"/>
                <a:gd name="T10" fmla="*/ 450 w 540"/>
                <a:gd name="T11" fmla="*/ 0 h 518"/>
                <a:gd name="T12" fmla="*/ 437 w 540"/>
                <a:gd name="T13" fmla="*/ 0 h 518"/>
                <a:gd name="T14" fmla="*/ 425 w 540"/>
                <a:gd name="T15" fmla="*/ 9 h 518"/>
                <a:gd name="T16" fmla="*/ 415 w 540"/>
                <a:gd name="T17" fmla="*/ 28 h 518"/>
                <a:gd name="T18" fmla="*/ 410 w 540"/>
                <a:gd name="T19" fmla="*/ 63 h 518"/>
                <a:gd name="T20" fmla="*/ 281 w 540"/>
                <a:gd name="T21" fmla="*/ 88 h 518"/>
                <a:gd name="T22" fmla="*/ 275 w 540"/>
                <a:gd name="T23" fmla="*/ 88 h 518"/>
                <a:gd name="T24" fmla="*/ 260 w 540"/>
                <a:gd name="T25" fmla="*/ 94 h 518"/>
                <a:gd name="T26" fmla="*/ 235 w 540"/>
                <a:gd name="T27" fmla="*/ 112 h 518"/>
                <a:gd name="T28" fmla="*/ 201 w 540"/>
                <a:gd name="T29" fmla="*/ 150 h 518"/>
                <a:gd name="T30" fmla="*/ 118 w 540"/>
                <a:gd name="T31" fmla="*/ 257 h 518"/>
                <a:gd name="T32" fmla="*/ 70 w 540"/>
                <a:gd name="T33" fmla="*/ 323 h 518"/>
                <a:gd name="T34" fmla="*/ 31 w 540"/>
                <a:gd name="T35" fmla="*/ 373 h 518"/>
                <a:gd name="T36" fmla="*/ 22 w 540"/>
                <a:gd name="T37" fmla="*/ 382 h 518"/>
                <a:gd name="T38" fmla="*/ 9 w 540"/>
                <a:gd name="T39" fmla="*/ 397 h 518"/>
                <a:gd name="T40" fmla="*/ 1 w 540"/>
                <a:gd name="T41" fmla="*/ 416 h 518"/>
                <a:gd name="T42" fmla="*/ 1 w 540"/>
                <a:gd name="T43" fmla="*/ 431 h 518"/>
                <a:gd name="T44" fmla="*/ 4 w 540"/>
                <a:gd name="T45" fmla="*/ 436 h 518"/>
                <a:gd name="T46" fmla="*/ 18 w 540"/>
                <a:gd name="T47" fmla="*/ 447 h 518"/>
                <a:gd name="T48" fmla="*/ 36 w 540"/>
                <a:gd name="T49" fmla="*/ 455 h 518"/>
                <a:gd name="T50" fmla="*/ 66 w 540"/>
                <a:gd name="T51" fmla="*/ 462 h 518"/>
                <a:gd name="T52" fmla="*/ 76 w 540"/>
                <a:gd name="T53" fmla="*/ 468 h 518"/>
                <a:gd name="T54" fmla="*/ 91 w 540"/>
                <a:gd name="T55" fmla="*/ 480 h 518"/>
                <a:gd name="T56" fmla="*/ 99 w 540"/>
                <a:gd name="T57" fmla="*/ 494 h 518"/>
                <a:gd name="T58" fmla="*/ 106 w 540"/>
                <a:gd name="T59" fmla="*/ 507 h 518"/>
                <a:gd name="T60" fmla="*/ 109 w 540"/>
                <a:gd name="T61" fmla="*/ 509 h 518"/>
                <a:gd name="T62" fmla="*/ 210 w 540"/>
                <a:gd name="T63" fmla="*/ 518 h 518"/>
                <a:gd name="T64" fmla="*/ 227 w 540"/>
                <a:gd name="T65" fmla="*/ 516 h 518"/>
                <a:gd name="T66" fmla="*/ 289 w 540"/>
                <a:gd name="T67" fmla="*/ 507 h 518"/>
                <a:gd name="T68" fmla="*/ 323 w 540"/>
                <a:gd name="T69" fmla="*/ 497 h 518"/>
                <a:gd name="T70" fmla="*/ 331 w 540"/>
                <a:gd name="T71" fmla="*/ 492 h 518"/>
                <a:gd name="T72" fmla="*/ 386 w 540"/>
                <a:gd name="T73" fmla="*/ 407 h 518"/>
                <a:gd name="T74" fmla="*/ 449 w 540"/>
                <a:gd name="T75" fmla="*/ 311 h 518"/>
                <a:gd name="T76" fmla="*/ 492 w 540"/>
                <a:gd name="T77" fmla="*/ 251 h 518"/>
                <a:gd name="T78" fmla="*/ 531 w 540"/>
                <a:gd name="T79" fmla="*/ 201 h 518"/>
                <a:gd name="T80" fmla="*/ 537 w 540"/>
                <a:gd name="T81" fmla="*/ 192 h 518"/>
                <a:gd name="T82" fmla="*/ 540 w 540"/>
                <a:gd name="T83" fmla="*/ 168 h 518"/>
                <a:gd name="T84" fmla="*/ 534 w 540"/>
                <a:gd name="T85" fmla="*/ 147 h 518"/>
                <a:gd name="T86" fmla="*/ 527 w 540"/>
                <a:gd name="T87" fmla="*/ 133 h 518"/>
                <a:gd name="T88" fmla="*/ 515 w 540"/>
                <a:gd name="T89" fmla="*/ 121 h 518"/>
                <a:gd name="T90" fmla="*/ 498 w 540"/>
                <a:gd name="T91" fmla="*/ 111 h 518"/>
                <a:gd name="T92" fmla="*/ 488 w 540"/>
                <a:gd name="T93" fmla="*/ 108 h 518"/>
                <a:gd name="T94" fmla="*/ 431 w 540"/>
                <a:gd name="T95" fmla="*/ 84 h 518"/>
                <a:gd name="T96" fmla="*/ 437 w 540"/>
                <a:gd name="T97" fmla="*/ 61 h 518"/>
                <a:gd name="T98" fmla="*/ 443 w 540"/>
                <a:gd name="T99" fmla="*/ 52 h 518"/>
                <a:gd name="T100" fmla="*/ 449 w 540"/>
                <a:gd name="T101" fmla="*/ 52 h 518"/>
                <a:gd name="T102" fmla="*/ 453 w 540"/>
                <a:gd name="T103" fmla="*/ 60 h 518"/>
                <a:gd name="T104" fmla="*/ 461 w 540"/>
                <a:gd name="T105" fmla="*/ 81 h 518"/>
                <a:gd name="T106" fmla="*/ 431 w 540"/>
                <a:gd name="T107" fmla="*/ 84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40" h="518">
                  <a:moveTo>
                    <a:pt x="488" y="108"/>
                  </a:moveTo>
                  <a:lnTo>
                    <a:pt x="488" y="108"/>
                  </a:lnTo>
                  <a:lnTo>
                    <a:pt x="489" y="76"/>
                  </a:lnTo>
                  <a:lnTo>
                    <a:pt x="488" y="49"/>
                  </a:lnTo>
                  <a:lnTo>
                    <a:pt x="486" y="37"/>
                  </a:lnTo>
                  <a:lnTo>
                    <a:pt x="485" y="28"/>
                  </a:lnTo>
                  <a:lnTo>
                    <a:pt x="485" y="28"/>
                  </a:lnTo>
                  <a:lnTo>
                    <a:pt x="479" y="19"/>
                  </a:lnTo>
                  <a:lnTo>
                    <a:pt x="470" y="10"/>
                  </a:lnTo>
                  <a:lnTo>
                    <a:pt x="464" y="6"/>
                  </a:lnTo>
                  <a:lnTo>
                    <a:pt x="458" y="3"/>
                  </a:lnTo>
                  <a:lnTo>
                    <a:pt x="450" y="0"/>
                  </a:lnTo>
                  <a:lnTo>
                    <a:pt x="443" y="0"/>
                  </a:lnTo>
                  <a:lnTo>
                    <a:pt x="437" y="0"/>
                  </a:lnTo>
                  <a:lnTo>
                    <a:pt x="431" y="3"/>
                  </a:lnTo>
                  <a:lnTo>
                    <a:pt x="425" y="9"/>
                  </a:lnTo>
                  <a:lnTo>
                    <a:pt x="419" y="18"/>
                  </a:lnTo>
                  <a:lnTo>
                    <a:pt x="415" y="28"/>
                  </a:lnTo>
                  <a:lnTo>
                    <a:pt x="412" y="43"/>
                  </a:lnTo>
                  <a:lnTo>
                    <a:pt x="410" y="63"/>
                  </a:lnTo>
                  <a:lnTo>
                    <a:pt x="409" y="85"/>
                  </a:lnTo>
                  <a:lnTo>
                    <a:pt x="281" y="88"/>
                  </a:lnTo>
                  <a:lnTo>
                    <a:pt x="281" y="88"/>
                  </a:lnTo>
                  <a:lnTo>
                    <a:pt x="275" y="88"/>
                  </a:lnTo>
                  <a:lnTo>
                    <a:pt x="269" y="91"/>
                  </a:lnTo>
                  <a:lnTo>
                    <a:pt x="260" y="94"/>
                  </a:lnTo>
                  <a:lnTo>
                    <a:pt x="248" y="102"/>
                  </a:lnTo>
                  <a:lnTo>
                    <a:pt x="235" y="112"/>
                  </a:lnTo>
                  <a:lnTo>
                    <a:pt x="218" y="127"/>
                  </a:lnTo>
                  <a:lnTo>
                    <a:pt x="201" y="150"/>
                  </a:lnTo>
                  <a:lnTo>
                    <a:pt x="201" y="150"/>
                  </a:lnTo>
                  <a:lnTo>
                    <a:pt x="118" y="257"/>
                  </a:lnTo>
                  <a:lnTo>
                    <a:pt x="118" y="257"/>
                  </a:lnTo>
                  <a:lnTo>
                    <a:pt x="70" y="323"/>
                  </a:lnTo>
                  <a:lnTo>
                    <a:pt x="45" y="356"/>
                  </a:lnTo>
                  <a:lnTo>
                    <a:pt x="31" y="373"/>
                  </a:lnTo>
                  <a:lnTo>
                    <a:pt x="31" y="373"/>
                  </a:lnTo>
                  <a:lnTo>
                    <a:pt x="22" y="382"/>
                  </a:lnTo>
                  <a:lnTo>
                    <a:pt x="16" y="389"/>
                  </a:lnTo>
                  <a:lnTo>
                    <a:pt x="9" y="397"/>
                  </a:lnTo>
                  <a:lnTo>
                    <a:pt x="4" y="406"/>
                  </a:lnTo>
                  <a:lnTo>
                    <a:pt x="1" y="416"/>
                  </a:lnTo>
                  <a:lnTo>
                    <a:pt x="0" y="425"/>
                  </a:lnTo>
                  <a:lnTo>
                    <a:pt x="1" y="431"/>
                  </a:lnTo>
                  <a:lnTo>
                    <a:pt x="4" y="436"/>
                  </a:lnTo>
                  <a:lnTo>
                    <a:pt x="4" y="436"/>
                  </a:lnTo>
                  <a:lnTo>
                    <a:pt x="10" y="443"/>
                  </a:lnTo>
                  <a:lnTo>
                    <a:pt x="18" y="447"/>
                  </a:lnTo>
                  <a:lnTo>
                    <a:pt x="27" y="452"/>
                  </a:lnTo>
                  <a:lnTo>
                    <a:pt x="36" y="455"/>
                  </a:lnTo>
                  <a:lnTo>
                    <a:pt x="57" y="459"/>
                  </a:lnTo>
                  <a:lnTo>
                    <a:pt x="66" y="462"/>
                  </a:lnTo>
                  <a:lnTo>
                    <a:pt x="76" y="468"/>
                  </a:lnTo>
                  <a:lnTo>
                    <a:pt x="76" y="468"/>
                  </a:lnTo>
                  <a:lnTo>
                    <a:pt x="85" y="474"/>
                  </a:lnTo>
                  <a:lnTo>
                    <a:pt x="91" y="480"/>
                  </a:lnTo>
                  <a:lnTo>
                    <a:pt x="96" y="488"/>
                  </a:lnTo>
                  <a:lnTo>
                    <a:pt x="99" y="494"/>
                  </a:lnTo>
                  <a:lnTo>
                    <a:pt x="103" y="504"/>
                  </a:lnTo>
                  <a:lnTo>
                    <a:pt x="106" y="507"/>
                  </a:lnTo>
                  <a:lnTo>
                    <a:pt x="109" y="509"/>
                  </a:lnTo>
                  <a:lnTo>
                    <a:pt x="109" y="509"/>
                  </a:lnTo>
                  <a:lnTo>
                    <a:pt x="163" y="513"/>
                  </a:lnTo>
                  <a:lnTo>
                    <a:pt x="210" y="518"/>
                  </a:lnTo>
                  <a:lnTo>
                    <a:pt x="210" y="518"/>
                  </a:lnTo>
                  <a:lnTo>
                    <a:pt x="227" y="516"/>
                  </a:lnTo>
                  <a:lnTo>
                    <a:pt x="266" y="510"/>
                  </a:lnTo>
                  <a:lnTo>
                    <a:pt x="289" y="507"/>
                  </a:lnTo>
                  <a:lnTo>
                    <a:pt x="308" y="503"/>
                  </a:lnTo>
                  <a:lnTo>
                    <a:pt x="323" y="497"/>
                  </a:lnTo>
                  <a:lnTo>
                    <a:pt x="328" y="495"/>
                  </a:lnTo>
                  <a:lnTo>
                    <a:pt x="331" y="492"/>
                  </a:lnTo>
                  <a:lnTo>
                    <a:pt x="331" y="492"/>
                  </a:lnTo>
                  <a:lnTo>
                    <a:pt x="386" y="407"/>
                  </a:lnTo>
                  <a:lnTo>
                    <a:pt x="422" y="350"/>
                  </a:lnTo>
                  <a:lnTo>
                    <a:pt x="449" y="311"/>
                  </a:lnTo>
                  <a:lnTo>
                    <a:pt x="449" y="311"/>
                  </a:lnTo>
                  <a:lnTo>
                    <a:pt x="492" y="251"/>
                  </a:lnTo>
                  <a:lnTo>
                    <a:pt x="515" y="221"/>
                  </a:lnTo>
                  <a:lnTo>
                    <a:pt x="531" y="201"/>
                  </a:lnTo>
                  <a:lnTo>
                    <a:pt x="531" y="201"/>
                  </a:lnTo>
                  <a:lnTo>
                    <a:pt x="537" y="192"/>
                  </a:lnTo>
                  <a:lnTo>
                    <a:pt x="540" y="181"/>
                  </a:lnTo>
                  <a:lnTo>
                    <a:pt x="540" y="168"/>
                  </a:lnTo>
                  <a:lnTo>
                    <a:pt x="537" y="154"/>
                  </a:lnTo>
                  <a:lnTo>
                    <a:pt x="534" y="147"/>
                  </a:lnTo>
                  <a:lnTo>
                    <a:pt x="531" y="139"/>
                  </a:lnTo>
                  <a:lnTo>
                    <a:pt x="527" y="133"/>
                  </a:lnTo>
                  <a:lnTo>
                    <a:pt x="521" y="127"/>
                  </a:lnTo>
                  <a:lnTo>
                    <a:pt x="515" y="121"/>
                  </a:lnTo>
                  <a:lnTo>
                    <a:pt x="507" y="115"/>
                  </a:lnTo>
                  <a:lnTo>
                    <a:pt x="498" y="111"/>
                  </a:lnTo>
                  <a:lnTo>
                    <a:pt x="488" y="108"/>
                  </a:lnTo>
                  <a:lnTo>
                    <a:pt x="488" y="108"/>
                  </a:lnTo>
                  <a:close/>
                  <a:moveTo>
                    <a:pt x="431" y="84"/>
                  </a:moveTo>
                  <a:lnTo>
                    <a:pt x="431" y="84"/>
                  </a:lnTo>
                  <a:lnTo>
                    <a:pt x="434" y="70"/>
                  </a:lnTo>
                  <a:lnTo>
                    <a:pt x="437" y="61"/>
                  </a:lnTo>
                  <a:lnTo>
                    <a:pt x="440" y="55"/>
                  </a:lnTo>
                  <a:lnTo>
                    <a:pt x="443" y="52"/>
                  </a:lnTo>
                  <a:lnTo>
                    <a:pt x="446" y="51"/>
                  </a:lnTo>
                  <a:lnTo>
                    <a:pt x="449" y="52"/>
                  </a:lnTo>
                  <a:lnTo>
                    <a:pt x="450" y="55"/>
                  </a:lnTo>
                  <a:lnTo>
                    <a:pt x="453" y="60"/>
                  </a:lnTo>
                  <a:lnTo>
                    <a:pt x="458" y="70"/>
                  </a:lnTo>
                  <a:lnTo>
                    <a:pt x="461" y="81"/>
                  </a:lnTo>
                  <a:lnTo>
                    <a:pt x="464" y="94"/>
                  </a:lnTo>
                  <a:lnTo>
                    <a:pt x="431" y="84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29" name="Freeform 74">
              <a:extLst>
                <a:ext uri="{FF2B5EF4-FFF2-40B4-BE49-F238E27FC236}">
                  <a16:creationId xmlns:a16="http://schemas.microsoft.com/office/drawing/2014/main" id="{699082C0-7EAF-4EB1-A98B-8582DCCFA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" y="3296"/>
              <a:ext cx="60" cy="75"/>
            </a:xfrm>
            <a:custGeom>
              <a:avLst/>
              <a:gdLst>
                <a:gd name="T0" fmla="*/ 44 w 119"/>
                <a:gd name="T1" fmla="*/ 4 h 151"/>
                <a:gd name="T2" fmla="*/ 44 w 119"/>
                <a:gd name="T3" fmla="*/ 4 h 151"/>
                <a:gd name="T4" fmla="*/ 36 w 119"/>
                <a:gd name="T5" fmla="*/ 16 h 151"/>
                <a:gd name="T6" fmla="*/ 30 w 119"/>
                <a:gd name="T7" fmla="*/ 28 h 151"/>
                <a:gd name="T8" fmla="*/ 27 w 119"/>
                <a:gd name="T9" fmla="*/ 33 h 151"/>
                <a:gd name="T10" fmla="*/ 27 w 119"/>
                <a:gd name="T11" fmla="*/ 37 h 151"/>
                <a:gd name="T12" fmla="*/ 27 w 119"/>
                <a:gd name="T13" fmla="*/ 37 h 151"/>
                <a:gd name="T14" fmla="*/ 25 w 119"/>
                <a:gd name="T15" fmla="*/ 43 h 151"/>
                <a:gd name="T16" fmla="*/ 22 w 119"/>
                <a:gd name="T17" fmla="*/ 47 h 151"/>
                <a:gd name="T18" fmla="*/ 13 w 119"/>
                <a:gd name="T19" fmla="*/ 59 h 151"/>
                <a:gd name="T20" fmla="*/ 4 w 119"/>
                <a:gd name="T21" fmla="*/ 70 h 151"/>
                <a:gd name="T22" fmla="*/ 1 w 119"/>
                <a:gd name="T23" fmla="*/ 76 h 151"/>
                <a:gd name="T24" fmla="*/ 0 w 119"/>
                <a:gd name="T25" fmla="*/ 80 h 151"/>
                <a:gd name="T26" fmla="*/ 0 w 119"/>
                <a:gd name="T27" fmla="*/ 80 h 151"/>
                <a:gd name="T28" fmla="*/ 1 w 119"/>
                <a:gd name="T29" fmla="*/ 86 h 151"/>
                <a:gd name="T30" fmla="*/ 4 w 119"/>
                <a:gd name="T31" fmla="*/ 92 h 151"/>
                <a:gd name="T32" fmla="*/ 12 w 119"/>
                <a:gd name="T33" fmla="*/ 107 h 151"/>
                <a:gd name="T34" fmla="*/ 22 w 119"/>
                <a:gd name="T35" fmla="*/ 125 h 151"/>
                <a:gd name="T36" fmla="*/ 22 w 119"/>
                <a:gd name="T37" fmla="*/ 125 h 151"/>
                <a:gd name="T38" fmla="*/ 24 w 119"/>
                <a:gd name="T39" fmla="*/ 119 h 151"/>
                <a:gd name="T40" fmla="*/ 28 w 119"/>
                <a:gd name="T41" fmla="*/ 106 h 151"/>
                <a:gd name="T42" fmla="*/ 31 w 119"/>
                <a:gd name="T43" fmla="*/ 98 h 151"/>
                <a:gd name="T44" fmla="*/ 36 w 119"/>
                <a:gd name="T45" fmla="*/ 92 h 151"/>
                <a:gd name="T46" fmla="*/ 39 w 119"/>
                <a:gd name="T47" fmla="*/ 88 h 151"/>
                <a:gd name="T48" fmla="*/ 41 w 119"/>
                <a:gd name="T49" fmla="*/ 88 h 151"/>
                <a:gd name="T50" fmla="*/ 43 w 119"/>
                <a:gd name="T51" fmla="*/ 88 h 151"/>
                <a:gd name="T52" fmla="*/ 43 w 119"/>
                <a:gd name="T53" fmla="*/ 88 h 151"/>
                <a:gd name="T54" fmla="*/ 47 w 119"/>
                <a:gd name="T55" fmla="*/ 89 h 151"/>
                <a:gd name="T56" fmla="*/ 49 w 119"/>
                <a:gd name="T57" fmla="*/ 95 h 151"/>
                <a:gd name="T58" fmla="*/ 50 w 119"/>
                <a:gd name="T59" fmla="*/ 101 h 151"/>
                <a:gd name="T60" fmla="*/ 49 w 119"/>
                <a:gd name="T61" fmla="*/ 109 h 151"/>
                <a:gd name="T62" fmla="*/ 47 w 119"/>
                <a:gd name="T63" fmla="*/ 134 h 151"/>
                <a:gd name="T64" fmla="*/ 47 w 119"/>
                <a:gd name="T65" fmla="*/ 134 h 151"/>
                <a:gd name="T66" fmla="*/ 47 w 119"/>
                <a:gd name="T67" fmla="*/ 137 h 151"/>
                <a:gd name="T68" fmla="*/ 49 w 119"/>
                <a:gd name="T69" fmla="*/ 140 h 151"/>
                <a:gd name="T70" fmla="*/ 55 w 119"/>
                <a:gd name="T71" fmla="*/ 146 h 151"/>
                <a:gd name="T72" fmla="*/ 62 w 119"/>
                <a:gd name="T73" fmla="*/ 151 h 151"/>
                <a:gd name="T74" fmla="*/ 65 w 119"/>
                <a:gd name="T75" fmla="*/ 151 h 151"/>
                <a:gd name="T76" fmla="*/ 70 w 119"/>
                <a:gd name="T77" fmla="*/ 151 h 151"/>
                <a:gd name="T78" fmla="*/ 70 w 119"/>
                <a:gd name="T79" fmla="*/ 151 h 151"/>
                <a:gd name="T80" fmla="*/ 77 w 119"/>
                <a:gd name="T81" fmla="*/ 151 h 151"/>
                <a:gd name="T82" fmla="*/ 88 w 119"/>
                <a:gd name="T83" fmla="*/ 148 h 151"/>
                <a:gd name="T84" fmla="*/ 92 w 119"/>
                <a:gd name="T85" fmla="*/ 146 h 151"/>
                <a:gd name="T86" fmla="*/ 95 w 119"/>
                <a:gd name="T87" fmla="*/ 143 h 151"/>
                <a:gd name="T88" fmla="*/ 98 w 119"/>
                <a:gd name="T89" fmla="*/ 140 h 151"/>
                <a:gd name="T90" fmla="*/ 100 w 119"/>
                <a:gd name="T91" fmla="*/ 134 h 151"/>
                <a:gd name="T92" fmla="*/ 100 w 119"/>
                <a:gd name="T93" fmla="*/ 134 h 151"/>
                <a:gd name="T94" fmla="*/ 104 w 119"/>
                <a:gd name="T95" fmla="*/ 118 h 151"/>
                <a:gd name="T96" fmla="*/ 110 w 119"/>
                <a:gd name="T97" fmla="*/ 97 h 151"/>
                <a:gd name="T98" fmla="*/ 119 w 119"/>
                <a:gd name="T99" fmla="*/ 74 h 151"/>
                <a:gd name="T100" fmla="*/ 119 w 119"/>
                <a:gd name="T101" fmla="*/ 0 h 151"/>
                <a:gd name="T102" fmla="*/ 44 w 119"/>
                <a:gd name="T103" fmla="*/ 4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9" h="151">
                  <a:moveTo>
                    <a:pt x="44" y="4"/>
                  </a:moveTo>
                  <a:lnTo>
                    <a:pt x="44" y="4"/>
                  </a:lnTo>
                  <a:lnTo>
                    <a:pt x="36" y="16"/>
                  </a:lnTo>
                  <a:lnTo>
                    <a:pt x="30" y="28"/>
                  </a:lnTo>
                  <a:lnTo>
                    <a:pt x="27" y="33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5" y="43"/>
                  </a:lnTo>
                  <a:lnTo>
                    <a:pt x="22" y="47"/>
                  </a:lnTo>
                  <a:lnTo>
                    <a:pt x="13" y="59"/>
                  </a:lnTo>
                  <a:lnTo>
                    <a:pt x="4" y="70"/>
                  </a:lnTo>
                  <a:lnTo>
                    <a:pt x="1" y="76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1" y="86"/>
                  </a:lnTo>
                  <a:lnTo>
                    <a:pt x="4" y="92"/>
                  </a:lnTo>
                  <a:lnTo>
                    <a:pt x="12" y="107"/>
                  </a:lnTo>
                  <a:lnTo>
                    <a:pt x="22" y="125"/>
                  </a:lnTo>
                  <a:lnTo>
                    <a:pt x="22" y="125"/>
                  </a:lnTo>
                  <a:lnTo>
                    <a:pt x="24" y="119"/>
                  </a:lnTo>
                  <a:lnTo>
                    <a:pt x="28" y="106"/>
                  </a:lnTo>
                  <a:lnTo>
                    <a:pt x="31" y="98"/>
                  </a:lnTo>
                  <a:lnTo>
                    <a:pt x="36" y="92"/>
                  </a:lnTo>
                  <a:lnTo>
                    <a:pt x="39" y="88"/>
                  </a:lnTo>
                  <a:lnTo>
                    <a:pt x="41" y="88"/>
                  </a:lnTo>
                  <a:lnTo>
                    <a:pt x="43" y="88"/>
                  </a:lnTo>
                  <a:lnTo>
                    <a:pt x="43" y="88"/>
                  </a:lnTo>
                  <a:lnTo>
                    <a:pt x="47" y="89"/>
                  </a:lnTo>
                  <a:lnTo>
                    <a:pt x="49" y="95"/>
                  </a:lnTo>
                  <a:lnTo>
                    <a:pt x="50" y="101"/>
                  </a:lnTo>
                  <a:lnTo>
                    <a:pt x="49" y="109"/>
                  </a:lnTo>
                  <a:lnTo>
                    <a:pt x="47" y="134"/>
                  </a:lnTo>
                  <a:lnTo>
                    <a:pt x="47" y="134"/>
                  </a:lnTo>
                  <a:lnTo>
                    <a:pt x="47" y="137"/>
                  </a:lnTo>
                  <a:lnTo>
                    <a:pt x="49" y="140"/>
                  </a:lnTo>
                  <a:lnTo>
                    <a:pt x="55" y="146"/>
                  </a:lnTo>
                  <a:lnTo>
                    <a:pt x="62" y="151"/>
                  </a:lnTo>
                  <a:lnTo>
                    <a:pt x="65" y="151"/>
                  </a:lnTo>
                  <a:lnTo>
                    <a:pt x="70" y="151"/>
                  </a:lnTo>
                  <a:lnTo>
                    <a:pt x="70" y="151"/>
                  </a:lnTo>
                  <a:lnTo>
                    <a:pt x="77" y="151"/>
                  </a:lnTo>
                  <a:lnTo>
                    <a:pt x="88" y="148"/>
                  </a:lnTo>
                  <a:lnTo>
                    <a:pt x="92" y="146"/>
                  </a:lnTo>
                  <a:lnTo>
                    <a:pt x="95" y="143"/>
                  </a:lnTo>
                  <a:lnTo>
                    <a:pt x="98" y="140"/>
                  </a:lnTo>
                  <a:lnTo>
                    <a:pt x="100" y="134"/>
                  </a:lnTo>
                  <a:lnTo>
                    <a:pt x="100" y="134"/>
                  </a:lnTo>
                  <a:lnTo>
                    <a:pt x="104" y="118"/>
                  </a:lnTo>
                  <a:lnTo>
                    <a:pt x="110" y="97"/>
                  </a:lnTo>
                  <a:lnTo>
                    <a:pt x="119" y="74"/>
                  </a:lnTo>
                  <a:lnTo>
                    <a:pt x="119" y="0"/>
                  </a:lnTo>
                  <a:lnTo>
                    <a:pt x="44" y="4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30" name="Freeform 75">
              <a:extLst>
                <a:ext uri="{FF2B5EF4-FFF2-40B4-BE49-F238E27FC236}">
                  <a16:creationId xmlns:a16="http://schemas.microsoft.com/office/drawing/2014/main" id="{9B02D95D-C466-4A82-B551-C9F045DCC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5" y="3249"/>
              <a:ext cx="105" cy="111"/>
            </a:xfrm>
            <a:custGeom>
              <a:avLst/>
              <a:gdLst>
                <a:gd name="T0" fmla="*/ 0 w 209"/>
                <a:gd name="T1" fmla="*/ 94 h 221"/>
                <a:gd name="T2" fmla="*/ 16 w 209"/>
                <a:gd name="T3" fmla="*/ 127 h 221"/>
                <a:gd name="T4" fmla="*/ 19 w 209"/>
                <a:gd name="T5" fmla="*/ 140 h 221"/>
                <a:gd name="T6" fmla="*/ 19 w 209"/>
                <a:gd name="T7" fmla="*/ 152 h 221"/>
                <a:gd name="T8" fmla="*/ 24 w 209"/>
                <a:gd name="T9" fmla="*/ 163 h 221"/>
                <a:gd name="T10" fmla="*/ 30 w 209"/>
                <a:gd name="T11" fmla="*/ 164 h 221"/>
                <a:gd name="T12" fmla="*/ 33 w 209"/>
                <a:gd name="T13" fmla="*/ 164 h 221"/>
                <a:gd name="T14" fmla="*/ 42 w 209"/>
                <a:gd name="T15" fmla="*/ 157 h 221"/>
                <a:gd name="T16" fmla="*/ 46 w 209"/>
                <a:gd name="T17" fmla="*/ 142 h 221"/>
                <a:gd name="T18" fmla="*/ 52 w 209"/>
                <a:gd name="T19" fmla="*/ 111 h 221"/>
                <a:gd name="T20" fmla="*/ 54 w 209"/>
                <a:gd name="T21" fmla="*/ 106 h 221"/>
                <a:gd name="T22" fmla="*/ 60 w 209"/>
                <a:gd name="T23" fmla="*/ 97 h 221"/>
                <a:gd name="T24" fmla="*/ 66 w 209"/>
                <a:gd name="T25" fmla="*/ 94 h 221"/>
                <a:gd name="T26" fmla="*/ 70 w 209"/>
                <a:gd name="T27" fmla="*/ 126 h 221"/>
                <a:gd name="T28" fmla="*/ 70 w 209"/>
                <a:gd name="T29" fmla="*/ 158 h 221"/>
                <a:gd name="T30" fmla="*/ 69 w 209"/>
                <a:gd name="T31" fmla="*/ 164 h 221"/>
                <a:gd name="T32" fmla="*/ 58 w 209"/>
                <a:gd name="T33" fmla="*/ 188 h 221"/>
                <a:gd name="T34" fmla="*/ 57 w 209"/>
                <a:gd name="T35" fmla="*/ 196 h 221"/>
                <a:gd name="T36" fmla="*/ 61 w 209"/>
                <a:gd name="T37" fmla="*/ 211 h 221"/>
                <a:gd name="T38" fmla="*/ 67 w 209"/>
                <a:gd name="T39" fmla="*/ 218 h 221"/>
                <a:gd name="T40" fmla="*/ 78 w 209"/>
                <a:gd name="T41" fmla="*/ 221 h 221"/>
                <a:gd name="T42" fmla="*/ 84 w 209"/>
                <a:gd name="T43" fmla="*/ 218 h 221"/>
                <a:gd name="T44" fmla="*/ 101 w 209"/>
                <a:gd name="T45" fmla="*/ 205 h 221"/>
                <a:gd name="T46" fmla="*/ 122 w 209"/>
                <a:gd name="T47" fmla="*/ 197 h 221"/>
                <a:gd name="T48" fmla="*/ 134 w 209"/>
                <a:gd name="T49" fmla="*/ 197 h 221"/>
                <a:gd name="T50" fmla="*/ 152 w 209"/>
                <a:gd name="T51" fmla="*/ 199 h 221"/>
                <a:gd name="T52" fmla="*/ 163 w 209"/>
                <a:gd name="T53" fmla="*/ 196 h 221"/>
                <a:gd name="T54" fmla="*/ 176 w 209"/>
                <a:gd name="T55" fmla="*/ 188 h 221"/>
                <a:gd name="T56" fmla="*/ 191 w 209"/>
                <a:gd name="T57" fmla="*/ 176 h 221"/>
                <a:gd name="T58" fmla="*/ 205 w 209"/>
                <a:gd name="T59" fmla="*/ 155 h 221"/>
                <a:gd name="T60" fmla="*/ 209 w 209"/>
                <a:gd name="T61" fmla="*/ 124 h 221"/>
                <a:gd name="T62" fmla="*/ 208 w 209"/>
                <a:gd name="T63" fmla="*/ 106 h 221"/>
                <a:gd name="T64" fmla="*/ 200 w 209"/>
                <a:gd name="T65" fmla="*/ 79 h 221"/>
                <a:gd name="T66" fmla="*/ 190 w 209"/>
                <a:gd name="T67" fmla="*/ 55 h 221"/>
                <a:gd name="T68" fmla="*/ 121 w 209"/>
                <a:gd name="T69" fmla="*/ 0 h 221"/>
                <a:gd name="T70" fmla="*/ 0 w 209"/>
                <a:gd name="T71" fmla="*/ 9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9" h="221">
                  <a:moveTo>
                    <a:pt x="0" y="94"/>
                  </a:moveTo>
                  <a:lnTo>
                    <a:pt x="0" y="94"/>
                  </a:lnTo>
                  <a:lnTo>
                    <a:pt x="10" y="111"/>
                  </a:lnTo>
                  <a:lnTo>
                    <a:pt x="16" y="127"/>
                  </a:lnTo>
                  <a:lnTo>
                    <a:pt x="19" y="135"/>
                  </a:lnTo>
                  <a:lnTo>
                    <a:pt x="19" y="140"/>
                  </a:lnTo>
                  <a:lnTo>
                    <a:pt x="19" y="140"/>
                  </a:lnTo>
                  <a:lnTo>
                    <a:pt x="19" y="152"/>
                  </a:lnTo>
                  <a:lnTo>
                    <a:pt x="22" y="160"/>
                  </a:lnTo>
                  <a:lnTo>
                    <a:pt x="24" y="163"/>
                  </a:lnTo>
                  <a:lnTo>
                    <a:pt x="25" y="164"/>
                  </a:lnTo>
                  <a:lnTo>
                    <a:pt x="30" y="164"/>
                  </a:lnTo>
                  <a:lnTo>
                    <a:pt x="33" y="164"/>
                  </a:lnTo>
                  <a:lnTo>
                    <a:pt x="33" y="164"/>
                  </a:lnTo>
                  <a:lnTo>
                    <a:pt x="37" y="163"/>
                  </a:lnTo>
                  <a:lnTo>
                    <a:pt x="42" y="157"/>
                  </a:lnTo>
                  <a:lnTo>
                    <a:pt x="45" y="149"/>
                  </a:lnTo>
                  <a:lnTo>
                    <a:pt x="46" y="142"/>
                  </a:lnTo>
                  <a:lnTo>
                    <a:pt x="51" y="124"/>
                  </a:lnTo>
                  <a:lnTo>
                    <a:pt x="52" y="111"/>
                  </a:lnTo>
                  <a:lnTo>
                    <a:pt x="52" y="111"/>
                  </a:lnTo>
                  <a:lnTo>
                    <a:pt x="54" y="106"/>
                  </a:lnTo>
                  <a:lnTo>
                    <a:pt x="55" y="102"/>
                  </a:lnTo>
                  <a:lnTo>
                    <a:pt x="60" y="97"/>
                  </a:lnTo>
                  <a:lnTo>
                    <a:pt x="64" y="96"/>
                  </a:lnTo>
                  <a:lnTo>
                    <a:pt x="66" y="94"/>
                  </a:lnTo>
                  <a:lnTo>
                    <a:pt x="66" y="94"/>
                  </a:lnTo>
                  <a:lnTo>
                    <a:pt x="70" y="126"/>
                  </a:lnTo>
                  <a:lnTo>
                    <a:pt x="72" y="149"/>
                  </a:lnTo>
                  <a:lnTo>
                    <a:pt x="70" y="158"/>
                  </a:lnTo>
                  <a:lnTo>
                    <a:pt x="69" y="164"/>
                  </a:lnTo>
                  <a:lnTo>
                    <a:pt x="69" y="164"/>
                  </a:lnTo>
                  <a:lnTo>
                    <a:pt x="61" y="181"/>
                  </a:lnTo>
                  <a:lnTo>
                    <a:pt x="58" y="188"/>
                  </a:lnTo>
                  <a:lnTo>
                    <a:pt x="57" y="196"/>
                  </a:lnTo>
                  <a:lnTo>
                    <a:pt x="57" y="196"/>
                  </a:lnTo>
                  <a:lnTo>
                    <a:pt x="58" y="205"/>
                  </a:lnTo>
                  <a:lnTo>
                    <a:pt x="61" y="211"/>
                  </a:lnTo>
                  <a:lnTo>
                    <a:pt x="64" y="215"/>
                  </a:lnTo>
                  <a:lnTo>
                    <a:pt x="67" y="218"/>
                  </a:lnTo>
                  <a:lnTo>
                    <a:pt x="72" y="221"/>
                  </a:lnTo>
                  <a:lnTo>
                    <a:pt x="78" y="221"/>
                  </a:lnTo>
                  <a:lnTo>
                    <a:pt x="84" y="218"/>
                  </a:lnTo>
                  <a:lnTo>
                    <a:pt x="84" y="218"/>
                  </a:lnTo>
                  <a:lnTo>
                    <a:pt x="94" y="211"/>
                  </a:lnTo>
                  <a:lnTo>
                    <a:pt x="101" y="205"/>
                  </a:lnTo>
                  <a:lnTo>
                    <a:pt x="110" y="200"/>
                  </a:lnTo>
                  <a:lnTo>
                    <a:pt x="122" y="197"/>
                  </a:lnTo>
                  <a:lnTo>
                    <a:pt x="122" y="197"/>
                  </a:lnTo>
                  <a:lnTo>
                    <a:pt x="134" y="197"/>
                  </a:lnTo>
                  <a:lnTo>
                    <a:pt x="145" y="199"/>
                  </a:lnTo>
                  <a:lnTo>
                    <a:pt x="152" y="199"/>
                  </a:lnTo>
                  <a:lnTo>
                    <a:pt x="157" y="197"/>
                  </a:lnTo>
                  <a:lnTo>
                    <a:pt x="163" y="196"/>
                  </a:lnTo>
                  <a:lnTo>
                    <a:pt x="163" y="196"/>
                  </a:lnTo>
                  <a:lnTo>
                    <a:pt x="176" y="188"/>
                  </a:lnTo>
                  <a:lnTo>
                    <a:pt x="184" y="184"/>
                  </a:lnTo>
                  <a:lnTo>
                    <a:pt x="191" y="176"/>
                  </a:lnTo>
                  <a:lnTo>
                    <a:pt x="199" y="166"/>
                  </a:lnTo>
                  <a:lnTo>
                    <a:pt x="205" y="155"/>
                  </a:lnTo>
                  <a:lnTo>
                    <a:pt x="208" y="140"/>
                  </a:lnTo>
                  <a:lnTo>
                    <a:pt x="209" y="124"/>
                  </a:lnTo>
                  <a:lnTo>
                    <a:pt x="209" y="124"/>
                  </a:lnTo>
                  <a:lnTo>
                    <a:pt x="208" y="106"/>
                  </a:lnTo>
                  <a:lnTo>
                    <a:pt x="205" y="91"/>
                  </a:lnTo>
                  <a:lnTo>
                    <a:pt x="200" y="79"/>
                  </a:lnTo>
                  <a:lnTo>
                    <a:pt x="197" y="69"/>
                  </a:lnTo>
                  <a:lnTo>
                    <a:pt x="190" y="55"/>
                  </a:lnTo>
                  <a:lnTo>
                    <a:pt x="187" y="51"/>
                  </a:lnTo>
                  <a:lnTo>
                    <a:pt x="121" y="0"/>
                  </a:lnTo>
                  <a:lnTo>
                    <a:pt x="37" y="16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31" name="Freeform 76">
              <a:extLst>
                <a:ext uri="{FF2B5EF4-FFF2-40B4-BE49-F238E27FC236}">
                  <a16:creationId xmlns:a16="http://schemas.microsoft.com/office/drawing/2014/main" id="{DCA15945-0CFA-4ADB-9AAC-CF4E36755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" y="3019"/>
              <a:ext cx="214" cy="394"/>
            </a:xfrm>
            <a:custGeom>
              <a:avLst/>
              <a:gdLst>
                <a:gd name="T0" fmla="*/ 347 w 428"/>
                <a:gd name="T1" fmla="*/ 0 h 789"/>
                <a:gd name="T2" fmla="*/ 136 w 428"/>
                <a:gd name="T3" fmla="*/ 21 h 789"/>
                <a:gd name="T4" fmla="*/ 88 w 428"/>
                <a:gd name="T5" fmla="*/ 146 h 789"/>
                <a:gd name="T6" fmla="*/ 19 w 428"/>
                <a:gd name="T7" fmla="*/ 362 h 789"/>
                <a:gd name="T8" fmla="*/ 0 w 428"/>
                <a:gd name="T9" fmla="*/ 733 h 789"/>
                <a:gd name="T10" fmla="*/ 79 w 428"/>
                <a:gd name="T11" fmla="*/ 772 h 789"/>
                <a:gd name="T12" fmla="*/ 277 w 428"/>
                <a:gd name="T13" fmla="*/ 789 h 789"/>
                <a:gd name="T14" fmla="*/ 428 w 428"/>
                <a:gd name="T15" fmla="*/ 763 h 789"/>
                <a:gd name="T16" fmla="*/ 425 w 428"/>
                <a:gd name="T17" fmla="*/ 618 h 789"/>
                <a:gd name="T18" fmla="*/ 410 w 428"/>
                <a:gd name="T19" fmla="*/ 257 h 789"/>
                <a:gd name="T20" fmla="*/ 347 w 428"/>
                <a:gd name="T21" fmla="*/ 0 h 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8" h="789">
                  <a:moveTo>
                    <a:pt x="347" y="0"/>
                  </a:moveTo>
                  <a:lnTo>
                    <a:pt x="136" y="21"/>
                  </a:lnTo>
                  <a:lnTo>
                    <a:pt x="88" y="146"/>
                  </a:lnTo>
                  <a:lnTo>
                    <a:pt x="19" y="362"/>
                  </a:lnTo>
                  <a:lnTo>
                    <a:pt x="0" y="733"/>
                  </a:lnTo>
                  <a:lnTo>
                    <a:pt x="79" y="772"/>
                  </a:lnTo>
                  <a:lnTo>
                    <a:pt x="277" y="789"/>
                  </a:lnTo>
                  <a:lnTo>
                    <a:pt x="428" y="763"/>
                  </a:lnTo>
                  <a:lnTo>
                    <a:pt x="425" y="618"/>
                  </a:lnTo>
                  <a:lnTo>
                    <a:pt x="410" y="257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32" name="Freeform 77">
              <a:extLst>
                <a:ext uri="{FF2B5EF4-FFF2-40B4-BE49-F238E27FC236}">
                  <a16:creationId xmlns:a16="http://schemas.microsoft.com/office/drawing/2014/main" id="{CA37B27F-A2B2-4A24-9C56-55E6AC584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722" y="2837"/>
              <a:ext cx="142" cy="118"/>
            </a:xfrm>
            <a:custGeom>
              <a:avLst/>
              <a:gdLst>
                <a:gd name="T0" fmla="*/ 5 w 285"/>
                <a:gd name="T1" fmla="*/ 211 h 235"/>
                <a:gd name="T2" fmla="*/ 0 w 285"/>
                <a:gd name="T3" fmla="*/ 129 h 235"/>
                <a:gd name="T4" fmla="*/ 5 w 285"/>
                <a:gd name="T5" fmla="*/ 106 h 235"/>
                <a:gd name="T6" fmla="*/ 9 w 285"/>
                <a:gd name="T7" fmla="*/ 88 h 235"/>
                <a:gd name="T8" fmla="*/ 11 w 285"/>
                <a:gd name="T9" fmla="*/ 66 h 235"/>
                <a:gd name="T10" fmla="*/ 14 w 285"/>
                <a:gd name="T11" fmla="*/ 54 h 235"/>
                <a:gd name="T12" fmla="*/ 20 w 285"/>
                <a:gd name="T13" fmla="*/ 49 h 235"/>
                <a:gd name="T14" fmla="*/ 33 w 285"/>
                <a:gd name="T15" fmla="*/ 46 h 235"/>
                <a:gd name="T16" fmla="*/ 75 w 285"/>
                <a:gd name="T17" fmla="*/ 30 h 235"/>
                <a:gd name="T18" fmla="*/ 90 w 285"/>
                <a:gd name="T19" fmla="*/ 19 h 235"/>
                <a:gd name="T20" fmla="*/ 96 w 285"/>
                <a:gd name="T21" fmla="*/ 15 h 235"/>
                <a:gd name="T22" fmla="*/ 118 w 285"/>
                <a:gd name="T23" fmla="*/ 4 h 235"/>
                <a:gd name="T24" fmla="*/ 145 w 285"/>
                <a:gd name="T25" fmla="*/ 0 h 235"/>
                <a:gd name="T26" fmla="*/ 151 w 285"/>
                <a:gd name="T27" fmla="*/ 1 h 235"/>
                <a:gd name="T28" fmla="*/ 171 w 285"/>
                <a:gd name="T29" fmla="*/ 9 h 235"/>
                <a:gd name="T30" fmla="*/ 195 w 285"/>
                <a:gd name="T31" fmla="*/ 21 h 235"/>
                <a:gd name="T32" fmla="*/ 202 w 285"/>
                <a:gd name="T33" fmla="*/ 24 h 235"/>
                <a:gd name="T34" fmla="*/ 232 w 285"/>
                <a:gd name="T35" fmla="*/ 46 h 235"/>
                <a:gd name="T36" fmla="*/ 261 w 285"/>
                <a:gd name="T37" fmla="*/ 69 h 235"/>
                <a:gd name="T38" fmla="*/ 267 w 285"/>
                <a:gd name="T39" fmla="*/ 72 h 235"/>
                <a:gd name="T40" fmla="*/ 271 w 285"/>
                <a:gd name="T41" fmla="*/ 76 h 235"/>
                <a:gd name="T42" fmla="*/ 277 w 285"/>
                <a:gd name="T43" fmla="*/ 105 h 235"/>
                <a:gd name="T44" fmla="*/ 283 w 285"/>
                <a:gd name="T45" fmla="*/ 157 h 235"/>
                <a:gd name="T46" fmla="*/ 279 w 285"/>
                <a:gd name="T47" fmla="*/ 199 h 235"/>
                <a:gd name="T48" fmla="*/ 274 w 285"/>
                <a:gd name="T49" fmla="*/ 202 h 235"/>
                <a:gd name="T50" fmla="*/ 256 w 285"/>
                <a:gd name="T51" fmla="*/ 223 h 235"/>
                <a:gd name="T52" fmla="*/ 250 w 285"/>
                <a:gd name="T53" fmla="*/ 235 h 235"/>
                <a:gd name="T54" fmla="*/ 252 w 285"/>
                <a:gd name="T55" fmla="*/ 232 h 235"/>
                <a:gd name="T56" fmla="*/ 252 w 285"/>
                <a:gd name="T57" fmla="*/ 213 h 235"/>
                <a:gd name="T58" fmla="*/ 247 w 285"/>
                <a:gd name="T59" fmla="*/ 198 h 235"/>
                <a:gd name="T60" fmla="*/ 240 w 285"/>
                <a:gd name="T61" fmla="*/ 183 h 235"/>
                <a:gd name="T62" fmla="*/ 228 w 285"/>
                <a:gd name="T63" fmla="*/ 165 h 235"/>
                <a:gd name="T64" fmla="*/ 225 w 285"/>
                <a:gd name="T65" fmla="*/ 159 h 235"/>
                <a:gd name="T66" fmla="*/ 226 w 285"/>
                <a:gd name="T67" fmla="*/ 135 h 235"/>
                <a:gd name="T68" fmla="*/ 225 w 285"/>
                <a:gd name="T69" fmla="*/ 124 h 235"/>
                <a:gd name="T70" fmla="*/ 216 w 285"/>
                <a:gd name="T71" fmla="*/ 99 h 235"/>
                <a:gd name="T72" fmla="*/ 207 w 285"/>
                <a:gd name="T73" fmla="*/ 88 h 235"/>
                <a:gd name="T74" fmla="*/ 193 w 285"/>
                <a:gd name="T75" fmla="*/ 82 h 235"/>
                <a:gd name="T76" fmla="*/ 178 w 285"/>
                <a:gd name="T77" fmla="*/ 79 h 235"/>
                <a:gd name="T78" fmla="*/ 154 w 285"/>
                <a:gd name="T79" fmla="*/ 81 h 235"/>
                <a:gd name="T80" fmla="*/ 151 w 285"/>
                <a:gd name="T81" fmla="*/ 84 h 235"/>
                <a:gd name="T82" fmla="*/ 148 w 285"/>
                <a:gd name="T83" fmla="*/ 87 h 235"/>
                <a:gd name="T84" fmla="*/ 138 w 285"/>
                <a:gd name="T85" fmla="*/ 94 h 235"/>
                <a:gd name="T86" fmla="*/ 136 w 285"/>
                <a:gd name="T87" fmla="*/ 90 h 235"/>
                <a:gd name="T88" fmla="*/ 126 w 285"/>
                <a:gd name="T89" fmla="*/ 85 h 235"/>
                <a:gd name="T90" fmla="*/ 118 w 285"/>
                <a:gd name="T91" fmla="*/ 85 h 235"/>
                <a:gd name="T92" fmla="*/ 99 w 285"/>
                <a:gd name="T93" fmla="*/ 88 h 235"/>
                <a:gd name="T94" fmla="*/ 90 w 285"/>
                <a:gd name="T95" fmla="*/ 94 h 235"/>
                <a:gd name="T96" fmla="*/ 79 w 285"/>
                <a:gd name="T97" fmla="*/ 102 h 235"/>
                <a:gd name="T98" fmla="*/ 50 w 285"/>
                <a:gd name="T99" fmla="*/ 112 h 235"/>
                <a:gd name="T100" fmla="*/ 54 w 285"/>
                <a:gd name="T101" fmla="*/ 103 h 235"/>
                <a:gd name="T102" fmla="*/ 54 w 285"/>
                <a:gd name="T103" fmla="*/ 96 h 235"/>
                <a:gd name="T104" fmla="*/ 51 w 285"/>
                <a:gd name="T105" fmla="*/ 96 h 235"/>
                <a:gd name="T106" fmla="*/ 32 w 285"/>
                <a:gd name="T107" fmla="*/ 105 h 235"/>
                <a:gd name="T108" fmla="*/ 23 w 285"/>
                <a:gd name="T109" fmla="*/ 114 h 235"/>
                <a:gd name="T110" fmla="*/ 21 w 285"/>
                <a:gd name="T111" fmla="*/ 117 h 235"/>
                <a:gd name="T112" fmla="*/ 9 w 285"/>
                <a:gd name="T113" fmla="*/ 193 h 235"/>
                <a:gd name="T114" fmla="*/ 5 w 285"/>
                <a:gd name="T115" fmla="*/ 211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85" h="235">
                  <a:moveTo>
                    <a:pt x="5" y="211"/>
                  </a:moveTo>
                  <a:lnTo>
                    <a:pt x="5" y="211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2" y="117"/>
                  </a:lnTo>
                  <a:lnTo>
                    <a:pt x="5" y="106"/>
                  </a:lnTo>
                  <a:lnTo>
                    <a:pt x="9" y="88"/>
                  </a:lnTo>
                  <a:lnTo>
                    <a:pt x="9" y="88"/>
                  </a:lnTo>
                  <a:lnTo>
                    <a:pt x="11" y="79"/>
                  </a:lnTo>
                  <a:lnTo>
                    <a:pt x="11" y="66"/>
                  </a:lnTo>
                  <a:lnTo>
                    <a:pt x="12" y="60"/>
                  </a:lnTo>
                  <a:lnTo>
                    <a:pt x="14" y="54"/>
                  </a:lnTo>
                  <a:lnTo>
                    <a:pt x="15" y="51"/>
                  </a:lnTo>
                  <a:lnTo>
                    <a:pt x="20" y="49"/>
                  </a:lnTo>
                  <a:lnTo>
                    <a:pt x="20" y="49"/>
                  </a:lnTo>
                  <a:lnTo>
                    <a:pt x="33" y="46"/>
                  </a:lnTo>
                  <a:lnTo>
                    <a:pt x="54" y="39"/>
                  </a:lnTo>
                  <a:lnTo>
                    <a:pt x="75" y="30"/>
                  </a:lnTo>
                  <a:lnTo>
                    <a:pt x="84" y="25"/>
                  </a:lnTo>
                  <a:lnTo>
                    <a:pt x="90" y="19"/>
                  </a:lnTo>
                  <a:lnTo>
                    <a:pt x="90" y="19"/>
                  </a:lnTo>
                  <a:lnTo>
                    <a:pt x="96" y="15"/>
                  </a:lnTo>
                  <a:lnTo>
                    <a:pt x="103" y="10"/>
                  </a:lnTo>
                  <a:lnTo>
                    <a:pt x="118" y="4"/>
                  </a:lnTo>
                  <a:lnTo>
                    <a:pt x="132" y="1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1" y="1"/>
                  </a:lnTo>
                  <a:lnTo>
                    <a:pt x="157" y="3"/>
                  </a:lnTo>
                  <a:lnTo>
                    <a:pt x="171" y="9"/>
                  </a:lnTo>
                  <a:lnTo>
                    <a:pt x="184" y="16"/>
                  </a:lnTo>
                  <a:lnTo>
                    <a:pt x="195" y="21"/>
                  </a:lnTo>
                  <a:lnTo>
                    <a:pt x="195" y="21"/>
                  </a:lnTo>
                  <a:lnTo>
                    <a:pt x="202" y="24"/>
                  </a:lnTo>
                  <a:lnTo>
                    <a:pt x="211" y="30"/>
                  </a:lnTo>
                  <a:lnTo>
                    <a:pt x="232" y="46"/>
                  </a:lnTo>
                  <a:lnTo>
                    <a:pt x="252" y="63"/>
                  </a:lnTo>
                  <a:lnTo>
                    <a:pt x="261" y="69"/>
                  </a:lnTo>
                  <a:lnTo>
                    <a:pt x="267" y="72"/>
                  </a:lnTo>
                  <a:lnTo>
                    <a:pt x="267" y="72"/>
                  </a:lnTo>
                  <a:lnTo>
                    <a:pt x="268" y="73"/>
                  </a:lnTo>
                  <a:lnTo>
                    <a:pt x="271" y="76"/>
                  </a:lnTo>
                  <a:lnTo>
                    <a:pt x="274" y="88"/>
                  </a:lnTo>
                  <a:lnTo>
                    <a:pt x="277" y="105"/>
                  </a:lnTo>
                  <a:lnTo>
                    <a:pt x="280" y="123"/>
                  </a:lnTo>
                  <a:lnTo>
                    <a:pt x="283" y="157"/>
                  </a:lnTo>
                  <a:lnTo>
                    <a:pt x="285" y="174"/>
                  </a:lnTo>
                  <a:lnTo>
                    <a:pt x="279" y="199"/>
                  </a:lnTo>
                  <a:lnTo>
                    <a:pt x="279" y="199"/>
                  </a:lnTo>
                  <a:lnTo>
                    <a:pt x="274" y="202"/>
                  </a:lnTo>
                  <a:lnTo>
                    <a:pt x="265" y="211"/>
                  </a:lnTo>
                  <a:lnTo>
                    <a:pt x="256" y="223"/>
                  </a:lnTo>
                  <a:lnTo>
                    <a:pt x="252" y="229"/>
                  </a:lnTo>
                  <a:lnTo>
                    <a:pt x="250" y="235"/>
                  </a:lnTo>
                  <a:lnTo>
                    <a:pt x="250" y="235"/>
                  </a:lnTo>
                  <a:lnTo>
                    <a:pt x="252" y="232"/>
                  </a:lnTo>
                  <a:lnTo>
                    <a:pt x="252" y="225"/>
                  </a:lnTo>
                  <a:lnTo>
                    <a:pt x="252" y="213"/>
                  </a:lnTo>
                  <a:lnTo>
                    <a:pt x="250" y="205"/>
                  </a:lnTo>
                  <a:lnTo>
                    <a:pt x="247" y="198"/>
                  </a:lnTo>
                  <a:lnTo>
                    <a:pt x="247" y="198"/>
                  </a:lnTo>
                  <a:lnTo>
                    <a:pt x="240" y="183"/>
                  </a:lnTo>
                  <a:lnTo>
                    <a:pt x="232" y="172"/>
                  </a:lnTo>
                  <a:lnTo>
                    <a:pt x="228" y="165"/>
                  </a:lnTo>
                  <a:lnTo>
                    <a:pt x="225" y="159"/>
                  </a:lnTo>
                  <a:lnTo>
                    <a:pt x="225" y="159"/>
                  </a:lnTo>
                  <a:lnTo>
                    <a:pt x="226" y="145"/>
                  </a:lnTo>
                  <a:lnTo>
                    <a:pt x="226" y="135"/>
                  </a:lnTo>
                  <a:lnTo>
                    <a:pt x="225" y="124"/>
                  </a:lnTo>
                  <a:lnTo>
                    <a:pt x="225" y="124"/>
                  </a:lnTo>
                  <a:lnTo>
                    <a:pt x="220" y="112"/>
                  </a:lnTo>
                  <a:lnTo>
                    <a:pt x="216" y="99"/>
                  </a:lnTo>
                  <a:lnTo>
                    <a:pt x="211" y="93"/>
                  </a:lnTo>
                  <a:lnTo>
                    <a:pt x="207" y="88"/>
                  </a:lnTo>
                  <a:lnTo>
                    <a:pt x="201" y="84"/>
                  </a:lnTo>
                  <a:lnTo>
                    <a:pt x="193" y="82"/>
                  </a:lnTo>
                  <a:lnTo>
                    <a:pt x="193" y="82"/>
                  </a:lnTo>
                  <a:lnTo>
                    <a:pt x="178" y="79"/>
                  </a:lnTo>
                  <a:lnTo>
                    <a:pt x="165" y="79"/>
                  </a:lnTo>
                  <a:lnTo>
                    <a:pt x="154" y="81"/>
                  </a:lnTo>
                  <a:lnTo>
                    <a:pt x="151" y="82"/>
                  </a:lnTo>
                  <a:lnTo>
                    <a:pt x="151" y="84"/>
                  </a:lnTo>
                  <a:lnTo>
                    <a:pt x="151" y="84"/>
                  </a:lnTo>
                  <a:lnTo>
                    <a:pt x="148" y="87"/>
                  </a:lnTo>
                  <a:lnTo>
                    <a:pt x="145" y="90"/>
                  </a:lnTo>
                  <a:lnTo>
                    <a:pt x="138" y="94"/>
                  </a:lnTo>
                  <a:lnTo>
                    <a:pt x="138" y="94"/>
                  </a:lnTo>
                  <a:lnTo>
                    <a:pt x="136" y="90"/>
                  </a:lnTo>
                  <a:lnTo>
                    <a:pt x="133" y="87"/>
                  </a:lnTo>
                  <a:lnTo>
                    <a:pt x="126" y="85"/>
                  </a:lnTo>
                  <a:lnTo>
                    <a:pt x="126" y="85"/>
                  </a:lnTo>
                  <a:lnTo>
                    <a:pt x="118" y="85"/>
                  </a:lnTo>
                  <a:lnTo>
                    <a:pt x="109" y="85"/>
                  </a:lnTo>
                  <a:lnTo>
                    <a:pt x="99" y="88"/>
                  </a:lnTo>
                  <a:lnTo>
                    <a:pt x="94" y="90"/>
                  </a:lnTo>
                  <a:lnTo>
                    <a:pt x="90" y="94"/>
                  </a:lnTo>
                  <a:lnTo>
                    <a:pt x="90" y="94"/>
                  </a:lnTo>
                  <a:lnTo>
                    <a:pt x="79" y="102"/>
                  </a:lnTo>
                  <a:lnTo>
                    <a:pt x="65" y="108"/>
                  </a:lnTo>
                  <a:lnTo>
                    <a:pt x="50" y="112"/>
                  </a:lnTo>
                  <a:lnTo>
                    <a:pt x="50" y="112"/>
                  </a:lnTo>
                  <a:lnTo>
                    <a:pt x="54" y="103"/>
                  </a:lnTo>
                  <a:lnTo>
                    <a:pt x="54" y="97"/>
                  </a:lnTo>
                  <a:lnTo>
                    <a:pt x="54" y="96"/>
                  </a:lnTo>
                  <a:lnTo>
                    <a:pt x="51" y="96"/>
                  </a:lnTo>
                  <a:lnTo>
                    <a:pt x="51" y="96"/>
                  </a:lnTo>
                  <a:lnTo>
                    <a:pt x="42" y="99"/>
                  </a:lnTo>
                  <a:lnTo>
                    <a:pt x="32" y="105"/>
                  </a:lnTo>
                  <a:lnTo>
                    <a:pt x="24" y="111"/>
                  </a:lnTo>
                  <a:lnTo>
                    <a:pt x="23" y="114"/>
                  </a:lnTo>
                  <a:lnTo>
                    <a:pt x="21" y="117"/>
                  </a:lnTo>
                  <a:lnTo>
                    <a:pt x="21" y="117"/>
                  </a:lnTo>
                  <a:lnTo>
                    <a:pt x="15" y="162"/>
                  </a:lnTo>
                  <a:lnTo>
                    <a:pt x="9" y="193"/>
                  </a:lnTo>
                  <a:lnTo>
                    <a:pt x="6" y="205"/>
                  </a:lnTo>
                  <a:lnTo>
                    <a:pt x="5" y="211"/>
                  </a:lnTo>
                  <a:lnTo>
                    <a:pt x="5" y="211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33" name="Freeform 78">
              <a:extLst>
                <a:ext uri="{FF2B5EF4-FFF2-40B4-BE49-F238E27FC236}">
                  <a16:creationId xmlns:a16="http://schemas.microsoft.com/office/drawing/2014/main" id="{1FDC0F4A-48C6-4706-B238-3B87440D7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9" y="2869"/>
              <a:ext cx="148" cy="212"/>
            </a:xfrm>
            <a:custGeom>
              <a:avLst/>
              <a:gdLst>
                <a:gd name="T0" fmla="*/ 271 w 296"/>
                <a:gd name="T1" fmla="*/ 132 h 424"/>
                <a:gd name="T2" fmla="*/ 281 w 296"/>
                <a:gd name="T3" fmla="*/ 132 h 424"/>
                <a:gd name="T4" fmla="*/ 289 w 296"/>
                <a:gd name="T5" fmla="*/ 135 h 424"/>
                <a:gd name="T6" fmla="*/ 294 w 296"/>
                <a:gd name="T7" fmla="*/ 141 h 424"/>
                <a:gd name="T8" fmla="*/ 296 w 296"/>
                <a:gd name="T9" fmla="*/ 155 h 424"/>
                <a:gd name="T10" fmla="*/ 294 w 296"/>
                <a:gd name="T11" fmla="*/ 174 h 424"/>
                <a:gd name="T12" fmla="*/ 289 w 296"/>
                <a:gd name="T13" fmla="*/ 198 h 424"/>
                <a:gd name="T14" fmla="*/ 277 w 296"/>
                <a:gd name="T15" fmla="*/ 220 h 424"/>
                <a:gd name="T16" fmla="*/ 269 w 296"/>
                <a:gd name="T17" fmla="*/ 231 h 424"/>
                <a:gd name="T18" fmla="*/ 257 w 296"/>
                <a:gd name="T19" fmla="*/ 237 h 424"/>
                <a:gd name="T20" fmla="*/ 248 w 296"/>
                <a:gd name="T21" fmla="*/ 235 h 424"/>
                <a:gd name="T22" fmla="*/ 242 w 296"/>
                <a:gd name="T23" fmla="*/ 229 h 424"/>
                <a:gd name="T24" fmla="*/ 175 w 296"/>
                <a:gd name="T25" fmla="*/ 388 h 424"/>
                <a:gd name="T26" fmla="*/ 94 w 296"/>
                <a:gd name="T27" fmla="*/ 412 h 424"/>
                <a:gd name="T28" fmla="*/ 57 w 296"/>
                <a:gd name="T29" fmla="*/ 330 h 424"/>
                <a:gd name="T30" fmla="*/ 31 w 296"/>
                <a:gd name="T31" fmla="*/ 276 h 424"/>
                <a:gd name="T32" fmla="*/ 27 w 296"/>
                <a:gd name="T33" fmla="*/ 259 h 424"/>
                <a:gd name="T34" fmla="*/ 27 w 296"/>
                <a:gd name="T35" fmla="*/ 253 h 424"/>
                <a:gd name="T36" fmla="*/ 19 w 296"/>
                <a:gd name="T37" fmla="*/ 237 h 424"/>
                <a:gd name="T38" fmla="*/ 10 w 296"/>
                <a:gd name="T39" fmla="*/ 216 h 424"/>
                <a:gd name="T40" fmla="*/ 6 w 296"/>
                <a:gd name="T41" fmla="*/ 202 h 424"/>
                <a:gd name="T42" fmla="*/ 0 w 296"/>
                <a:gd name="T43" fmla="*/ 171 h 424"/>
                <a:gd name="T44" fmla="*/ 3 w 296"/>
                <a:gd name="T45" fmla="*/ 147 h 424"/>
                <a:gd name="T46" fmla="*/ 7 w 296"/>
                <a:gd name="T47" fmla="*/ 135 h 424"/>
                <a:gd name="T48" fmla="*/ 13 w 296"/>
                <a:gd name="T49" fmla="*/ 107 h 424"/>
                <a:gd name="T50" fmla="*/ 15 w 296"/>
                <a:gd name="T51" fmla="*/ 77 h 424"/>
                <a:gd name="T52" fmla="*/ 18 w 296"/>
                <a:gd name="T53" fmla="*/ 38 h 424"/>
                <a:gd name="T54" fmla="*/ 22 w 296"/>
                <a:gd name="T55" fmla="*/ 30 h 424"/>
                <a:gd name="T56" fmla="*/ 34 w 296"/>
                <a:gd name="T57" fmla="*/ 18 h 424"/>
                <a:gd name="T58" fmla="*/ 58 w 296"/>
                <a:gd name="T59" fmla="*/ 8 h 424"/>
                <a:gd name="T60" fmla="*/ 116 w 296"/>
                <a:gd name="T61" fmla="*/ 0 h 424"/>
                <a:gd name="T62" fmla="*/ 242 w 296"/>
                <a:gd name="T63" fmla="*/ 2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96" h="424">
                  <a:moveTo>
                    <a:pt x="271" y="132"/>
                  </a:moveTo>
                  <a:lnTo>
                    <a:pt x="271" y="132"/>
                  </a:lnTo>
                  <a:lnTo>
                    <a:pt x="274" y="132"/>
                  </a:lnTo>
                  <a:lnTo>
                    <a:pt x="281" y="132"/>
                  </a:lnTo>
                  <a:lnTo>
                    <a:pt x="286" y="134"/>
                  </a:lnTo>
                  <a:lnTo>
                    <a:pt x="289" y="135"/>
                  </a:lnTo>
                  <a:lnTo>
                    <a:pt x="291" y="138"/>
                  </a:lnTo>
                  <a:lnTo>
                    <a:pt x="294" y="141"/>
                  </a:lnTo>
                  <a:lnTo>
                    <a:pt x="294" y="141"/>
                  </a:lnTo>
                  <a:lnTo>
                    <a:pt x="296" y="155"/>
                  </a:lnTo>
                  <a:lnTo>
                    <a:pt x="296" y="164"/>
                  </a:lnTo>
                  <a:lnTo>
                    <a:pt x="294" y="174"/>
                  </a:lnTo>
                  <a:lnTo>
                    <a:pt x="293" y="186"/>
                  </a:lnTo>
                  <a:lnTo>
                    <a:pt x="289" y="198"/>
                  </a:lnTo>
                  <a:lnTo>
                    <a:pt x="284" y="210"/>
                  </a:lnTo>
                  <a:lnTo>
                    <a:pt x="277" y="220"/>
                  </a:lnTo>
                  <a:lnTo>
                    <a:pt x="277" y="220"/>
                  </a:lnTo>
                  <a:lnTo>
                    <a:pt x="269" y="231"/>
                  </a:lnTo>
                  <a:lnTo>
                    <a:pt x="263" y="235"/>
                  </a:lnTo>
                  <a:lnTo>
                    <a:pt x="257" y="237"/>
                  </a:lnTo>
                  <a:lnTo>
                    <a:pt x="253" y="237"/>
                  </a:lnTo>
                  <a:lnTo>
                    <a:pt x="248" y="235"/>
                  </a:lnTo>
                  <a:lnTo>
                    <a:pt x="245" y="232"/>
                  </a:lnTo>
                  <a:lnTo>
                    <a:pt x="242" y="229"/>
                  </a:lnTo>
                  <a:lnTo>
                    <a:pt x="244" y="315"/>
                  </a:lnTo>
                  <a:lnTo>
                    <a:pt x="175" y="388"/>
                  </a:lnTo>
                  <a:lnTo>
                    <a:pt x="121" y="424"/>
                  </a:lnTo>
                  <a:lnTo>
                    <a:pt x="94" y="412"/>
                  </a:lnTo>
                  <a:lnTo>
                    <a:pt x="57" y="330"/>
                  </a:lnTo>
                  <a:lnTo>
                    <a:pt x="57" y="330"/>
                  </a:lnTo>
                  <a:lnTo>
                    <a:pt x="42" y="300"/>
                  </a:lnTo>
                  <a:lnTo>
                    <a:pt x="31" y="276"/>
                  </a:lnTo>
                  <a:lnTo>
                    <a:pt x="28" y="265"/>
                  </a:lnTo>
                  <a:lnTo>
                    <a:pt x="27" y="259"/>
                  </a:lnTo>
                  <a:lnTo>
                    <a:pt x="27" y="259"/>
                  </a:lnTo>
                  <a:lnTo>
                    <a:pt x="27" y="253"/>
                  </a:lnTo>
                  <a:lnTo>
                    <a:pt x="25" y="249"/>
                  </a:lnTo>
                  <a:lnTo>
                    <a:pt x="19" y="237"/>
                  </a:lnTo>
                  <a:lnTo>
                    <a:pt x="15" y="226"/>
                  </a:lnTo>
                  <a:lnTo>
                    <a:pt x="10" y="216"/>
                  </a:lnTo>
                  <a:lnTo>
                    <a:pt x="10" y="216"/>
                  </a:lnTo>
                  <a:lnTo>
                    <a:pt x="6" y="202"/>
                  </a:lnTo>
                  <a:lnTo>
                    <a:pt x="1" y="183"/>
                  </a:lnTo>
                  <a:lnTo>
                    <a:pt x="0" y="171"/>
                  </a:lnTo>
                  <a:lnTo>
                    <a:pt x="0" y="159"/>
                  </a:lnTo>
                  <a:lnTo>
                    <a:pt x="3" y="147"/>
                  </a:lnTo>
                  <a:lnTo>
                    <a:pt x="7" y="135"/>
                  </a:lnTo>
                  <a:lnTo>
                    <a:pt x="7" y="135"/>
                  </a:lnTo>
                  <a:lnTo>
                    <a:pt x="12" y="122"/>
                  </a:lnTo>
                  <a:lnTo>
                    <a:pt x="13" y="107"/>
                  </a:lnTo>
                  <a:lnTo>
                    <a:pt x="15" y="92"/>
                  </a:lnTo>
                  <a:lnTo>
                    <a:pt x="15" y="77"/>
                  </a:lnTo>
                  <a:lnTo>
                    <a:pt x="16" y="48"/>
                  </a:lnTo>
                  <a:lnTo>
                    <a:pt x="18" y="38"/>
                  </a:lnTo>
                  <a:lnTo>
                    <a:pt x="22" y="30"/>
                  </a:lnTo>
                  <a:lnTo>
                    <a:pt x="22" y="30"/>
                  </a:lnTo>
                  <a:lnTo>
                    <a:pt x="28" y="24"/>
                  </a:lnTo>
                  <a:lnTo>
                    <a:pt x="34" y="18"/>
                  </a:lnTo>
                  <a:lnTo>
                    <a:pt x="48" y="12"/>
                  </a:lnTo>
                  <a:lnTo>
                    <a:pt x="58" y="8"/>
                  </a:lnTo>
                  <a:lnTo>
                    <a:pt x="64" y="8"/>
                  </a:lnTo>
                  <a:lnTo>
                    <a:pt x="116" y="0"/>
                  </a:lnTo>
                  <a:lnTo>
                    <a:pt x="185" y="0"/>
                  </a:lnTo>
                  <a:lnTo>
                    <a:pt x="242" y="26"/>
                  </a:lnTo>
                  <a:lnTo>
                    <a:pt x="271" y="132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34" name="Freeform 79">
              <a:extLst>
                <a:ext uri="{FF2B5EF4-FFF2-40B4-BE49-F238E27FC236}">
                  <a16:creationId xmlns:a16="http://schemas.microsoft.com/office/drawing/2014/main" id="{6D3DE151-A990-4513-9095-AE8335FFE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" y="2998"/>
              <a:ext cx="914" cy="1180"/>
            </a:xfrm>
            <a:custGeom>
              <a:avLst/>
              <a:gdLst>
                <a:gd name="T0" fmla="*/ 509 w 1829"/>
                <a:gd name="T1" fmla="*/ 70 h 2360"/>
                <a:gd name="T2" fmla="*/ 436 w 1829"/>
                <a:gd name="T3" fmla="*/ 147 h 2360"/>
                <a:gd name="T4" fmla="*/ 371 w 1829"/>
                <a:gd name="T5" fmla="*/ 263 h 2360"/>
                <a:gd name="T6" fmla="*/ 299 w 1829"/>
                <a:gd name="T7" fmla="*/ 331 h 2360"/>
                <a:gd name="T8" fmla="*/ 219 w 1829"/>
                <a:gd name="T9" fmla="*/ 383 h 2360"/>
                <a:gd name="T10" fmla="*/ 138 w 1829"/>
                <a:gd name="T11" fmla="*/ 450 h 2360"/>
                <a:gd name="T12" fmla="*/ 8 w 1829"/>
                <a:gd name="T13" fmla="*/ 609 h 2360"/>
                <a:gd name="T14" fmla="*/ 69 w 1829"/>
                <a:gd name="T15" fmla="*/ 632 h 2360"/>
                <a:gd name="T16" fmla="*/ 90 w 1829"/>
                <a:gd name="T17" fmla="*/ 685 h 2360"/>
                <a:gd name="T18" fmla="*/ 205 w 1829"/>
                <a:gd name="T19" fmla="*/ 585 h 2360"/>
                <a:gd name="T20" fmla="*/ 287 w 1829"/>
                <a:gd name="T21" fmla="*/ 527 h 2360"/>
                <a:gd name="T22" fmla="*/ 358 w 1829"/>
                <a:gd name="T23" fmla="*/ 744 h 2360"/>
                <a:gd name="T24" fmla="*/ 317 w 1829"/>
                <a:gd name="T25" fmla="*/ 988 h 2360"/>
                <a:gd name="T26" fmla="*/ 392 w 1829"/>
                <a:gd name="T27" fmla="*/ 1031 h 2360"/>
                <a:gd name="T28" fmla="*/ 548 w 1829"/>
                <a:gd name="T29" fmla="*/ 1010 h 2360"/>
                <a:gd name="T30" fmla="*/ 567 w 1829"/>
                <a:gd name="T31" fmla="*/ 1146 h 2360"/>
                <a:gd name="T32" fmla="*/ 587 w 1829"/>
                <a:gd name="T33" fmla="*/ 1387 h 2360"/>
                <a:gd name="T34" fmla="*/ 548 w 1829"/>
                <a:gd name="T35" fmla="*/ 1495 h 2360"/>
                <a:gd name="T36" fmla="*/ 485 w 1829"/>
                <a:gd name="T37" fmla="*/ 1696 h 2360"/>
                <a:gd name="T38" fmla="*/ 382 w 1829"/>
                <a:gd name="T39" fmla="*/ 2027 h 2360"/>
                <a:gd name="T40" fmla="*/ 308 w 1829"/>
                <a:gd name="T41" fmla="*/ 2268 h 2360"/>
                <a:gd name="T42" fmla="*/ 431 w 1829"/>
                <a:gd name="T43" fmla="*/ 2311 h 2360"/>
                <a:gd name="T44" fmla="*/ 524 w 1829"/>
                <a:gd name="T45" fmla="*/ 2357 h 2360"/>
                <a:gd name="T46" fmla="*/ 573 w 1829"/>
                <a:gd name="T47" fmla="*/ 2298 h 2360"/>
                <a:gd name="T48" fmla="*/ 629 w 1829"/>
                <a:gd name="T49" fmla="*/ 2097 h 2360"/>
                <a:gd name="T50" fmla="*/ 663 w 1829"/>
                <a:gd name="T51" fmla="*/ 1905 h 2360"/>
                <a:gd name="T52" fmla="*/ 732 w 1829"/>
                <a:gd name="T53" fmla="*/ 1733 h 2360"/>
                <a:gd name="T54" fmla="*/ 771 w 1829"/>
                <a:gd name="T55" fmla="*/ 1597 h 2360"/>
                <a:gd name="T56" fmla="*/ 947 w 1829"/>
                <a:gd name="T57" fmla="*/ 1784 h 2360"/>
                <a:gd name="T58" fmla="*/ 1018 w 1829"/>
                <a:gd name="T59" fmla="*/ 1787 h 2360"/>
                <a:gd name="T60" fmla="*/ 1097 w 1829"/>
                <a:gd name="T61" fmla="*/ 1657 h 2360"/>
                <a:gd name="T62" fmla="*/ 949 w 1829"/>
                <a:gd name="T63" fmla="*/ 1482 h 2360"/>
                <a:gd name="T64" fmla="*/ 864 w 1829"/>
                <a:gd name="T65" fmla="*/ 1359 h 2360"/>
                <a:gd name="T66" fmla="*/ 989 w 1829"/>
                <a:gd name="T67" fmla="*/ 1117 h 2360"/>
                <a:gd name="T68" fmla="*/ 1016 w 1829"/>
                <a:gd name="T69" fmla="*/ 1266 h 2360"/>
                <a:gd name="T70" fmla="*/ 1060 w 1829"/>
                <a:gd name="T71" fmla="*/ 1245 h 2360"/>
                <a:gd name="T72" fmla="*/ 1122 w 1829"/>
                <a:gd name="T73" fmla="*/ 1127 h 2360"/>
                <a:gd name="T74" fmla="*/ 1191 w 1829"/>
                <a:gd name="T75" fmla="*/ 994 h 2360"/>
                <a:gd name="T76" fmla="*/ 1233 w 1829"/>
                <a:gd name="T77" fmla="*/ 714 h 2360"/>
                <a:gd name="T78" fmla="*/ 1172 w 1829"/>
                <a:gd name="T79" fmla="*/ 510 h 2360"/>
                <a:gd name="T80" fmla="*/ 1286 w 1829"/>
                <a:gd name="T81" fmla="*/ 488 h 2360"/>
                <a:gd name="T82" fmla="*/ 1464 w 1829"/>
                <a:gd name="T83" fmla="*/ 563 h 2360"/>
                <a:gd name="T84" fmla="*/ 1576 w 1829"/>
                <a:gd name="T85" fmla="*/ 591 h 2360"/>
                <a:gd name="T86" fmla="*/ 1637 w 1829"/>
                <a:gd name="T87" fmla="*/ 599 h 2360"/>
                <a:gd name="T88" fmla="*/ 1703 w 1829"/>
                <a:gd name="T89" fmla="*/ 528 h 2360"/>
                <a:gd name="T90" fmla="*/ 1814 w 1829"/>
                <a:gd name="T91" fmla="*/ 554 h 2360"/>
                <a:gd name="T92" fmla="*/ 1740 w 1829"/>
                <a:gd name="T93" fmla="*/ 470 h 2360"/>
                <a:gd name="T94" fmla="*/ 1562 w 1829"/>
                <a:gd name="T95" fmla="*/ 361 h 2360"/>
                <a:gd name="T96" fmla="*/ 1464 w 1829"/>
                <a:gd name="T97" fmla="*/ 313 h 2360"/>
                <a:gd name="T98" fmla="*/ 1314 w 1829"/>
                <a:gd name="T99" fmla="*/ 265 h 2360"/>
                <a:gd name="T100" fmla="*/ 1220 w 1829"/>
                <a:gd name="T101" fmla="*/ 220 h 2360"/>
                <a:gd name="T102" fmla="*/ 1181 w 1829"/>
                <a:gd name="T103" fmla="*/ 172 h 2360"/>
                <a:gd name="T104" fmla="*/ 1149 w 1829"/>
                <a:gd name="T105" fmla="*/ 93 h 2360"/>
                <a:gd name="T106" fmla="*/ 980 w 1829"/>
                <a:gd name="T107" fmla="*/ 55 h 2360"/>
                <a:gd name="T108" fmla="*/ 817 w 1829"/>
                <a:gd name="T109" fmla="*/ 235 h 2360"/>
                <a:gd name="T110" fmla="*/ 865 w 1829"/>
                <a:gd name="T111" fmla="*/ 655 h 2360"/>
                <a:gd name="T112" fmla="*/ 609 w 1829"/>
                <a:gd name="T113" fmla="*/ 786 h 2360"/>
                <a:gd name="T114" fmla="*/ 549 w 1829"/>
                <a:gd name="T115" fmla="*/ 377 h 2360"/>
                <a:gd name="T116" fmla="*/ 618 w 1829"/>
                <a:gd name="T117" fmla="*/ 179 h 2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829" h="2360">
                  <a:moveTo>
                    <a:pt x="627" y="57"/>
                  </a:moveTo>
                  <a:lnTo>
                    <a:pt x="627" y="57"/>
                  </a:lnTo>
                  <a:lnTo>
                    <a:pt x="606" y="58"/>
                  </a:lnTo>
                  <a:lnTo>
                    <a:pt x="576" y="60"/>
                  </a:lnTo>
                  <a:lnTo>
                    <a:pt x="576" y="60"/>
                  </a:lnTo>
                  <a:lnTo>
                    <a:pt x="552" y="60"/>
                  </a:lnTo>
                  <a:lnTo>
                    <a:pt x="539" y="60"/>
                  </a:lnTo>
                  <a:lnTo>
                    <a:pt x="528" y="63"/>
                  </a:lnTo>
                  <a:lnTo>
                    <a:pt x="528" y="63"/>
                  </a:lnTo>
                  <a:lnTo>
                    <a:pt x="509" y="70"/>
                  </a:lnTo>
                  <a:lnTo>
                    <a:pt x="495" y="78"/>
                  </a:lnTo>
                  <a:lnTo>
                    <a:pt x="482" y="85"/>
                  </a:lnTo>
                  <a:lnTo>
                    <a:pt x="467" y="94"/>
                  </a:lnTo>
                  <a:lnTo>
                    <a:pt x="455" y="106"/>
                  </a:lnTo>
                  <a:lnTo>
                    <a:pt x="450" y="112"/>
                  </a:lnTo>
                  <a:lnTo>
                    <a:pt x="446" y="118"/>
                  </a:lnTo>
                  <a:lnTo>
                    <a:pt x="441" y="126"/>
                  </a:lnTo>
                  <a:lnTo>
                    <a:pt x="440" y="132"/>
                  </a:lnTo>
                  <a:lnTo>
                    <a:pt x="440" y="132"/>
                  </a:lnTo>
                  <a:lnTo>
                    <a:pt x="436" y="147"/>
                  </a:lnTo>
                  <a:lnTo>
                    <a:pt x="431" y="161"/>
                  </a:lnTo>
                  <a:lnTo>
                    <a:pt x="418" y="193"/>
                  </a:lnTo>
                  <a:lnTo>
                    <a:pt x="407" y="218"/>
                  </a:lnTo>
                  <a:lnTo>
                    <a:pt x="401" y="233"/>
                  </a:lnTo>
                  <a:lnTo>
                    <a:pt x="401" y="233"/>
                  </a:lnTo>
                  <a:lnTo>
                    <a:pt x="401" y="238"/>
                  </a:lnTo>
                  <a:lnTo>
                    <a:pt x="398" y="242"/>
                  </a:lnTo>
                  <a:lnTo>
                    <a:pt x="392" y="248"/>
                  </a:lnTo>
                  <a:lnTo>
                    <a:pt x="383" y="256"/>
                  </a:lnTo>
                  <a:lnTo>
                    <a:pt x="371" y="263"/>
                  </a:lnTo>
                  <a:lnTo>
                    <a:pt x="371" y="263"/>
                  </a:lnTo>
                  <a:lnTo>
                    <a:pt x="355" y="274"/>
                  </a:lnTo>
                  <a:lnTo>
                    <a:pt x="335" y="289"/>
                  </a:lnTo>
                  <a:lnTo>
                    <a:pt x="319" y="304"/>
                  </a:lnTo>
                  <a:lnTo>
                    <a:pt x="313" y="310"/>
                  </a:lnTo>
                  <a:lnTo>
                    <a:pt x="310" y="314"/>
                  </a:lnTo>
                  <a:lnTo>
                    <a:pt x="310" y="314"/>
                  </a:lnTo>
                  <a:lnTo>
                    <a:pt x="310" y="319"/>
                  </a:lnTo>
                  <a:lnTo>
                    <a:pt x="307" y="322"/>
                  </a:lnTo>
                  <a:lnTo>
                    <a:pt x="299" y="331"/>
                  </a:lnTo>
                  <a:lnTo>
                    <a:pt x="290" y="337"/>
                  </a:lnTo>
                  <a:lnTo>
                    <a:pt x="286" y="338"/>
                  </a:lnTo>
                  <a:lnTo>
                    <a:pt x="281" y="338"/>
                  </a:lnTo>
                  <a:lnTo>
                    <a:pt x="281" y="338"/>
                  </a:lnTo>
                  <a:lnTo>
                    <a:pt x="277" y="340"/>
                  </a:lnTo>
                  <a:lnTo>
                    <a:pt x="274" y="341"/>
                  </a:lnTo>
                  <a:lnTo>
                    <a:pt x="266" y="346"/>
                  </a:lnTo>
                  <a:lnTo>
                    <a:pt x="259" y="353"/>
                  </a:lnTo>
                  <a:lnTo>
                    <a:pt x="259" y="353"/>
                  </a:lnTo>
                  <a:lnTo>
                    <a:pt x="219" y="383"/>
                  </a:lnTo>
                  <a:lnTo>
                    <a:pt x="219" y="383"/>
                  </a:lnTo>
                  <a:lnTo>
                    <a:pt x="198" y="401"/>
                  </a:lnTo>
                  <a:lnTo>
                    <a:pt x="189" y="407"/>
                  </a:lnTo>
                  <a:lnTo>
                    <a:pt x="183" y="410"/>
                  </a:lnTo>
                  <a:lnTo>
                    <a:pt x="183" y="410"/>
                  </a:lnTo>
                  <a:lnTo>
                    <a:pt x="177" y="413"/>
                  </a:lnTo>
                  <a:lnTo>
                    <a:pt x="168" y="420"/>
                  </a:lnTo>
                  <a:lnTo>
                    <a:pt x="148" y="440"/>
                  </a:lnTo>
                  <a:lnTo>
                    <a:pt x="148" y="440"/>
                  </a:lnTo>
                  <a:lnTo>
                    <a:pt x="138" y="450"/>
                  </a:lnTo>
                  <a:lnTo>
                    <a:pt x="126" y="459"/>
                  </a:lnTo>
                  <a:lnTo>
                    <a:pt x="114" y="468"/>
                  </a:lnTo>
                  <a:lnTo>
                    <a:pt x="103" y="479"/>
                  </a:lnTo>
                  <a:lnTo>
                    <a:pt x="103" y="479"/>
                  </a:lnTo>
                  <a:lnTo>
                    <a:pt x="69" y="521"/>
                  </a:lnTo>
                  <a:lnTo>
                    <a:pt x="36" y="561"/>
                  </a:lnTo>
                  <a:lnTo>
                    <a:pt x="36" y="561"/>
                  </a:lnTo>
                  <a:lnTo>
                    <a:pt x="0" y="614"/>
                  </a:lnTo>
                  <a:lnTo>
                    <a:pt x="0" y="614"/>
                  </a:lnTo>
                  <a:lnTo>
                    <a:pt x="8" y="609"/>
                  </a:lnTo>
                  <a:lnTo>
                    <a:pt x="15" y="608"/>
                  </a:lnTo>
                  <a:lnTo>
                    <a:pt x="24" y="606"/>
                  </a:lnTo>
                  <a:lnTo>
                    <a:pt x="36" y="606"/>
                  </a:lnTo>
                  <a:lnTo>
                    <a:pt x="40" y="608"/>
                  </a:lnTo>
                  <a:lnTo>
                    <a:pt x="46" y="611"/>
                  </a:lnTo>
                  <a:lnTo>
                    <a:pt x="52" y="614"/>
                  </a:lnTo>
                  <a:lnTo>
                    <a:pt x="58" y="618"/>
                  </a:lnTo>
                  <a:lnTo>
                    <a:pt x="64" y="624"/>
                  </a:lnTo>
                  <a:lnTo>
                    <a:pt x="69" y="632"/>
                  </a:lnTo>
                  <a:lnTo>
                    <a:pt x="69" y="632"/>
                  </a:lnTo>
                  <a:lnTo>
                    <a:pt x="73" y="641"/>
                  </a:lnTo>
                  <a:lnTo>
                    <a:pt x="76" y="648"/>
                  </a:lnTo>
                  <a:lnTo>
                    <a:pt x="81" y="661"/>
                  </a:lnTo>
                  <a:lnTo>
                    <a:pt x="81" y="673"/>
                  </a:lnTo>
                  <a:lnTo>
                    <a:pt x="81" y="682"/>
                  </a:lnTo>
                  <a:lnTo>
                    <a:pt x="79" y="688"/>
                  </a:lnTo>
                  <a:lnTo>
                    <a:pt x="79" y="691"/>
                  </a:lnTo>
                  <a:lnTo>
                    <a:pt x="82" y="690"/>
                  </a:lnTo>
                  <a:lnTo>
                    <a:pt x="90" y="685"/>
                  </a:lnTo>
                  <a:lnTo>
                    <a:pt x="90" y="685"/>
                  </a:lnTo>
                  <a:lnTo>
                    <a:pt x="100" y="676"/>
                  </a:lnTo>
                  <a:lnTo>
                    <a:pt x="111" y="666"/>
                  </a:lnTo>
                  <a:lnTo>
                    <a:pt x="132" y="642"/>
                  </a:lnTo>
                  <a:lnTo>
                    <a:pt x="151" y="621"/>
                  </a:lnTo>
                  <a:lnTo>
                    <a:pt x="159" y="615"/>
                  </a:lnTo>
                  <a:lnTo>
                    <a:pt x="165" y="614"/>
                  </a:lnTo>
                  <a:lnTo>
                    <a:pt x="165" y="614"/>
                  </a:lnTo>
                  <a:lnTo>
                    <a:pt x="171" y="611"/>
                  </a:lnTo>
                  <a:lnTo>
                    <a:pt x="181" y="605"/>
                  </a:lnTo>
                  <a:lnTo>
                    <a:pt x="205" y="585"/>
                  </a:lnTo>
                  <a:lnTo>
                    <a:pt x="229" y="564"/>
                  </a:lnTo>
                  <a:lnTo>
                    <a:pt x="244" y="551"/>
                  </a:lnTo>
                  <a:lnTo>
                    <a:pt x="244" y="551"/>
                  </a:lnTo>
                  <a:lnTo>
                    <a:pt x="248" y="545"/>
                  </a:lnTo>
                  <a:lnTo>
                    <a:pt x="254" y="539"/>
                  </a:lnTo>
                  <a:lnTo>
                    <a:pt x="262" y="534"/>
                  </a:lnTo>
                  <a:lnTo>
                    <a:pt x="272" y="531"/>
                  </a:lnTo>
                  <a:lnTo>
                    <a:pt x="272" y="531"/>
                  </a:lnTo>
                  <a:lnTo>
                    <a:pt x="280" y="530"/>
                  </a:lnTo>
                  <a:lnTo>
                    <a:pt x="287" y="527"/>
                  </a:lnTo>
                  <a:lnTo>
                    <a:pt x="304" y="516"/>
                  </a:lnTo>
                  <a:lnTo>
                    <a:pt x="317" y="506"/>
                  </a:lnTo>
                  <a:lnTo>
                    <a:pt x="323" y="503"/>
                  </a:lnTo>
                  <a:lnTo>
                    <a:pt x="328" y="501"/>
                  </a:lnTo>
                  <a:lnTo>
                    <a:pt x="328" y="501"/>
                  </a:lnTo>
                  <a:lnTo>
                    <a:pt x="383" y="489"/>
                  </a:lnTo>
                  <a:lnTo>
                    <a:pt x="383" y="489"/>
                  </a:lnTo>
                  <a:lnTo>
                    <a:pt x="373" y="603"/>
                  </a:lnTo>
                  <a:lnTo>
                    <a:pt x="362" y="699"/>
                  </a:lnTo>
                  <a:lnTo>
                    <a:pt x="358" y="744"/>
                  </a:lnTo>
                  <a:lnTo>
                    <a:pt x="352" y="781"/>
                  </a:lnTo>
                  <a:lnTo>
                    <a:pt x="352" y="781"/>
                  </a:lnTo>
                  <a:lnTo>
                    <a:pt x="343" y="837"/>
                  </a:lnTo>
                  <a:lnTo>
                    <a:pt x="334" y="879"/>
                  </a:lnTo>
                  <a:lnTo>
                    <a:pt x="320" y="940"/>
                  </a:lnTo>
                  <a:lnTo>
                    <a:pt x="320" y="940"/>
                  </a:lnTo>
                  <a:lnTo>
                    <a:pt x="319" y="955"/>
                  </a:lnTo>
                  <a:lnTo>
                    <a:pt x="317" y="968"/>
                  </a:lnTo>
                  <a:lnTo>
                    <a:pt x="317" y="979"/>
                  </a:lnTo>
                  <a:lnTo>
                    <a:pt x="317" y="988"/>
                  </a:lnTo>
                  <a:lnTo>
                    <a:pt x="320" y="995"/>
                  </a:lnTo>
                  <a:lnTo>
                    <a:pt x="322" y="1003"/>
                  </a:lnTo>
                  <a:lnTo>
                    <a:pt x="326" y="1007"/>
                  </a:lnTo>
                  <a:lnTo>
                    <a:pt x="331" y="1010"/>
                  </a:lnTo>
                  <a:lnTo>
                    <a:pt x="331" y="1010"/>
                  </a:lnTo>
                  <a:lnTo>
                    <a:pt x="341" y="1016"/>
                  </a:lnTo>
                  <a:lnTo>
                    <a:pt x="352" y="1022"/>
                  </a:lnTo>
                  <a:lnTo>
                    <a:pt x="368" y="1027"/>
                  </a:lnTo>
                  <a:lnTo>
                    <a:pt x="392" y="1031"/>
                  </a:lnTo>
                  <a:lnTo>
                    <a:pt x="392" y="1031"/>
                  </a:lnTo>
                  <a:lnTo>
                    <a:pt x="407" y="1036"/>
                  </a:lnTo>
                  <a:lnTo>
                    <a:pt x="425" y="1042"/>
                  </a:lnTo>
                  <a:lnTo>
                    <a:pt x="461" y="1055"/>
                  </a:lnTo>
                  <a:lnTo>
                    <a:pt x="503" y="1073"/>
                  </a:lnTo>
                  <a:lnTo>
                    <a:pt x="506" y="1003"/>
                  </a:lnTo>
                  <a:lnTo>
                    <a:pt x="506" y="1003"/>
                  </a:lnTo>
                  <a:lnTo>
                    <a:pt x="513" y="1004"/>
                  </a:lnTo>
                  <a:lnTo>
                    <a:pt x="536" y="1007"/>
                  </a:lnTo>
                  <a:lnTo>
                    <a:pt x="536" y="1007"/>
                  </a:lnTo>
                  <a:lnTo>
                    <a:pt x="548" y="1010"/>
                  </a:lnTo>
                  <a:lnTo>
                    <a:pt x="552" y="1012"/>
                  </a:lnTo>
                  <a:lnTo>
                    <a:pt x="555" y="1015"/>
                  </a:lnTo>
                  <a:lnTo>
                    <a:pt x="557" y="1018"/>
                  </a:lnTo>
                  <a:lnTo>
                    <a:pt x="558" y="1022"/>
                  </a:lnTo>
                  <a:lnTo>
                    <a:pt x="558" y="1031"/>
                  </a:lnTo>
                  <a:lnTo>
                    <a:pt x="558" y="1031"/>
                  </a:lnTo>
                  <a:lnTo>
                    <a:pt x="560" y="1049"/>
                  </a:lnTo>
                  <a:lnTo>
                    <a:pt x="563" y="1076"/>
                  </a:lnTo>
                  <a:lnTo>
                    <a:pt x="566" y="1111"/>
                  </a:lnTo>
                  <a:lnTo>
                    <a:pt x="567" y="1146"/>
                  </a:lnTo>
                  <a:lnTo>
                    <a:pt x="567" y="1146"/>
                  </a:lnTo>
                  <a:lnTo>
                    <a:pt x="569" y="1170"/>
                  </a:lnTo>
                  <a:lnTo>
                    <a:pt x="575" y="1199"/>
                  </a:lnTo>
                  <a:lnTo>
                    <a:pt x="588" y="1265"/>
                  </a:lnTo>
                  <a:lnTo>
                    <a:pt x="602" y="1323"/>
                  </a:lnTo>
                  <a:lnTo>
                    <a:pt x="606" y="1352"/>
                  </a:lnTo>
                  <a:lnTo>
                    <a:pt x="606" y="1352"/>
                  </a:lnTo>
                  <a:lnTo>
                    <a:pt x="605" y="1358"/>
                  </a:lnTo>
                  <a:lnTo>
                    <a:pt x="600" y="1365"/>
                  </a:lnTo>
                  <a:lnTo>
                    <a:pt x="587" y="1387"/>
                  </a:lnTo>
                  <a:lnTo>
                    <a:pt x="572" y="1410"/>
                  </a:lnTo>
                  <a:lnTo>
                    <a:pt x="566" y="1419"/>
                  </a:lnTo>
                  <a:lnTo>
                    <a:pt x="564" y="1426"/>
                  </a:lnTo>
                  <a:lnTo>
                    <a:pt x="564" y="1426"/>
                  </a:lnTo>
                  <a:lnTo>
                    <a:pt x="563" y="1456"/>
                  </a:lnTo>
                  <a:lnTo>
                    <a:pt x="561" y="1471"/>
                  </a:lnTo>
                  <a:lnTo>
                    <a:pt x="560" y="1477"/>
                  </a:lnTo>
                  <a:lnTo>
                    <a:pt x="558" y="1482"/>
                  </a:lnTo>
                  <a:lnTo>
                    <a:pt x="558" y="1482"/>
                  </a:lnTo>
                  <a:lnTo>
                    <a:pt x="548" y="1495"/>
                  </a:lnTo>
                  <a:lnTo>
                    <a:pt x="530" y="1521"/>
                  </a:lnTo>
                  <a:lnTo>
                    <a:pt x="519" y="1537"/>
                  </a:lnTo>
                  <a:lnTo>
                    <a:pt x="512" y="1552"/>
                  </a:lnTo>
                  <a:lnTo>
                    <a:pt x="506" y="1567"/>
                  </a:lnTo>
                  <a:lnTo>
                    <a:pt x="504" y="1575"/>
                  </a:lnTo>
                  <a:lnTo>
                    <a:pt x="503" y="1582"/>
                  </a:lnTo>
                  <a:lnTo>
                    <a:pt x="503" y="1582"/>
                  </a:lnTo>
                  <a:lnTo>
                    <a:pt x="501" y="1600"/>
                  </a:lnTo>
                  <a:lnTo>
                    <a:pt x="498" y="1627"/>
                  </a:lnTo>
                  <a:lnTo>
                    <a:pt x="485" y="1696"/>
                  </a:lnTo>
                  <a:lnTo>
                    <a:pt x="470" y="1768"/>
                  </a:lnTo>
                  <a:lnTo>
                    <a:pt x="456" y="1819"/>
                  </a:lnTo>
                  <a:lnTo>
                    <a:pt x="456" y="1819"/>
                  </a:lnTo>
                  <a:lnTo>
                    <a:pt x="449" y="1840"/>
                  </a:lnTo>
                  <a:lnTo>
                    <a:pt x="440" y="1866"/>
                  </a:lnTo>
                  <a:lnTo>
                    <a:pt x="415" y="1931"/>
                  </a:lnTo>
                  <a:lnTo>
                    <a:pt x="391" y="1989"/>
                  </a:lnTo>
                  <a:lnTo>
                    <a:pt x="383" y="2012"/>
                  </a:lnTo>
                  <a:lnTo>
                    <a:pt x="382" y="2027"/>
                  </a:lnTo>
                  <a:lnTo>
                    <a:pt x="382" y="2027"/>
                  </a:lnTo>
                  <a:lnTo>
                    <a:pt x="380" y="2033"/>
                  </a:lnTo>
                  <a:lnTo>
                    <a:pt x="377" y="2042"/>
                  </a:lnTo>
                  <a:lnTo>
                    <a:pt x="370" y="2070"/>
                  </a:lnTo>
                  <a:lnTo>
                    <a:pt x="343" y="2145"/>
                  </a:lnTo>
                  <a:lnTo>
                    <a:pt x="317" y="2220"/>
                  </a:lnTo>
                  <a:lnTo>
                    <a:pt x="310" y="2248"/>
                  </a:lnTo>
                  <a:lnTo>
                    <a:pt x="307" y="2257"/>
                  </a:lnTo>
                  <a:lnTo>
                    <a:pt x="307" y="2265"/>
                  </a:lnTo>
                  <a:lnTo>
                    <a:pt x="307" y="2265"/>
                  </a:lnTo>
                  <a:lnTo>
                    <a:pt x="308" y="2268"/>
                  </a:lnTo>
                  <a:lnTo>
                    <a:pt x="311" y="2272"/>
                  </a:lnTo>
                  <a:lnTo>
                    <a:pt x="316" y="2277"/>
                  </a:lnTo>
                  <a:lnTo>
                    <a:pt x="320" y="2280"/>
                  </a:lnTo>
                  <a:lnTo>
                    <a:pt x="334" y="2286"/>
                  </a:lnTo>
                  <a:lnTo>
                    <a:pt x="350" y="2290"/>
                  </a:lnTo>
                  <a:lnTo>
                    <a:pt x="386" y="2299"/>
                  </a:lnTo>
                  <a:lnTo>
                    <a:pt x="403" y="2302"/>
                  </a:lnTo>
                  <a:lnTo>
                    <a:pt x="418" y="2307"/>
                  </a:lnTo>
                  <a:lnTo>
                    <a:pt x="418" y="2307"/>
                  </a:lnTo>
                  <a:lnTo>
                    <a:pt x="431" y="2311"/>
                  </a:lnTo>
                  <a:lnTo>
                    <a:pt x="443" y="2314"/>
                  </a:lnTo>
                  <a:lnTo>
                    <a:pt x="467" y="2317"/>
                  </a:lnTo>
                  <a:lnTo>
                    <a:pt x="486" y="2320"/>
                  </a:lnTo>
                  <a:lnTo>
                    <a:pt x="494" y="2322"/>
                  </a:lnTo>
                  <a:lnTo>
                    <a:pt x="498" y="2326"/>
                  </a:lnTo>
                  <a:lnTo>
                    <a:pt x="498" y="2326"/>
                  </a:lnTo>
                  <a:lnTo>
                    <a:pt x="506" y="2336"/>
                  </a:lnTo>
                  <a:lnTo>
                    <a:pt x="513" y="2348"/>
                  </a:lnTo>
                  <a:lnTo>
                    <a:pt x="519" y="2353"/>
                  </a:lnTo>
                  <a:lnTo>
                    <a:pt x="524" y="2357"/>
                  </a:lnTo>
                  <a:lnTo>
                    <a:pt x="530" y="2359"/>
                  </a:lnTo>
                  <a:lnTo>
                    <a:pt x="536" y="2360"/>
                  </a:lnTo>
                  <a:lnTo>
                    <a:pt x="536" y="2360"/>
                  </a:lnTo>
                  <a:lnTo>
                    <a:pt x="542" y="2360"/>
                  </a:lnTo>
                  <a:lnTo>
                    <a:pt x="548" y="2357"/>
                  </a:lnTo>
                  <a:lnTo>
                    <a:pt x="554" y="2353"/>
                  </a:lnTo>
                  <a:lnTo>
                    <a:pt x="560" y="2345"/>
                  </a:lnTo>
                  <a:lnTo>
                    <a:pt x="564" y="2333"/>
                  </a:lnTo>
                  <a:lnTo>
                    <a:pt x="569" y="2319"/>
                  </a:lnTo>
                  <a:lnTo>
                    <a:pt x="573" y="2298"/>
                  </a:lnTo>
                  <a:lnTo>
                    <a:pt x="578" y="2272"/>
                  </a:lnTo>
                  <a:lnTo>
                    <a:pt x="578" y="2272"/>
                  </a:lnTo>
                  <a:lnTo>
                    <a:pt x="585" y="2224"/>
                  </a:lnTo>
                  <a:lnTo>
                    <a:pt x="594" y="2188"/>
                  </a:lnTo>
                  <a:lnTo>
                    <a:pt x="602" y="2166"/>
                  </a:lnTo>
                  <a:lnTo>
                    <a:pt x="609" y="2154"/>
                  </a:lnTo>
                  <a:lnTo>
                    <a:pt x="609" y="2154"/>
                  </a:lnTo>
                  <a:lnTo>
                    <a:pt x="615" y="2139"/>
                  </a:lnTo>
                  <a:lnTo>
                    <a:pt x="626" y="2113"/>
                  </a:lnTo>
                  <a:lnTo>
                    <a:pt x="629" y="2097"/>
                  </a:lnTo>
                  <a:lnTo>
                    <a:pt x="633" y="2081"/>
                  </a:lnTo>
                  <a:lnTo>
                    <a:pt x="635" y="2063"/>
                  </a:lnTo>
                  <a:lnTo>
                    <a:pt x="636" y="2043"/>
                  </a:lnTo>
                  <a:lnTo>
                    <a:pt x="636" y="2043"/>
                  </a:lnTo>
                  <a:lnTo>
                    <a:pt x="638" y="2010"/>
                  </a:lnTo>
                  <a:lnTo>
                    <a:pt x="639" y="1995"/>
                  </a:lnTo>
                  <a:lnTo>
                    <a:pt x="641" y="1980"/>
                  </a:lnTo>
                  <a:lnTo>
                    <a:pt x="645" y="1964"/>
                  </a:lnTo>
                  <a:lnTo>
                    <a:pt x="650" y="1947"/>
                  </a:lnTo>
                  <a:lnTo>
                    <a:pt x="663" y="1905"/>
                  </a:lnTo>
                  <a:lnTo>
                    <a:pt x="663" y="1905"/>
                  </a:lnTo>
                  <a:lnTo>
                    <a:pt x="673" y="1881"/>
                  </a:lnTo>
                  <a:lnTo>
                    <a:pt x="684" y="1857"/>
                  </a:lnTo>
                  <a:lnTo>
                    <a:pt x="705" y="1814"/>
                  </a:lnTo>
                  <a:lnTo>
                    <a:pt x="723" y="1778"/>
                  </a:lnTo>
                  <a:lnTo>
                    <a:pt x="727" y="1765"/>
                  </a:lnTo>
                  <a:lnTo>
                    <a:pt x="729" y="1756"/>
                  </a:lnTo>
                  <a:lnTo>
                    <a:pt x="729" y="1756"/>
                  </a:lnTo>
                  <a:lnTo>
                    <a:pt x="730" y="1747"/>
                  </a:lnTo>
                  <a:lnTo>
                    <a:pt x="732" y="1733"/>
                  </a:lnTo>
                  <a:lnTo>
                    <a:pt x="739" y="1702"/>
                  </a:lnTo>
                  <a:lnTo>
                    <a:pt x="745" y="1670"/>
                  </a:lnTo>
                  <a:lnTo>
                    <a:pt x="747" y="1657"/>
                  </a:lnTo>
                  <a:lnTo>
                    <a:pt x="748" y="1646"/>
                  </a:lnTo>
                  <a:lnTo>
                    <a:pt x="748" y="1646"/>
                  </a:lnTo>
                  <a:lnTo>
                    <a:pt x="750" y="1639"/>
                  </a:lnTo>
                  <a:lnTo>
                    <a:pt x="751" y="1630"/>
                  </a:lnTo>
                  <a:lnTo>
                    <a:pt x="759" y="1613"/>
                  </a:lnTo>
                  <a:lnTo>
                    <a:pt x="768" y="1602"/>
                  </a:lnTo>
                  <a:lnTo>
                    <a:pt x="771" y="1597"/>
                  </a:lnTo>
                  <a:lnTo>
                    <a:pt x="771" y="1597"/>
                  </a:lnTo>
                  <a:lnTo>
                    <a:pt x="796" y="1622"/>
                  </a:lnTo>
                  <a:lnTo>
                    <a:pt x="819" y="1645"/>
                  </a:lnTo>
                  <a:lnTo>
                    <a:pt x="840" y="1666"/>
                  </a:lnTo>
                  <a:lnTo>
                    <a:pt x="840" y="1666"/>
                  </a:lnTo>
                  <a:lnTo>
                    <a:pt x="864" y="1694"/>
                  </a:lnTo>
                  <a:lnTo>
                    <a:pt x="898" y="1733"/>
                  </a:lnTo>
                  <a:lnTo>
                    <a:pt x="916" y="1753"/>
                  </a:lnTo>
                  <a:lnTo>
                    <a:pt x="932" y="1769"/>
                  </a:lnTo>
                  <a:lnTo>
                    <a:pt x="947" y="1784"/>
                  </a:lnTo>
                  <a:lnTo>
                    <a:pt x="961" y="1792"/>
                  </a:lnTo>
                  <a:lnTo>
                    <a:pt x="961" y="1792"/>
                  </a:lnTo>
                  <a:lnTo>
                    <a:pt x="970" y="1796"/>
                  </a:lnTo>
                  <a:lnTo>
                    <a:pt x="979" y="1798"/>
                  </a:lnTo>
                  <a:lnTo>
                    <a:pt x="986" y="1799"/>
                  </a:lnTo>
                  <a:lnTo>
                    <a:pt x="994" y="1798"/>
                  </a:lnTo>
                  <a:lnTo>
                    <a:pt x="1000" y="1796"/>
                  </a:lnTo>
                  <a:lnTo>
                    <a:pt x="1006" y="1793"/>
                  </a:lnTo>
                  <a:lnTo>
                    <a:pt x="1018" y="1787"/>
                  </a:lnTo>
                  <a:lnTo>
                    <a:pt x="1018" y="1787"/>
                  </a:lnTo>
                  <a:lnTo>
                    <a:pt x="1028" y="1780"/>
                  </a:lnTo>
                  <a:lnTo>
                    <a:pt x="1036" y="1775"/>
                  </a:lnTo>
                  <a:lnTo>
                    <a:pt x="1043" y="1769"/>
                  </a:lnTo>
                  <a:lnTo>
                    <a:pt x="1051" y="1762"/>
                  </a:lnTo>
                  <a:lnTo>
                    <a:pt x="1058" y="1751"/>
                  </a:lnTo>
                  <a:lnTo>
                    <a:pt x="1066" y="1738"/>
                  </a:lnTo>
                  <a:lnTo>
                    <a:pt x="1075" y="1720"/>
                  </a:lnTo>
                  <a:lnTo>
                    <a:pt x="1075" y="1720"/>
                  </a:lnTo>
                  <a:lnTo>
                    <a:pt x="1088" y="1684"/>
                  </a:lnTo>
                  <a:lnTo>
                    <a:pt x="1097" y="1657"/>
                  </a:lnTo>
                  <a:lnTo>
                    <a:pt x="1100" y="1646"/>
                  </a:lnTo>
                  <a:lnTo>
                    <a:pt x="1100" y="1637"/>
                  </a:lnTo>
                  <a:lnTo>
                    <a:pt x="1098" y="1630"/>
                  </a:lnTo>
                  <a:lnTo>
                    <a:pt x="1094" y="1622"/>
                  </a:lnTo>
                  <a:lnTo>
                    <a:pt x="1094" y="1622"/>
                  </a:lnTo>
                  <a:lnTo>
                    <a:pt x="1049" y="1573"/>
                  </a:lnTo>
                  <a:lnTo>
                    <a:pt x="1021" y="1543"/>
                  </a:lnTo>
                  <a:lnTo>
                    <a:pt x="998" y="1521"/>
                  </a:lnTo>
                  <a:lnTo>
                    <a:pt x="998" y="1521"/>
                  </a:lnTo>
                  <a:lnTo>
                    <a:pt x="949" y="1482"/>
                  </a:lnTo>
                  <a:lnTo>
                    <a:pt x="922" y="1458"/>
                  </a:lnTo>
                  <a:lnTo>
                    <a:pt x="899" y="1435"/>
                  </a:lnTo>
                  <a:lnTo>
                    <a:pt x="899" y="1435"/>
                  </a:lnTo>
                  <a:lnTo>
                    <a:pt x="890" y="1425"/>
                  </a:lnTo>
                  <a:lnTo>
                    <a:pt x="881" y="1416"/>
                  </a:lnTo>
                  <a:lnTo>
                    <a:pt x="864" y="1404"/>
                  </a:lnTo>
                  <a:lnTo>
                    <a:pt x="853" y="1398"/>
                  </a:lnTo>
                  <a:lnTo>
                    <a:pt x="849" y="1395"/>
                  </a:lnTo>
                  <a:lnTo>
                    <a:pt x="849" y="1395"/>
                  </a:lnTo>
                  <a:lnTo>
                    <a:pt x="864" y="1359"/>
                  </a:lnTo>
                  <a:lnTo>
                    <a:pt x="878" y="1329"/>
                  </a:lnTo>
                  <a:lnTo>
                    <a:pt x="889" y="1305"/>
                  </a:lnTo>
                  <a:lnTo>
                    <a:pt x="889" y="1305"/>
                  </a:lnTo>
                  <a:lnTo>
                    <a:pt x="899" y="1284"/>
                  </a:lnTo>
                  <a:lnTo>
                    <a:pt x="911" y="1254"/>
                  </a:lnTo>
                  <a:lnTo>
                    <a:pt x="923" y="1226"/>
                  </a:lnTo>
                  <a:lnTo>
                    <a:pt x="934" y="1202"/>
                  </a:lnTo>
                  <a:lnTo>
                    <a:pt x="934" y="1202"/>
                  </a:lnTo>
                  <a:lnTo>
                    <a:pt x="967" y="1149"/>
                  </a:lnTo>
                  <a:lnTo>
                    <a:pt x="989" y="1117"/>
                  </a:lnTo>
                  <a:lnTo>
                    <a:pt x="989" y="1117"/>
                  </a:lnTo>
                  <a:lnTo>
                    <a:pt x="994" y="1124"/>
                  </a:lnTo>
                  <a:lnTo>
                    <a:pt x="1004" y="1145"/>
                  </a:lnTo>
                  <a:lnTo>
                    <a:pt x="1016" y="1170"/>
                  </a:lnTo>
                  <a:lnTo>
                    <a:pt x="1019" y="1182"/>
                  </a:lnTo>
                  <a:lnTo>
                    <a:pt x="1021" y="1191"/>
                  </a:lnTo>
                  <a:lnTo>
                    <a:pt x="1021" y="1191"/>
                  </a:lnTo>
                  <a:lnTo>
                    <a:pt x="1019" y="1218"/>
                  </a:lnTo>
                  <a:lnTo>
                    <a:pt x="1016" y="1251"/>
                  </a:lnTo>
                  <a:lnTo>
                    <a:pt x="1016" y="1266"/>
                  </a:lnTo>
                  <a:lnTo>
                    <a:pt x="1016" y="1280"/>
                  </a:lnTo>
                  <a:lnTo>
                    <a:pt x="1019" y="1287"/>
                  </a:lnTo>
                  <a:lnTo>
                    <a:pt x="1021" y="1290"/>
                  </a:lnTo>
                  <a:lnTo>
                    <a:pt x="1024" y="1290"/>
                  </a:lnTo>
                  <a:lnTo>
                    <a:pt x="1024" y="1290"/>
                  </a:lnTo>
                  <a:lnTo>
                    <a:pt x="1027" y="1289"/>
                  </a:lnTo>
                  <a:lnTo>
                    <a:pt x="1031" y="1286"/>
                  </a:lnTo>
                  <a:lnTo>
                    <a:pt x="1040" y="1277"/>
                  </a:lnTo>
                  <a:lnTo>
                    <a:pt x="1049" y="1262"/>
                  </a:lnTo>
                  <a:lnTo>
                    <a:pt x="1060" y="1245"/>
                  </a:lnTo>
                  <a:lnTo>
                    <a:pt x="1078" y="1208"/>
                  </a:lnTo>
                  <a:lnTo>
                    <a:pt x="1085" y="1191"/>
                  </a:lnTo>
                  <a:lnTo>
                    <a:pt x="1089" y="1178"/>
                  </a:lnTo>
                  <a:lnTo>
                    <a:pt x="1089" y="1178"/>
                  </a:lnTo>
                  <a:lnTo>
                    <a:pt x="1095" y="1157"/>
                  </a:lnTo>
                  <a:lnTo>
                    <a:pt x="1104" y="1140"/>
                  </a:lnTo>
                  <a:lnTo>
                    <a:pt x="1107" y="1134"/>
                  </a:lnTo>
                  <a:lnTo>
                    <a:pt x="1112" y="1130"/>
                  </a:lnTo>
                  <a:lnTo>
                    <a:pt x="1116" y="1127"/>
                  </a:lnTo>
                  <a:lnTo>
                    <a:pt x="1122" y="1127"/>
                  </a:lnTo>
                  <a:lnTo>
                    <a:pt x="1122" y="1127"/>
                  </a:lnTo>
                  <a:lnTo>
                    <a:pt x="1133" y="1125"/>
                  </a:lnTo>
                  <a:lnTo>
                    <a:pt x="1137" y="1125"/>
                  </a:lnTo>
                  <a:lnTo>
                    <a:pt x="1142" y="1123"/>
                  </a:lnTo>
                  <a:lnTo>
                    <a:pt x="1146" y="1120"/>
                  </a:lnTo>
                  <a:lnTo>
                    <a:pt x="1151" y="1115"/>
                  </a:lnTo>
                  <a:lnTo>
                    <a:pt x="1155" y="1108"/>
                  </a:lnTo>
                  <a:lnTo>
                    <a:pt x="1158" y="1099"/>
                  </a:lnTo>
                  <a:lnTo>
                    <a:pt x="1158" y="1099"/>
                  </a:lnTo>
                  <a:lnTo>
                    <a:pt x="1191" y="994"/>
                  </a:lnTo>
                  <a:lnTo>
                    <a:pt x="1209" y="929"/>
                  </a:lnTo>
                  <a:lnTo>
                    <a:pt x="1215" y="904"/>
                  </a:lnTo>
                  <a:lnTo>
                    <a:pt x="1218" y="889"/>
                  </a:lnTo>
                  <a:lnTo>
                    <a:pt x="1218" y="889"/>
                  </a:lnTo>
                  <a:lnTo>
                    <a:pt x="1223" y="853"/>
                  </a:lnTo>
                  <a:lnTo>
                    <a:pt x="1230" y="799"/>
                  </a:lnTo>
                  <a:lnTo>
                    <a:pt x="1233" y="771"/>
                  </a:lnTo>
                  <a:lnTo>
                    <a:pt x="1235" y="744"/>
                  </a:lnTo>
                  <a:lnTo>
                    <a:pt x="1235" y="723"/>
                  </a:lnTo>
                  <a:lnTo>
                    <a:pt x="1233" y="714"/>
                  </a:lnTo>
                  <a:lnTo>
                    <a:pt x="1230" y="708"/>
                  </a:lnTo>
                  <a:lnTo>
                    <a:pt x="1230" y="708"/>
                  </a:lnTo>
                  <a:lnTo>
                    <a:pt x="1215" y="675"/>
                  </a:lnTo>
                  <a:lnTo>
                    <a:pt x="1196" y="629"/>
                  </a:lnTo>
                  <a:lnTo>
                    <a:pt x="1185" y="605"/>
                  </a:lnTo>
                  <a:lnTo>
                    <a:pt x="1178" y="581"/>
                  </a:lnTo>
                  <a:lnTo>
                    <a:pt x="1172" y="561"/>
                  </a:lnTo>
                  <a:lnTo>
                    <a:pt x="1170" y="543"/>
                  </a:lnTo>
                  <a:lnTo>
                    <a:pt x="1170" y="543"/>
                  </a:lnTo>
                  <a:lnTo>
                    <a:pt x="1172" y="510"/>
                  </a:lnTo>
                  <a:lnTo>
                    <a:pt x="1173" y="471"/>
                  </a:lnTo>
                  <a:lnTo>
                    <a:pt x="1175" y="426"/>
                  </a:lnTo>
                  <a:lnTo>
                    <a:pt x="1175" y="426"/>
                  </a:lnTo>
                  <a:lnTo>
                    <a:pt x="1199" y="441"/>
                  </a:lnTo>
                  <a:lnTo>
                    <a:pt x="1221" y="453"/>
                  </a:lnTo>
                  <a:lnTo>
                    <a:pt x="1242" y="462"/>
                  </a:lnTo>
                  <a:lnTo>
                    <a:pt x="1242" y="462"/>
                  </a:lnTo>
                  <a:lnTo>
                    <a:pt x="1259" y="471"/>
                  </a:lnTo>
                  <a:lnTo>
                    <a:pt x="1272" y="479"/>
                  </a:lnTo>
                  <a:lnTo>
                    <a:pt x="1286" y="488"/>
                  </a:lnTo>
                  <a:lnTo>
                    <a:pt x="1305" y="495"/>
                  </a:lnTo>
                  <a:lnTo>
                    <a:pt x="1305" y="495"/>
                  </a:lnTo>
                  <a:lnTo>
                    <a:pt x="1338" y="509"/>
                  </a:lnTo>
                  <a:lnTo>
                    <a:pt x="1371" y="524"/>
                  </a:lnTo>
                  <a:lnTo>
                    <a:pt x="1371" y="524"/>
                  </a:lnTo>
                  <a:lnTo>
                    <a:pt x="1393" y="534"/>
                  </a:lnTo>
                  <a:lnTo>
                    <a:pt x="1419" y="548"/>
                  </a:lnTo>
                  <a:lnTo>
                    <a:pt x="1434" y="554"/>
                  </a:lnTo>
                  <a:lnTo>
                    <a:pt x="1449" y="558"/>
                  </a:lnTo>
                  <a:lnTo>
                    <a:pt x="1464" y="563"/>
                  </a:lnTo>
                  <a:lnTo>
                    <a:pt x="1479" y="564"/>
                  </a:lnTo>
                  <a:lnTo>
                    <a:pt x="1479" y="564"/>
                  </a:lnTo>
                  <a:lnTo>
                    <a:pt x="1503" y="567"/>
                  </a:lnTo>
                  <a:lnTo>
                    <a:pt x="1517" y="570"/>
                  </a:lnTo>
                  <a:lnTo>
                    <a:pt x="1528" y="572"/>
                  </a:lnTo>
                  <a:lnTo>
                    <a:pt x="1538" y="573"/>
                  </a:lnTo>
                  <a:lnTo>
                    <a:pt x="1538" y="573"/>
                  </a:lnTo>
                  <a:lnTo>
                    <a:pt x="1547" y="575"/>
                  </a:lnTo>
                  <a:lnTo>
                    <a:pt x="1556" y="579"/>
                  </a:lnTo>
                  <a:lnTo>
                    <a:pt x="1576" y="591"/>
                  </a:lnTo>
                  <a:lnTo>
                    <a:pt x="1594" y="603"/>
                  </a:lnTo>
                  <a:lnTo>
                    <a:pt x="1601" y="608"/>
                  </a:lnTo>
                  <a:lnTo>
                    <a:pt x="1606" y="609"/>
                  </a:lnTo>
                  <a:lnTo>
                    <a:pt x="1606" y="609"/>
                  </a:lnTo>
                  <a:lnTo>
                    <a:pt x="1615" y="612"/>
                  </a:lnTo>
                  <a:lnTo>
                    <a:pt x="1624" y="617"/>
                  </a:lnTo>
                  <a:lnTo>
                    <a:pt x="1633" y="621"/>
                  </a:lnTo>
                  <a:lnTo>
                    <a:pt x="1633" y="621"/>
                  </a:lnTo>
                  <a:lnTo>
                    <a:pt x="1633" y="615"/>
                  </a:lnTo>
                  <a:lnTo>
                    <a:pt x="1637" y="599"/>
                  </a:lnTo>
                  <a:lnTo>
                    <a:pt x="1640" y="588"/>
                  </a:lnTo>
                  <a:lnTo>
                    <a:pt x="1646" y="579"/>
                  </a:lnTo>
                  <a:lnTo>
                    <a:pt x="1654" y="569"/>
                  </a:lnTo>
                  <a:lnTo>
                    <a:pt x="1663" y="561"/>
                  </a:lnTo>
                  <a:lnTo>
                    <a:pt x="1663" y="561"/>
                  </a:lnTo>
                  <a:lnTo>
                    <a:pt x="1673" y="554"/>
                  </a:lnTo>
                  <a:lnTo>
                    <a:pt x="1681" y="548"/>
                  </a:lnTo>
                  <a:lnTo>
                    <a:pt x="1693" y="536"/>
                  </a:lnTo>
                  <a:lnTo>
                    <a:pt x="1697" y="531"/>
                  </a:lnTo>
                  <a:lnTo>
                    <a:pt x="1703" y="528"/>
                  </a:lnTo>
                  <a:lnTo>
                    <a:pt x="1711" y="525"/>
                  </a:lnTo>
                  <a:lnTo>
                    <a:pt x="1720" y="525"/>
                  </a:lnTo>
                  <a:lnTo>
                    <a:pt x="1720" y="525"/>
                  </a:lnTo>
                  <a:lnTo>
                    <a:pt x="1760" y="524"/>
                  </a:lnTo>
                  <a:lnTo>
                    <a:pt x="1776" y="525"/>
                  </a:lnTo>
                  <a:lnTo>
                    <a:pt x="1784" y="527"/>
                  </a:lnTo>
                  <a:lnTo>
                    <a:pt x="1788" y="530"/>
                  </a:lnTo>
                  <a:lnTo>
                    <a:pt x="1788" y="530"/>
                  </a:lnTo>
                  <a:lnTo>
                    <a:pt x="1800" y="540"/>
                  </a:lnTo>
                  <a:lnTo>
                    <a:pt x="1814" y="554"/>
                  </a:lnTo>
                  <a:lnTo>
                    <a:pt x="1829" y="572"/>
                  </a:lnTo>
                  <a:lnTo>
                    <a:pt x="1829" y="572"/>
                  </a:lnTo>
                  <a:lnTo>
                    <a:pt x="1826" y="564"/>
                  </a:lnTo>
                  <a:lnTo>
                    <a:pt x="1820" y="555"/>
                  </a:lnTo>
                  <a:lnTo>
                    <a:pt x="1812" y="543"/>
                  </a:lnTo>
                  <a:lnTo>
                    <a:pt x="1800" y="528"/>
                  </a:lnTo>
                  <a:lnTo>
                    <a:pt x="1785" y="510"/>
                  </a:lnTo>
                  <a:lnTo>
                    <a:pt x="1766" y="491"/>
                  </a:lnTo>
                  <a:lnTo>
                    <a:pt x="1740" y="470"/>
                  </a:lnTo>
                  <a:lnTo>
                    <a:pt x="1740" y="470"/>
                  </a:lnTo>
                  <a:lnTo>
                    <a:pt x="1690" y="431"/>
                  </a:lnTo>
                  <a:lnTo>
                    <a:pt x="1648" y="400"/>
                  </a:lnTo>
                  <a:lnTo>
                    <a:pt x="1630" y="389"/>
                  </a:lnTo>
                  <a:lnTo>
                    <a:pt x="1615" y="382"/>
                  </a:lnTo>
                  <a:lnTo>
                    <a:pt x="1603" y="376"/>
                  </a:lnTo>
                  <a:lnTo>
                    <a:pt x="1594" y="373"/>
                  </a:lnTo>
                  <a:lnTo>
                    <a:pt x="1594" y="373"/>
                  </a:lnTo>
                  <a:lnTo>
                    <a:pt x="1586" y="371"/>
                  </a:lnTo>
                  <a:lnTo>
                    <a:pt x="1579" y="368"/>
                  </a:lnTo>
                  <a:lnTo>
                    <a:pt x="1562" y="361"/>
                  </a:lnTo>
                  <a:lnTo>
                    <a:pt x="1546" y="352"/>
                  </a:lnTo>
                  <a:lnTo>
                    <a:pt x="1538" y="349"/>
                  </a:lnTo>
                  <a:lnTo>
                    <a:pt x="1531" y="347"/>
                  </a:lnTo>
                  <a:lnTo>
                    <a:pt x="1531" y="347"/>
                  </a:lnTo>
                  <a:lnTo>
                    <a:pt x="1516" y="344"/>
                  </a:lnTo>
                  <a:lnTo>
                    <a:pt x="1500" y="338"/>
                  </a:lnTo>
                  <a:lnTo>
                    <a:pt x="1485" y="329"/>
                  </a:lnTo>
                  <a:lnTo>
                    <a:pt x="1470" y="319"/>
                  </a:lnTo>
                  <a:lnTo>
                    <a:pt x="1470" y="319"/>
                  </a:lnTo>
                  <a:lnTo>
                    <a:pt x="1464" y="313"/>
                  </a:lnTo>
                  <a:lnTo>
                    <a:pt x="1456" y="307"/>
                  </a:lnTo>
                  <a:lnTo>
                    <a:pt x="1440" y="299"/>
                  </a:lnTo>
                  <a:lnTo>
                    <a:pt x="1425" y="293"/>
                  </a:lnTo>
                  <a:lnTo>
                    <a:pt x="1408" y="292"/>
                  </a:lnTo>
                  <a:lnTo>
                    <a:pt x="1408" y="292"/>
                  </a:lnTo>
                  <a:lnTo>
                    <a:pt x="1398" y="292"/>
                  </a:lnTo>
                  <a:lnTo>
                    <a:pt x="1386" y="289"/>
                  </a:lnTo>
                  <a:lnTo>
                    <a:pt x="1356" y="280"/>
                  </a:lnTo>
                  <a:lnTo>
                    <a:pt x="1326" y="269"/>
                  </a:lnTo>
                  <a:lnTo>
                    <a:pt x="1314" y="265"/>
                  </a:lnTo>
                  <a:lnTo>
                    <a:pt x="1306" y="259"/>
                  </a:lnTo>
                  <a:lnTo>
                    <a:pt x="1306" y="259"/>
                  </a:lnTo>
                  <a:lnTo>
                    <a:pt x="1278" y="235"/>
                  </a:lnTo>
                  <a:lnTo>
                    <a:pt x="1269" y="227"/>
                  </a:lnTo>
                  <a:lnTo>
                    <a:pt x="1262" y="223"/>
                  </a:lnTo>
                  <a:lnTo>
                    <a:pt x="1254" y="220"/>
                  </a:lnTo>
                  <a:lnTo>
                    <a:pt x="1247" y="218"/>
                  </a:lnTo>
                  <a:lnTo>
                    <a:pt x="1247" y="218"/>
                  </a:lnTo>
                  <a:lnTo>
                    <a:pt x="1232" y="220"/>
                  </a:lnTo>
                  <a:lnTo>
                    <a:pt x="1220" y="220"/>
                  </a:lnTo>
                  <a:lnTo>
                    <a:pt x="1215" y="220"/>
                  </a:lnTo>
                  <a:lnTo>
                    <a:pt x="1211" y="217"/>
                  </a:lnTo>
                  <a:lnTo>
                    <a:pt x="1208" y="212"/>
                  </a:lnTo>
                  <a:lnTo>
                    <a:pt x="1206" y="206"/>
                  </a:lnTo>
                  <a:lnTo>
                    <a:pt x="1206" y="206"/>
                  </a:lnTo>
                  <a:lnTo>
                    <a:pt x="1205" y="199"/>
                  </a:lnTo>
                  <a:lnTo>
                    <a:pt x="1202" y="191"/>
                  </a:lnTo>
                  <a:lnTo>
                    <a:pt x="1197" y="187"/>
                  </a:lnTo>
                  <a:lnTo>
                    <a:pt x="1191" y="181"/>
                  </a:lnTo>
                  <a:lnTo>
                    <a:pt x="1181" y="172"/>
                  </a:lnTo>
                  <a:lnTo>
                    <a:pt x="1178" y="167"/>
                  </a:lnTo>
                  <a:lnTo>
                    <a:pt x="1175" y="163"/>
                  </a:lnTo>
                  <a:lnTo>
                    <a:pt x="1175" y="163"/>
                  </a:lnTo>
                  <a:lnTo>
                    <a:pt x="1173" y="148"/>
                  </a:lnTo>
                  <a:lnTo>
                    <a:pt x="1169" y="129"/>
                  </a:lnTo>
                  <a:lnTo>
                    <a:pt x="1166" y="118"/>
                  </a:lnTo>
                  <a:lnTo>
                    <a:pt x="1161" y="108"/>
                  </a:lnTo>
                  <a:lnTo>
                    <a:pt x="1155" y="99"/>
                  </a:lnTo>
                  <a:lnTo>
                    <a:pt x="1149" y="93"/>
                  </a:lnTo>
                  <a:lnTo>
                    <a:pt x="1149" y="93"/>
                  </a:lnTo>
                  <a:lnTo>
                    <a:pt x="1133" y="81"/>
                  </a:lnTo>
                  <a:lnTo>
                    <a:pt x="1122" y="75"/>
                  </a:lnTo>
                  <a:lnTo>
                    <a:pt x="1110" y="69"/>
                  </a:lnTo>
                  <a:lnTo>
                    <a:pt x="1098" y="64"/>
                  </a:lnTo>
                  <a:lnTo>
                    <a:pt x="1085" y="61"/>
                  </a:lnTo>
                  <a:lnTo>
                    <a:pt x="1072" y="58"/>
                  </a:lnTo>
                  <a:lnTo>
                    <a:pt x="1058" y="58"/>
                  </a:lnTo>
                  <a:lnTo>
                    <a:pt x="1058" y="58"/>
                  </a:lnTo>
                  <a:lnTo>
                    <a:pt x="1024" y="57"/>
                  </a:lnTo>
                  <a:lnTo>
                    <a:pt x="980" y="55"/>
                  </a:lnTo>
                  <a:lnTo>
                    <a:pt x="923" y="52"/>
                  </a:lnTo>
                  <a:lnTo>
                    <a:pt x="923" y="52"/>
                  </a:lnTo>
                  <a:lnTo>
                    <a:pt x="883" y="51"/>
                  </a:lnTo>
                  <a:lnTo>
                    <a:pt x="820" y="0"/>
                  </a:lnTo>
                  <a:lnTo>
                    <a:pt x="820" y="0"/>
                  </a:lnTo>
                  <a:lnTo>
                    <a:pt x="820" y="97"/>
                  </a:lnTo>
                  <a:lnTo>
                    <a:pt x="820" y="97"/>
                  </a:lnTo>
                  <a:lnTo>
                    <a:pt x="819" y="169"/>
                  </a:lnTo>
                  <a:lnTo>
                    <a:pt x="817" y="235"/>
                  </a:lnTo>
                  <a:lnTo>
                    <a:pt x="817" y="235"/>
                  </a:lnTo>
                  <a:lnTo>
                    <a:pt x="817" y="274"/>
                  </a:lnTo>
                  <a:lnTo>
                    <a:pt x="819" y="338"/>
                  </a:lnTo>
                  <a:lnTo>
                    <a:pt x="822" y="405"/>
                  </a:lnTo>
                  <a:lnTo>
                    <a:pt x="825" y="432"/>
                  </a:lnTo>
                  <a:lnTo>
                    <a:pt x="828" y="450"/>
                  </a:lnTo>
                  <a:lnTo>
                    <a:pt x="828" y="450"/>
                  </a:lnTo>
                  <a:lnTo>
                    <a:pt x="837" y="494"/>
                  </a:lnTo>
                  <a:lnTo>
                    <a:pt x="847" y="555"/>
                  </a:lnTo>
                  <a:lnTo>
                    <a:pt x="858" y="617"/>
                  </a:lnTo>
                  <a:lnTo>
                    <a:pt x="865" y="655"/>
                  </a:lnTo>
                  <a:lnTo>
                    <a:pt x="865" y="655"/>
                  </a:lnTo>
                  <a:lnTo>
                    <a:pt x="871" y="688"/>
                  </a:lnTo>
                  <a:lnTo>
                    <a:pt x="878" y="730"/>
                  </a:lnTo>
                  <a:lnTo>
                    <a:pt x="887" y="783"/>
                  </a:lnTo>
                  <a:lnTo>
                    <a:pt x="887" y="783"/>
                  </a:lnTo>
                  <a:lnTo>
                    <a:pt x="846" y="786"/>
                  </a:lnTo>
                  <a:lnTo>
                    <a:pt x="783" y="789"/>
                  </a:lnTo>
                  <a:lnTo>
                    <a:pt x="783" y="789"/>
                  </a:lnTo>
                  <a:lnTo>
                    <a:pt x="609" y="786"/>
                  </a:lnTo>
                  <a:lnTo>
                    <a:pt x="609" y="786"/>
                  </a:lnTo>
                  <a:lnTo>
                    <a:pt x="546" y="786"/>
                  </a:lnTo>
                  <a:lnTo>
                    <a:pt x="546" y="786"/>
                  </a:lnTo>
                  <a:lnTo>
                    <a:pt x="549" y="638"/>
                  </a:lnTo>
                  <a:lnTo>
                    <a:pt x="549" y="525"/>
                  </a:lnTo>
                  <a:lnTo>
                    <a:pt x="549" y="480"/>
                  </a:lnTo>
                  <a:lnTo>
                    <a:pt x="548" y="450"/>
                  </a:lnTo>
                  <a:lnTo>
                    <a:pt x="548" y="450"/>
                  </a:lnTo>
                  <a:lnTo>
                    <a:pt x="548" y="431"/>
                  </a:lnTo>
                  <a:lnTo>
                    <a:pt x="548" y="413"/>
                  </a:lnTo>
                  <a:lnTo>
                    <a:pt x="549" y="377"/>
                  </a:lnTo>
                  <a:lnTo>
                    <a:pt x="554" y="347"/>
                  </a:lnTo>
                  <a:lnTo>
                    <a:pt x="557" y="325"/>
                  </a:lnTo>
                  <a:lnTo>
                    <a:pt x="557" y="325"/>
                  </a:lnTo>
                  <a:lnTo>
                    <a:pt x="563" y="301"/>
                  </a:lnTo>
                  <a:lnTo>
                    <a:pt x="572" y="268"/>
                  </a:lnTo>
                  <a:lnTo>
                    <a:pt x="582" y="235"/>
                  </a:lnTo>
                  <a:lnTo>
                    <a:pt x="588" y="221"/>
                  </a:lnTo>
                  <a:lnTo>
                    <a:pt x="593" y="212"/>
                  </a:lnTo>
                  <a:lnTo>
                    <a:pt x="593" y="212"/>
                  </a:lnTo>
                  <a:lnTo>
                    <a:pt x="618" y="179"/>
                  </a:lnTo>
                  <a:lnTo>
                    <a:pt x="635" y="159"/>
                  </a:lnTo>
                  <a:lnTo>
                    <a:pt x="627" y="57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35" name="Freeform 80">
              <a:extLst>
                <a:ext uri="{FF2B5EF4-FFF2-40B4-BE49-F238E27FC236}">
                  <a16:creationId xmlns:a16="http://schemas.microsoft.com/office/drawing/2014/main" id="{A785B9E7-DB9E-4F41-9662-D9B03820A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" y="3082"/>
              <a:ext cx="104" cy="332"/>
            </a:xfrm>
            <a:custGeom>
              <a:avLst/>
              <a:gdLst>
                <a:gd name="T0" fmla="*/ 188 w 208"/>
                <a:gd name="T1" fmla="*/ 0 h 665"/>
                <a:gd name="T2" fmla="*/ 188 w 208"/>
                <a:gd name="T3" fmla="*/ 0 h 665"/>
                <a:gd name="T4" fmla="*/ 185 w 208"/>
                <a:gd name="T5" fmla="*/ 6 h 665"/>
                <a:gd name="T6" fmla="*/ 176 w 208"/>
                <a:gd name="T7" fmla="*/ 18 h 665"/>
                <a:gd name="T8" fmla="*/ 169 w 208"/>
                <a:gd name="T9" fmla="*/ 35 h 665"/>
                <a:gd name="T10" fmla="*/ 167 w 208"/>
                <a:gd name="T11" fmla="*/ 44 h 665"/>
                <a:gd name="T12" fmla="*/ 166 w 208"/>
                <a:gd name="T13" fmla="*/ 53 h 665"/>
                <a:gd name="T14" fmla="*/ 166 w 208"/>
                <a:gd name="T15" fmla="*/ 53 h 665"/>
                <a:gd name="T16" fmla="*/ 154 w 208"/>
                <a:gd name="T17" fmla="*/ 68 h 665"/>
                <a:gd name="T18" fmla="*/ 142 w 208"/>
                <a:gd name="T19" fmla="*/ 83 h 665"/>
                <a:gd name="T20" fmla="*/ 133 w 208"/>
                <a:gd name="T21" fmla="*/ 99 h 665"/>
                <a:gd name="T22" fmla="*/ 133 w 208"/>
                <a:gd name="T23" fmla="*/ 99 h 665"/>
                <a:gd name="T24" fmla="*/ 127 w 208"/>
                <a:gd name="T25" fmla="*/ 110 h 665"/>
                <a:gd name="T26" fmla="*/ 117 w 208"/>
                <a:gd name="T27" fmla="*/ 126 h 665"/>
                <a:gd name="T28" fmla="*/ 103 w 208"/>
                <a:gd name="T29" fmla="*/ 147 h 665"/>
                <a:gd name="T30" fmla="*/ 90 w 208"/>
                <a:gd name="T31" fmla="*/ 173 h 665"/>
                <a:gd name="T32" fmla="*/ 73 w 208"/>
                <a:gd name="T33" fmla="*/ 204 h 665"/>
                <a:gd name="T34" fmla="*/ 58 w 208"/>
                <a:gd name="T35" fmla="*/ 240 h 665"/>
                <a:gd name="T36" fmla="*/ 52 w 208"/>
                <a:gd name="T37" fmla="*/ 259 h 665"/>
                <a:gd name="T38" fmla="*/ 46 w 208"/>
                <a:gd name="T39" fmla="*/ 280 h 665"/>
                <a:gd name="T40" fmla="*/ 40 w 208"/>
                <a:gd name="T41" fmla="*/ 301 h 665"/>
                <a:gd name="T42" fmla="*/ 34 w 208"/>
                <a:gd name="T43" fmla="*/ 325 h 665"/>
                <a:gd name="T44" fmla="*/ 34 w 208"/>
                <a:gd name="T45" fmla="*/ 325 h 665"/>
                <a:gd name="T46" fmla="*/ 27 w 208"/>
                <a:gd name="T47" fmla="*/ 373 h 665"/>
                <a:gd name="T48" fmla="*/ 19 w 208"/>
                <a:gd name="T49" fmla="*/ 423 h 665"/>
                <a:gd name="T50" fmla="*/ 9 w 208"/>
                <a:gd name="T51" fmla="*/ 514 h 665"/>
                <a:gd name="T52" fmla="*/ 3 w 208"/>
                <a:gd name="T53" fmla="*/ 581 h 665"/>
                <a:gd name="T54" fmla="*/ 0 w 208"/>
                <a:gd name="T55" fmla="*/ 608 h 665"/>
                <a:gd name="T56" fmla="*/ 42 w 208"/>
                <a:gd name="T57" fmla="*/ 665 h 665"/>
                <a:gd name="T58" fmla="*/ 100 w 208"/>
                <a:gd name="T59" fmla="*/ 622 h 665"/>
                <a:gd name="T60" fmla="*/ 100 w 208"/>
                <a:gd name="T61" fmla="*/ 622 h 665"/>
                <a:gd name="T62" fmla="*/ 103 w 208"/>
                <a:gd name="T63" fmla="*/ 560 h 665"/>
                <a:gd name="T64" fmla="*/ 108 w 208"/>
                <a:gd name="T65" fmla="*/ 509 h 665"/>
                <a:gd name="T66" fmla="*/ 111 w 208"/>
                <a:gd name="T67" fmla="*/ 487 h 665"/>
                <a:gd name="T68" fmla="*/ 114 w 208"/>
                <a:gd name="T69" fmla="*/ 471 h 665"/>
                <a:gd name="T70" fmla="*/ 114 w 208"/>
                <a:gd name="T71" fmla="*/ 471 h 665"/>
                <a:gd name="T72" fmla="*/ 135 w 208"/>
                <a:gd name="T73" fmla="*/ 393 h 665"/>
                <a:gd name="T74" fmla="*/ 144 w 208"/>
                <a:gd name="T75" fmla="*/ 352 h 665"/>
                <a:gd name="T76" fmla="*/ 148 w 208"/>
                <a:gd name="T77" fmla="*/ 327 h 665"/>
                <a:gd name="T78" fmla="*/ 148 w 208"/>
                <a:gd name="T79" fmla="*/ 327 h 665"/>
                <a:gd name="T80" fmla="*/ 151 w 208"/>
                <a:gd name="T81" fmla="*/ 313 h 665"/>
                <a:gd name="T82" fmla="*/ 156 w 208"/>
                <a:gd name="T83" fmla="*/ 291 h 665"/>
                <a:gd name="T84" fmla="*/ 170 w 208"/>
                <a:gd name="T85" fmla="*/ 230 h 665"/>
                <a:gd name="T86" fmla="*/ 185 w 208"/>
                <a:gd name="T87" fmla="*/ 170 h 665"/>
                <a:gd name="T88" fmla="*/ 191 w 208"/>
                <a:gd name="T89" fmla="*/ 140 h 665"/>
                <a:gd name="T90" fmla="*/ 191 w 208"/>
                <a:gd name="T91" fmla="*/ 140 h 665"/>
                <a:gd name="T92" fmla="*/ 194 w 208"/>
                <a:gd name="T93" fmla="*/ 123 h 665"/>
                <a:gd name="T94" fmla="*/ 199 w 208"/>
                <a:gd name="T95" fmla="*/ 101 h 665"/>
                <a:gd name="T96" fmla="*/ 208 w 208"/>
                <a:gd name="T97" fmla="*/ 71 h 665"/>
                <a:gd name="T98" fmla="*/ 203 w 208"/>
                <a:gd name="T99" fmla="*/ 33 h 665"/>
                <a:gd name="T100" fmla="*/ 188 w 208"/>
                <a:gd name="T101" fmla="*/ 0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08" h="665">
                  <a:moveTo>
                    <a:pt x="188" y="0"/>
                  </a:moveTo>
                  <a:lnTo>
                    <a:pt x="188" y="0"/>
                  </a:lnTo>
                  <a:lnTo>
                    <a:pt x="185" y="6"/>
                  </a:lnTo>
                  <a:lnTo>
                    <a:pt x="176" y="18"/>
                  </a:lnTo>
                  <a:lnTo>
                    <a:pt x="169" y="35"/>
                  </a:lnTo>
                  <a:lnTo>
                    <a:pt x="167" y="44"/>
                  </a:lnTo>
                  <a:lnTo>
                    <a:pt x="166" y="53"/>
                  </a:lnTo>
                  <a:lnTo>
                    <a:pt x="166" y="53"/>
                  </a:lnTo>
                  <a:lnTo>
                    <a:pt x="154" y="68"/>
                  </a:lnTo>
                  <a:lnTo>
                    <a:pt x="142" y="83"/>
                  </a:lnTo>
                  <a:lnTo>
                    <a:pt x="133" y="99"/>
                  </a:lnTo>
                  <a:lnTo>
                    <a:pt x="133" y="99"/>
                  </a:lnTo>
                  <a:lnTo>
                    <a:pt x="127" y="110"/>
                  </a:lnTo>
                  <a:lnTo>
                    <a:pt x="117" y="126"/>
                  </a:lnTo>
                  <a:lnTo>
                    <a:pt x="103" y="147"/>
                  </a:lnTo>
                  <a:lnTo>
                    <a:pt x="90" y="173"/>
                  </a:lnTo>
                  <a:lnTo>
                    <a:pt x="73" y="204"/>
                  </a:lnTo>
                  <a:lnTo>
                    <a:pt x="58" y="240"/>
                  </a:lnTo>
                  <a:lnTo>
                    <a:pt x="52" y="259"/>
                  </a:lnTo>
                  <a:lnTo>
                    <a:pt x="46" y="280"/>
                  </a:lnTo>
                  <a:lnTo>
                    <a:pt x="40" y="301"/>
                  </a:lnTo>
                  <a:lnTo>
                    <a:pt x="34" y="325"/>
                  </a:lnTo>
                  <a:lnTo>
                    <a:pt x="34" y="325"/>
                  </a:lnTo>
                  <a:lnTo>
                    <a:pt x="27" y="373"/>
                  </a:lnTo>
                  <a:lnTo>
                    <a:pt x="19" y="423"/>
                  </a:lnTo>
                  <a:lnTo>
                    <a:pt x="9" y="514"/>
                  </a:lnTo>
                  <a:lnTo>
                    <a:pt x="3" y="581"/>
                  </a:lnTo>
                  <a:lnTo>
                    <a:pt x="0" y="608"/>
                  </a:lnTo>
                  <a:lnTo>
                    <a:pt x="42" y="665"/>
                  </a:lnTo>
                  <a:lnTo>
                    <a:pt x="100" y="622"/>
                  </a:lnTo>
                  <a:lnTo>
                    <a:pt x="100" y="622"/>
                  </a:lnTo>
                  <a:lnTo>
                    <a:pt x="103" y="560"/>
                  </a:lnTo>
                  <a:lnTo>
                    <a:pt x="108" y="509"/>
                  </a:lnTo>
                  <a:lnTo>
                    <a:pt x="111" y="487"/>
                  </a:lnTo>
                  <a:lnTo>
                    <a:pt x="114" y="471"/>
                  </a:lnTo>
                  <a:lnTo>
                    <a:pt x="114" y="471"/>
                  </a:lnTo>
                  <a:lnTo>
                    <a:pt x="135" y="393"/>
                  </a:lnTo>
                  <a:lnTo>
                    <a:pt x="144" y="352"/>
                  </a:lnTo>
                  <a:lnTo>
                    <a:pt x="148" y="327"/>
                  </a:lnTo>
                  <a:lnTo>
                    <a:pt x="148" y="327"/>
                  </a:lnTo>
                  <a:lnTo>
                    <a:pt x="151" y="313"/>
                  </a:lnTo>
                  <a:lnTo>
                    <a:pt x="156" y="291"/>
                  </a:lnTo>
                  <a:lnTo>
                    <a:pt x="170" y="230"/>
                  </a:lnTo>
                  <a:lnTo>
                    <a:pt x="185" y="170"/>
                  </a:lnTo>
                  <a:lnTo>
                    <a:pt x="191" y="140"/>
                  </a:lnTo>
                  <a:lnTo>
                    <a:pt x="191" y="140"/>
                  </a:lnTo>
                  <a:lnTo>
                    <a:pt x="194" y="123"/>
                  </a:lnTo>
                  <a:lnTo>
                    <a:pt x="199" y="101"/>
                  </a:lnTo>
                  <a:lnTo>
                    <a:pt x="208" y="71"/>
                  </a:lnTo>
                  <a:lnTo>
                    <a:pt x="203" y="33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36" name="Freeform 81">
              <a:extLst>
                <a:ext uri="{FF2B5EF4-FFF2-40B4-BE49-F238E27FC236}">
                  <a16:creationId xmlns:a16="http://schemas.microsoft.com/office/drawing/2014/main" id="{7F515259-65F6-4FB0-A615-750B89191F13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" y="4145"/>
              <a:ext cx="143" cy="149"/>
            </a:xfrm>
            <a:custGeom>
              <a:avLst/>
              <a:gdLst>
                <a:gd name="T0" fmla="*/ 174 w 286"/>
                <a:gd name="T1" fmla="*/ 0 h 299"/>
                <a:gd name="T2" fmla="*/ 174 w 286"/>
                <a:gd name="T3" fmla="*/ 0 h 299"/>
                <a:gd name="T4" fmla="*/ 158 w 286"/>
                <a:gd name="T5" fmla="*/ 39 h 299"/>
                <a:gd name="T6" fmla="*/ 144 w 286"/>
                <a:gd name="T7" fmla="*/ 67 h 299"/>
                <a:gd name="T8" fmla="*/ 135 w 286"/>
                <a:gd name="T9" fmla="*/ 88 h 299"/>
                <a:gd name="T10" fmla="*/ 135 w 286"/>
                <a:gd name="T11" fmla="*/ 88 h 299"/>
                <a:gd name="T12" fmla="*/ 126 w 286"/>
                <a:gd name="T13" fmla="*/ 102 h 299"/>
                <a:gd name="T14" fmla="*/ 120 w 286"/>
                <a:gd name="T15" fmla="*/ 108 h 299"/>
                <a:gd name="T16" fmla="*/ 114 w 286"/>
                <a:gd name="T17" fmla="*/ 115 h 299"/>
                <a:gd name="T18" fmla="*/ 105 w 286"/>
                <a:gd name="T19" fmla="*/ 120 h 299"/>
                <a:gd name="T20" fmla="*/ 96 w 286"/>
                <a:gd name="T21" fmla="*/ 126 h 299"/>
                <a:gd name="T22" fmla="*/ 86 w 286"/>
                <a:gd name="T23" fmla="*/ 129 h 299"/>
                <a:gd name="T24" fmla="*/ 75 w 286"/>
                <a:gd name="T25" fmla="*/ 129 h 299"/>
                <a:gd name="T26" fmla="*/ 75 w 286"/>
                <a:gd name="T27" fmla="*/ 129 h 299"/>
                <a:gd name="T28" fmla="*/ 53 w 286"/>
                <a:gd name="T29" fmla="*/ 130 h 299"/>
                <a:gd name="T30" fmla="*/ 39 w 286"/>
                <a:gd name="T31" fmla="*/ 130 h 299"/>
                <a:gd name="T32" fmla="*/ 29 w 286"/>
                <a:gd name="T33" fmla="*/ 133 h 299"/>
                <a:gd name="T34" fmla="*/ 26 w 286"/>
                <a:gd name="T35" fmla="*/ 135 h 299"/>
                <a:gd name="T36" fmla="*/ 24 w 286"/>
                <a:gd name="T37" fmla="*/ 138 h 299"/>
                <a:gd name="T38" fmla="*/ 24 w 286"/>
                <a:gd name="T39" fmla="*/ 138 h 299"/>
                <a:gd name="T40" fmla="*/ 20 w 286"/>
                <a:gd name="T41" fmla="*/ 147 h 299"/>
                <a:gd name="T42" fmla="*/ 11 w 286"/>
                <a:gd name="T43" fmla="*/ 157 h 299"/>
                <a:gd name="T44" fmla="*/ 3 w 286"/>
                <a:gd name="T45" fmla="*/ 169 h 299"/>
                <a:gd name="T46" fmla="*/ 2 w 286"/>
                <a:gd name="T47" fmla="*/ 177 h 299"/>
                <a:gd name="T48" fmla="*/ 0 w 286"/>
                <a:gd name="T49" fmla="*/ 183 h 299"/>
                <a:gd name="T50" fmla="*/ 0 w 286"/>
                <a:gd name="T51" fmla="*/ 183 h 299"/>
                <a:gd name="T52" fmla="*/ 2 w 286"/>
                <a:gd name="T53" fmla="*/ 190 h 299"/>
                <a:gd name="T54" fmla="*/ 5 w 286"/>
                <a:gd name="T55" fmla="*/ 196 h 299"/>
                <a:gd name="T56" fmla="*/ 9 w 286"/>
                <a:gd name="T57" fmla="*/ 202 h 299"/>
                <a:gd name="T58" fmla="*/ 17 w 286"/>
                <a:gd name="T59" fmla="*/ 208 h 299"/>
                <a:gd name="T60" fmla="*/ 24 w 286"/>
                <a:gd name="T61" fmla="*/ 214 h 299"/>
                <a:gd name="T62" fmla="*/ 33 w 286"/>
                <a:gd name="T63" fmla="*/ 219 h 299"/>
                <a:gd name="T64" fmla="*/ 44 w 286"/>
                <a:gd name="T65" fmla="*/ 223 h 299"/>
                <a:gd name="T66" fmla="*/ 54 w 286"/>
                <a:gd name="T67" fmla="*/ 226 h 299"/>
                <a:gd name="T68" fmla="*/ 54 w 286"/>
                <a:gd name="T69" fmla="*/ 226 h 299"/>
                <a:gd name="T70" fmla="*/ 77 w 286"/>
                <a:gd name="T71" fmla="*/ 231 h 299"/>
                <a:gd name="T72" fmla="*/ 99 w 286"/>
                <a:gd name="T73" fmla="*/ 235 h 299"/>
                <a:gd name="T74" fmla="*/ 122 w 286"/>
                <a:gd name="T75" fmla="*/ 238 h 299"/>
                <a:gd name="T76" fmla="*/ 122 w 286"/>
                <a:gd name="T77" fmla="*/ 262 h 299"/>
                <a:gd name="T78" fmla="*/ 122 w 286"/>
                <a:gd name="T79" fmla="*/ 262 h 299"/>
                <a:gd name="T80" fmla="*/ 135 w 286"/>
                <a:gd name="T81" fmla="*/ 268 h 299"/>
                <a:gd name="T82" fmla="*/ 168 w 286"/>
                <a:gd name="T83" fmla="*/ 281 h 299"/>
                <a:gd name="T84" fmla="*/ 187 w 286"/>
                <a:gd name="T85" fmla="*/ 289 h 299"/>
                <a:gd name="T86" fmla="*/ 205 w 286"/>
                <a:gd name="T87" fmla="*/ 295 h 299"/>
                <a:gd name="T88" fmla="*/ 222 w 286"/>
                <a:gd name="T89" fmla="*/ 299 h 299"/>
                <a:gd name="T90" fmla="*/ 235 w 286"/>
                <a:gd name="T91" fmla="*/ 299 h 299"/>
                <a:gd name="T92" fmla="*/ 235 w 286"/>
                <a:gd name="T93" fmla="*/ 299 h 299"/>
                <a:gd name="T94" fmla="*/ 240 w 286"/>
                <a:gd name="T95" fmla="*/ 299 h 299"/>
                <a:gd name="T96" fmla="*/ 244 w 286"/>
                <a:gd name="T97" fmla="*/ 295 h 299"/>
                <a:gd name="T98" fmla="*/ 250 w 286"/>
                <a:gd name="T99" fmla="*/ 290 h 299"/>
                <a:gd name="T100" fmla="*/ 255 w 286"/>
                <a:gd name="T101" fmla="*/ 283 h 299"/>
                <a:gd name="T102" fmla="*/ 264 w 286"/>
                <a:gd name="T103" fmla="*/ 267 h 299"/>
                <a:gd name="T104" fmla="*/ 271 w 286"/>
                <a:gd name="T105" fmla="*/ 246 h 299"/>
                <a:gd name="T106" fmla="*/ 277 w 286"/>
                <a:gd name="T107" fmla="*/ 223 h 299"/>
                <a:gd name="T108" fmla="*/ 282 w 286"/>
                <a:gd name="T109" fmla="*/ 201 h 299"/>
                <a:gd name="T110" fmla="*/ 285 w 286"/>
                <a:gd name="T111" fmla="*/ 180 h 299"/>
                <a:gd name="T112" fmla="*/ 286 w 286"/>
                <a:gd name="T113" fmla="*/ 162 h 299"/>
                <a:gd name="T114" fmla="*/ 286 w 286"/>
                <a:gd name="T115" fmla="*/ 162 h 299"/>
                <a:gd name="T116" fmla="*/ 285 w 286"/>
                <a:gd name="T117" fmla="*/ 84 h 299"/>
                <a:gd name="T118" fmla="*/ 283 w 286"/>
                <a:gd name="T119" fmla="*/ 36 h 299"/>
                <a:gd name="T120" fmla="*/ 229 w 286"/>
                <a:gd name="T121" fmla="*/ 0 h 299"/>
                <a:gd name="T122" fmla="*/ 174 w 286"/>
                <a:gd name="T123" fmla="*/ 0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86" h="299">
                  <a:moveTo>
                    <a:pt x="174" y="0"/>
                  </a:moveTo>
                  <a:lnTo>
                    <a:pt x="174" y="0"/>
                  </a:lnTo>
                  <a:lnTo>
                    <a:pt x="158" y="39"/>
                  </a:lnTo>
                  <a:lnTo>
                    <a:pt x="144" y="67"/>
                  </a:lnTo>
                  <a:lnTo>
                    <a:pt x="135" y="88"/>
                  </a:lnTo>
                  <a:lnTo>
                    <a:pt x="135" y="88"/>
                  </a:lnTo>
                  <a:lnTo>
                    <a:pt x="126" y="102"/>
                  </a:lnTo>
                  <a:lnTo>
                    <a:pt x="120" y="108"/>
                  </a:lnTo>
                  <a:lnTo>
                    <a:pt x="114" y="115"/>
                  </a:lnTo>
                  <a:lnTo>
                    <a:pt x="105" y="120"/>
                  </a:lnTo>
                  <a:lnTo>
                    <a:pt x="96" y="126"/>
                  </a:lnTo>
                  <a:lnTo>
                    <a:pt x="86" y="129"/>
                  </a:lnTo>
                  <a:lnTo>
                    <a:pt x="75" y="129"/>
                  </a:lnTo>
                  <a:lnTo>
                    <a:pt x="75" y="129"/>
                  </a:lnTo>
                  <a:lnTo>
                    <a:pt x="53" y="130"/>
                  </a:lnTo>
                  <a:lnTo>
                    <a:pt x="39" y="130"/>
                  </a:lnTo>
                  <a:lnTo>
                    <a:pt x="29" y="133"/>
                  </a:lnTo>
                  <a:lnTo>
                    <a:pt x="26" y="135"/>
                  </a:lnTo>
                  <a:lnTo>
                    <a:pt x="24" y="138"/>
                  </a:lnTo>
                  <a:lnTo>
                    <a:pt x="24" y="138"/>
                  </a:lnTo>
                  <a:lnTo>
                    <a:pt x="20" y="147"/>
                  </a:lnTo>
                  <a:lnTo>
                    <a:pt x="11" y="157"/>
                  </a:lnTo>
                  <a:lnTo>
                    <a:pt x="3" y="169"/>
                  </a:lnTo>
                  <a:lnTo>
                    <a:pt x="2" y="177"/>
                  </a:lnTo>
                  <a:lnTo>
                    <a:pt x="0" y="183"/>
                  </a:lnTo>
                  <a:lnTo>
                    <a:pt x="0" y="183"/>
                  </a:lnTo>
                  <a:lnTo>
                    <a:pt x="2" y="190"/>
                  </a:lnTo>
                  <a:lnTo>
                    <a:pt x="5" y="196"/>
                  </a:lnTo>
                  <a:lnTo>
                    <a:pt x="9" y="202"/>
                  </a:lnTo>
                  <a:lnTo>
                    <a:pt x="17" y="208"/>
                  </a:lnTo>
                  <a:lnTo>
                    <a:pt x="24" y="214"/>
                  </a:lnTo>
                  <a:lnTo>
                    <a:pt x="33" y="219"/>
                  </a:lnTo>
                  <a:lnTo>
                    <a:pt x="44" y="223"/>
                  </a:lnTo>
                  <a:lnTo>
                    <a:pt x="54" y="226"/>
                  </a:lnTo>
                  <a:lnTo>
                    <a:pt x="54" y="226"/>
                  </a:lnTo>
                  <a:lnTo>
                    <a:pt x="77" y="231"/>
                  </a:lnTo>
                  <a:lnTo>
                    <a:pt x="99" y="235"/>
                  </a:lnTo>
                  <a:lnTo>
                    <a:pt x="122" y="238"/>
                  </a:lnTo>
                  <a:lnTo>
                    <a:pt x="122" y="262"/>
                  </a:lnTo>
                  <a:lnTo>
                    <a:pt x="122" y="262"/>
                  </a:lnTo>
                  <a:lnTo>
                    <a:pt x="135" y="268"/>
                  </a:lnTo>
                  <a:lnTo>
                    <a:pt x="168" y="281"/>
                  </a:lnTo>
                  <a:lnTo>
                    <a:pt x="187" y="289"/>
                  </a:lnTo>
                  <a:lnTo>
                    <a:pt x="205" y="295"/>
                  </a:lnTo>
                  <a:lnTo>
                    <a:pt x="222" y="299"/>
                  </a:lnTo>
                  <a:lnTo>
                    <a:pt x="235" y="299"/>
                  </a:lnTo>
                  <a:lnTo>
                    <a:pt x="235" y="299"/>
                  </a:lnTo>
                  <a:lnTo>
                    <a:pt x="240" y="299"/>
                  </a:lnTo>
                  <a:lnTo>
                    <a:pt x="244" y="295"/>
                  </a:lnTo>
                  <a:lnTo>
                    <a:pt x="250" y="290"/>
                  </a:lnTo>
                  <a:lnTo>
                    <a:pt x="255" y="283"/>
                  </a:lnTo>
                  <a:lnTo>
                    <a:pt x="264" y="267"/>
                  </a:lnTo>
                  <a:lnTo>
                    <a:pt x="271" y="246"/>
                  </a:lnTo>
                  <a:lnTo>
                    <a:pt x="277" y="223"/>
                  </a:lnTo>
                  <a:lnTo>
                    <a:pt x="282" y="201"/>
                  </a:lnTo>
                  <a:lnTo>
                    <a:pt x="285" y="180"/>
                  </a:lnTo>
                  <a:lnTo>
                    <a:pt x="286" y="162"/>
                  </a:lnTo>
                  <a:lnTo>
                    <a:pt x="286" y="162"/>
                  </a:lnTo>
                  <a:lnTo>
                    <a:pt x="285" y="84"/>
                  </a:lnTo>
                  <a:lnTo>
                    <a:pt x="283" y="36"/>
                  </a:lnTo>
                  <a:lnTo>
                    <a:pt x="229" y="0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37" name="Freeform 82">
              <a:extLst>
                <a:ext uri="{FF2B5EF4-FFF2-40B4-BE49-F238E27FC236}">
                  <a16:creationId xmlns:a16="http://schemas.microsoft.com/office/drawing/2014/main" id="{524D6A93-D758-4093-9CDC-F36C8CF33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" y="3809"/>
              <a:ext cx="128" cy="171"/>
            </a:xfrm>
            <a:custGeom>
              <a:avLst/>
              <a:gdLst>
                <a:gd name="T0" fmla="*/ 64 w 254"/>
                <a:gd name="T1" fmla="*/ 156 h 342"/>
                <a:gd name="T2" fmla="*/ 64 w 254"/>
                <a:gd name="T3" fmla="*/ 156 h 342"/>
                <a:gd name="T4" fmla="*/ 55 w 254"/>
                <a:gd name="T5" fmla="*/ 186 h 342"/>
                <a:gd name="T6" fmla="*/ 40 w 254"/>
                <a:gd name="T7" fmla="*/ 235 h 342"/>
                <a:gd name="T8" fmla="*/ 40 w 254"/>
                <a:gd name="T9" fmla="*/ 235 h 342"/>
                <a:gd name="T10" fmla="*/ 36 w 254"/>
                <a:gd name="T11" fmla="*/ 244 h 342"/>
                <a:gd name="T12" fmla="*/ 30 w 254"/>
                <a:gd name="T13" fmla="*/ 255 h 342"/>
                <a:gd name="T14" fmla="*/ 16 w 254"/>
                <a:gd name="T15" fmla="*/ 277 h 342"/>
                <a:gd name="T16" fmla="*/ 10 w 254"/>
                <a:gd name="T17" fmla="*/ 289 h 342"/>
                <a:gd name="T18" fmla="*/ 4 w 254"/>
                <a:gd name="T19" fmla="*/ 300 h 342"/>
                <a:gd name="T20" fmla="*/ 1 w 254"/>
                <a:gd name="T21" fmla="*/ 312 h 342"/>
                <a:gd name="T22" fmla="*/ 0 w 254"/>
                <a:gd name="T23" fmla="*/ 321 h 342"/>
                <a:gd name="T24" fmla="*/ 0 w 254"/>
                <a:gd name="T25" fmla="*/ 321 h 342"/>
                <a:gd name="T26" fmla="*/ 1 w 254"/>
                <a:gd name="T27" fmla="*/ 330 h 342"/>
                <a:gd name="T28" fmla="*/ 4 w 254"/>
                <a:gd name="T29" fmla="*/ 336 h 342"/>
                <a:gd name="T30" fmla="*/ 10 w 254"/>
                <a:gd name="T31" fmla="*/ 339 h 342"/>
                <a:gd name="T32" fmla="*/ 15 w 254"/>
                <a:gd name="T33" fmla="*/ 342 h 342"/>
                <a:gd name="T34" fmla="*/ 22 w 254"/>
                <a:gd name="T35" fmla="*/ 342 h 342"/>
                <a:gd name="T36" fmla="*/ 28 w 254"/>
                <a:gd name="T37" fmla="*/ 342 h 342"/>
                <a:gd name="T38" fmla="*/ 43 w 254"/>
                <a:gd name="T39" fmla="*/ 337 h 342"/>
                <a:gd name="T40" fmla="*/ 43 w 254"/>
                <a:gd name="T41" fmla="*/ 337 h 342"/>
                <a:gd name="T42" fmla="*/ 54 w 254"/>
                <a:gd name="T43" fmla="*/ 333 h 342"/>
                <a:gd name="T44" fmla="*/ 69 w 254"/>
                <a:gd name="T45" fmla="*/ 324 h 342"/>
                <a:gd name="T46" fmla="*/ 87 w 254"/>
                <a:gd name="T47" fmla="*/ 313 h 342"/>
                <a:gd name="T48" fmla="*/ 106 w 254"/>
                <a:gd name="T49" fmla="*/ 301 h 342"/>
                <a:gd name="T50" fmla="*/ 126 w 254"/>
                <a:gd name="T51" fmla="*/ 288 h 342"/>
                <a:gd name="T52" fmla="*/ 142 w 254"/>
                <a:gd name="T53" fmla="*/ 274 h 342"/>
                <a:gd name="T54" fmla="*/ 154 w 254"/>
                <a:gd name="T55" fmla="*/ 261 h 342"/>
                <a:gd name="T56" fmla="*/ 158 w 254"/>
                <a:gd name="T57" fmla="*/ 255 h 342"/>
                <a:gd name="T58" fmla="*/ 160 w 254"/>
                <a:gd name="T59" fmla="*/ 249 h 342"/>
                <a:gd name="T60" fmla="*/ 160 w 254"/>
                <a:gd name="T61" fmla="*/ 249 h 342"/>
                <a:gd name="T62" fmla="*/ 172 w 254"/>
                <a:gd name="T63" fmla="*/ 195 h 342"/>
                <a:gd name="T64" fmla="*/ 179 w 254"/>
                <a:gd name="T65" fmla="*/ 170 h 342"/>
                <a:gd name="T66" fmla="*/ 182 w 254"/>
                <a:gd name="T67" fmla="*/ 161 h 342"/>
                <a:gd name="T68" fmla="*/ 184 w 254"/>
                <a:gd name="T69" fmla="*/ 155 h 342"/>
                <a:gd name="T70" fmla="*/ 184 w 254"/>
                <a:gd name="T71" fmla="*/ 155 h 342"/>
                <a:gd name="T72" fmla="*/ 187 w 254"/>
                <a:gd name="T73" fmla="*/ 152 h 342"/>
                <a:gd name="T74" fmla="*/ 190 w 254"/>
                <a:gd name="T75" fmla="*/ 152 h 342"/>
                <a:gd name="T76" fmla="*/ 193 w 254"/>
                <a:gd name="T77" fmla="*/ 152 h 342"/>
                <a:gd name="T78" fmla="*/ 197 w 254"/>
                <a:gd name="T79" fmla="*/ 155 h 342"/>
                <a:gd name="T80" fmla="*/ 202 w 254"/>
                <a:gd name="T81" fmla="*/ 161 h 342"/>
                <a:gd name="T82" fmla="*/ 203 w 254"/>
                <a:gd name="T83" fmla="*/ 162 h 342"/>
                <a:gd name="T84" fmla="*/ 203 w 254"/>
                <a:gd name="T85" fmla="*/ 162 h 342"/>
                <a:gd name="T86" fmla="*/ 226 w 254"/>
                <a:gd name="T87" fmla="*/ 140 h 342"/>
                <a:gd name="T88" fmla="*/ 242 w 254"/>
                <a:gd name="T89" fmla="*/ 122 h 342"/>
                <a:gd name="T90" fmla="*/ 248 w 254"/>
                <a:gd name="T91" fmla="*/ 113 h 342"/>
                <a:gd name="T92" fmla="*/ 251 w 254"/>
                <a:gd name="T93" fmla="*/ 105 h 342"/>
                <a:gd name="T94" fmla="*/ 251 w 254"/>
                <a:gd name="T95" fmla="*/ 105 h 342"/>
                <a:gd name="T96" fmla="*/ 254 w 254"/>
                <a:gd name="T97" fmla="*/ 90 h 342"/>
                <a:gd name="T98" fmla="*/ 254 w 254"/>
                <a:gd name="T99" fmla="*/ 81 h 342"/>
                <a:gd name="T100" fmla="*/ 253 w 254"/>
                <a:gd name="T101" fmla="*/ 71 h 342"/>
                <a:gd name="T102" fmla="*/ 250 w 254"/>
                <a:gd name="T103" fmla="*/ 60 h 342"/>
                <a:gd name="T104" fmla="*/ 247 w 254"/>
                <a:gd name="T105" fmla="*/ 51 h 342"/>
                <a:gd name="T106" fmla="*/ 241 w 254"/>
                <a:gd name="T107" fmla="*/ 42 h 342"/>
                <a:gd name="T108" fmla="*/ 233 w 254"/>
                <a:gd name="T109" fmla="*/ 35 h 342"/>
                <a:gd name="T110" fmla="*/ 233 w 254"/>
                <a:gd name="T111" fmla="*/ 35 h 342"/>
                <a:gd name="T112" fmla="*/ 211 w 254"/>
                <a:gd name="T113" fmla="*/ 23 h 342"/>
                <a:gd name="T114" fmla="*/ 187 w 254"/>
                <a:gd name="T115" fmla="*/ 12 h 342"/>
                <a:gd name="T116" fmla="*/ 160 w 254"/>
                <a:gd name="T117" fmla="*/ 0 h 342"/>
                <a:gd name="T118" fmla="*/ 64 w 254"/>
                <a:gd name="T119" fmla="*/ 156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4" h="342">
                  <a:moveTo>
                    <a:pt x="64" y="156"/>
                  </a:moveTo>
                  <a:lnTo>
                    <a:pt x="64" y="156"/>
                  </a:lnTo>
                  <a:lnTo>
                    <a:pt x="55" y="186"/>
                  </a:lnTo>
                  <a:lnTo>
                    <a:pt x="40" y="235"/>
                  </a:lnTo>
                  <a:lnTo>
                    <a:pt x="40" y="235"/>
                  </a:lnTo>
                  <a:lnTo>
                    <a:pt x="36" y="244"/>
                  </a:lnTo>
                  <a:lnTo>
                    <a:pt x="30" y="255"/>
                  </a:lnTo>
                  <a:lnTo>
                    <a:pt x="16" y="277"/>
                  </a:lnTo>
                  <a:lnTo>
                    <a:pt x="10" y="289"/>
                  </a:lnTo>
                  <a:lnTo>
                    <a:pt x="4" y="300"/>
                  </a:lnTo>
                  <a:lnTo>
                    <a:pt x="1" y="312"/>
                  </a:lnTo>
                  <a:lnTo>
                    <a:pt x="0" y="321"/>
                  </a:lnTo>
                  <a:lnTo>
                    <a:pt x="0" y="321"/>
                  </a:lnTo>
                  <a:lnTo>
                    <a:pt x="1" y="330"/>
                  </a:lnTo>
                  <a:lnTo>
                    <a:pt x="4" y="336"/>
                  </a:lnTo>
                  <a:lnTo>
                    <a:pt x="10" y="339"/>
                  </a:lnTo>
                  <a:lnTo>
                    <a:pt x="15" y="342"/>
                  </a:lnTo>
                  <a:lnTo>
                    <a:pt x="22" y="342"/>
                  </a:lnTo>
                  <a:lnTo>
                    <a:pt x="28" y="342"/>
                  </a:lnTo>
                  <a:lnTo>
                    <a:pt x="43" y="337"/>
                  </a:lnTo>
                  <a:lnTo>
                    <a:pt x="43" y="337"/>
                  </a:lnTo>
                  <a:lnTo>
                    <a:pt x="54" y="333"/>
                  </a:lnTo>
                  <a:lnTo>
                    <a:pt x="69" y="324"/>
                  </a:lnTo>
                  <a:lnTo>
                    <a:pt x="87" y="313"/>
                  </a:lnTo>
                  <a:lnTo>
                    <a:pt x="106" y="301"/>
                  </a:lnTo>
                  <a:lnTo>
                    <a:pt x="126" y="288"/>
                  </a:lnTo>
                  <a:lnTo>
                    <a:pt x="142" y="274"/>
                  </a:lnTo>
                  <a:lnTo>
                    <a:pt x="154" y="261"/>
                  </a:lnTo>
                  <a:lnTo>
                    <a:pt x="158" y="255"/>
                  </a:lnTo>
                  <a:lnTo>
                    <a:pt x="160" y="249"/>
                  </a:lnTo>
                  <a:lnTo>
                    <a:pt x="160" y="249"/>
                  </a:lnTo>
                  <a:lnTo>
                    <a:pt x="172" y="195"/>
                  </a:lnTo>
                  <a:lnTo>
                    <a:pt x="179" y="170"/>
                  </a:lnTo>
                  <a:lnTo>
                    <a:pt x="182" y="161"/>
                  </a:lnTo>
                  <a:lnTo>
                    <a:pt x="184" y="155"/>
                  </a:lnTo>
                  <a:lnTo>
                    <a:pt x="184" y="155"/>
                  </a:lnTo>
                  <a:lnTo>
                    <a:pt x="187" y="152"/>
                  </a:lnTo>
                  <a:lnTo>
                    <a:pt x="190" y="152"/>
                  </a:lnTo>
                  <a:lnTo>
                    <a:pt x="193" y="152"/>
                  </a:lnTo>
                  <a:lnTo>
                    <a:pt x="197" y="155"/>
                  </a:lnTo>
                  <a:lnTo>
                    <a:pt x="202" y="161"/>
                  </a:lnTo>
                  <a:lnTo>
                    <a:pt x="203" y="162"/>
                  </a:lnTo>
                  <a:lnTo>
                    <a:pt x="203" y="162"/>
                  </a:lnTo>
                  <a:lnTo>
                    <a:pt x="226" y="140"/>
                  </a:lnTo>
                  <a:lnTo>
                    <a:pt x="242" y="122"/>
                  </a:lnTo>
                  <a:lnTo>
                    <a:pt x="248" y="113"/>
                  </a:lnTo>
                  <a:lnTo>
                    <a:pt x="251" y="105"/>
                  </a:lnTo>
                  <a:lnTo>
                    <a:pt x="251" y="105"/>
                  </a:lnTo>
                  <a:lnTo>
                    <a:pt x="254" y="90"/>
                  </a:lnTo>
                  <a:lnTo>
                    <a:pt x="254" y="81"/>
                  </a:lnTo>
                  <a:lnTo>
                    <a:pt x="253" y="71"/>
                  </a:lnTo>
                  <a:lnTo>
                    <a:pt x="250" y="60"/>
                  </a:lnTo>
                  <a:lnTo>
                    <a:pt x="247" y="51"/>
                  </a:lnTo>
                  <a:lnTo>
                    <a:pt x="241" y="42"/>
                  </a:lnTo>
                  <a:lnTo>
                    <a:pt x="233" y="35"/>
                  </a:lnTo>
                  <a:lnTo>
                    <a:pt x="233" y="35"/>
                  </a:lnTo>
                  <a:lnTo>
                    <a:pt x="211" y="23"/>
                  </a:lnTo>
                  <a:lnTo>
                    <a:pt x="187" y="12"/>
                  </a:lnTo>
                  <a:lnTo>
                    <a:pt x="160" y="0"/>
                  </a:lnTo>
                  <a:lnTo>
                    <a:pt x="64" y="156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A7423B-96BD-46F2-8F36-D88FB6437AB4}"/>
              </a:ext>
            </a:extLst>
          </p:cNvPr>
          <p:cNvGrpSpPr/>
          <p:nvPr/>
        </p:nvGrpSpPr>
        <p:grpSpPr>
          <a:xfrm>
            <a:off x="7741323" y="1195563"/>
            <a:ext cx="799903" cy="2688143"/>
            <a:chOff x="2769903" y="3799667"/>
            <a:chExt cx="766881" cy="2577170"/>
          </a:xfrm>
        </p:grpSpPr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8905EE8C-7C0E-490B-B8F4-1161A871433C}"/>
                </a:ext>
              </a:extLst>
            </p:cNvPr>
            <p:cNvSpPr/>
            <p:nvPr/>
          </p:nvSpPr>
          <p:spPr>
            <a:xfrm>
              <a:off x="2994391" y="3799667"/>
              <a:ext cx="249465" cy="2342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0873" extrusionOk="0">
                  <a:moveTo>
                    <a:pt x="0" y="11231"/>
                  </a:moveTo>
                  <a:cubicBezTo>
                    <a:pt x="0" y="11231"/>
                    <a:pt x="2979" y="431"/>
                    <a:pt x="8938" y="31"/>
                  </a:cubicBezTo>
                  <a:cubicBezTo>
                    <a:pt x="15269" y="-369"/>
                    <a:pt x="15641" y="3231"/>
                    <a:pt x="15641" y="3231"/>
                  </a:cubicBezTo>
                  <a:cubicBezTo>
                    <a:pt x="15641" y="3231"/>
                    <a:pt x="19738" y="4831"/>
                    <a:pt x="20483" y="7231"/>
                  </a:cubicBezTo>
                  <a:cubicBezTo>
                    <a:pt x="21600" y="9631"/>
                    <a:pt x="17876" y="20831"/>
                    <a:pt x="17876" y="20831"/>
                  </a:cubicBezTo>
                  <a:lnTo>
                    <a:pt x="2234" y="20831"/>
                  </a:lnTo>
                  <a:cubicBezTo>
                    <a:pt x="2607" y="21231"/>
                    <a:pt x="372" y="18831"/>
                    <a:pt x="0" y="1123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2EFD003E-742D-40EB-9A57-542FAE8DC7A5}"/>
                </a:ext>
              </a:extLst>
            </p:cNvPr>
            <p:cNvSpPr/>
            <p:nvPr/>
          </p:nvSpPr>
          <p:spPr>
            <a:xfrm>
              <a:off x="3011624" y="3845611"/>
              <a:ext cx="207596" cy="3591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4" h="21600" extrusionOk="0">
                  <a:moveTo>
                    <a:pt x="3792" y="20250"/>
                  </a:moveTo>
                  <a:lnTo>
                    <a:pt x="4224" y="15390"/>
                  </a:lnTo>
                  <a:cubicBezTo>
                    <a:pt x="4224" y="15390"/>
                    <a:pt x="2496" y="12420"/>
                    <a:pt x="768" y="10260"/>
                  </a:cubicBezTo>
                  <a:cubicBezTo>
                    <a:pt x="768" y="10260"/>
                    <a:pt x="-960" y="4320"/>
                    <a:pt x="768" y="2700"/>
                  </a:cubicBezTo>
                  <a:cubicBezTo>
                    <a:pt x="2496" y="810"/>
                    <a:pt x="6816" y="0"/>
                    <a:pt x="9408" y="0"/>
                  </a:cubicBezTo>
                  <a:cubicBezTo>
                    <a:pt x="12000" y="0"/>
                    <a:pt x="15888" y="540"/>
                    <a:pt x="17184" y="1350"/>
                  </a:cubicBezTo>
                  <a:cubicBezTo>
                    <a:pt x="18480" y="2160"/>
                    <a:pt x="20640" y="7020"/>
                    <a:pt x="19776" y="9450"/>
                  </a:cubicBezTo>
                  <a:cubicBezTo>
                    <a:pt x="18912" y="11880"/>
                    <a:pt x="18048" y="17550"/>
                    <a:pt x="18048" y="17550"/>
                  </a:cubicBezTo>
                  <a:lnTo>
                    <a:pt x="8112" y="21600"/>
                  </a:lnTo>
                  <a:lnTo>
                    <a:pt x="3792" y="20250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19018A49-DC8F-4F67-93AF-9A824F284975}"/>
                </a:ext>
              </a:extLst>
            </p:cNvPr>
            <p:cNvSpPr/>
            <p:nvPr/>
          </p:nvSpPr>
          <p:spPr>
            <a:xfrm>
              <a:off x="2814801" y="4113955"/>
              <a:ext cx="693916" cy="8396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600" extrusionOk="0">
                  <a:moveTo>
                    <a:pt x="215" y="21600"/>
                  </a:moveTo>
                  <a:cubicBezTo>
                    <a:pt x="215" y="21600"/>
                    <a:pt x="492" y="18828"/>
                    <a:pt x="354" y="18366"/>
                  </a:cubicBezTo>
                  <a:cubicBezTo>
                    <a:pt x="215" y="17904"/>
                    <a:pt x="769" y="17326"/>
                    <a:pt x="769" y="16980"/>
                  </a:cubicBezTo>
                  <a:cubicBezTo>
                    <a:pt x="631" y="16633"/>
                    <a:pt x="354" y="16287"/>
                    <a:pt x="77" y="14901"/>
                  </a:cubicBezTo>
                  <a:cubicBezTo>
                    <a:pt x="-200" y="13399"/>
                    <a:pt x="354" y="10396"/>
                    <a:pt x="492" y="9356"/>
                  </a:cubicBezTo>
                  <a:cubicBezTo>
                    <a:pt x="631" y="8432"/>
                    <a:pt x="2015" y="4274"/>
                    <a:pt x="2154" y="3696"/>
                  </a:cubicBezTo>
                  <a:cubicBezTo>
                    <a:pt x="2292" y="3119"/>
                    <a:pt x="7000" y="1617"/>
                    <a:pt x="7000" y="1617"/>
                  </a:cubicBezTo>
                  <a:lnTo>
                    <a:pt x="7415" y="924"/>
                  </a:lnTo>
                  <a:lnTo>
                    <a:pt x="8938" y="1733"/>
                  </a:lnTo>
                  <a:lnTo>
                    <a:pt x="12400" y="0"/>
                  </a:lnTo>
                  <a:lnTo>
                    <a:pt x="16277" y="1848"/>
                  </a:lnTo>
                  <a:lnTo>
                    <a:pt x="18769" y="3119"/>
                  </a:lnTo>
                  <a:lnTo>
                    <a:pt x="21400" y="8663"/>
                  </a:lnTo>
                  <a:lnTo>
                    <a:pt x="21262" y="14323"/>
                  </a:lnTo>
                  <a:lnTo>
                    <a:pt x="20015" y="19059"/>
                  </a:lnTo>
                  <a:lnTo>
                    <a:pt x="3400" y="20676"/>
                  </a:lnTo>
                  <a:cubicBezTo>
                    <a:pt x="3262" y="20791"/>
                    <a:pt x="1323" y="21253"/>
                    <a:pt x="215" y="2160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F6F06F85-75E8-43D7-B6B2-54F6724EA7C0}"/>
                </a:ext>
              </a:extLst>
            </p:cNvPr>
            <p:cNvSpPr/>
            <p:nvPr/>
          </p:nvSpPr>
          <p:spPr>
            <a:xfrm>
              <a:off x="2769903" y="4113951"/>
              <a:ext cx="766881" cy="22628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600" extrusionOk="0">
                  <a:moveTo>
                    <a:pt x="20654" y="3514"/>
                  </a:moveTo>
                  <a:cubicBezTo>
                    <a:pt x="19914" y="2957"/>
                    <a:pt x="18556" y="1543"/>
                    <a:pt x="17569" y="1286"/>
                  </a:cubicBezTo>
                  <a:cubicBezTo>
                    <a:pt x="16581" y="1029"/>
                    <a:pt x="14977" y="943"/>
                    <a:pt x="14483" y="557"/>
                  </a:cubicBezTo>
                  <a:cubicBezTo>
                    <a:pt x="13989" y="171"/>
                    <a:pt x="12014" y="0"/>
                    <a:pt x="12014" y="0"/>
                  </a:cubicBezTo>
                  <a:cubicBezTo>
                    <a:pt x="12014" y="0"/>
                    <a:pt x="10780" y="729"/>
                    <a:pt x="10410" y="900"/>
                  </a:cubicBezTo>
                  <a:cubicBezTo>
                    <a:pt x="10040" y="1071"/>
                    <a:pt x="9423" y="1329"/>
                    <a:pt x="10040" y="1414"/>
                  </a:cubicBezTo>
                  <a:cubicBezTo>
                    <a:pt x="10657" y="1500"/>
                    <a:pt x="12385" y="1629"/>
                    <a:pt x="13496" y="1457"/>
                  </a:cubicBezTo>
                  <a:cubicBezTo>
                    <a:pt x="14483" y="1286"/>
                    <a:pt x="16211" y="1286"/>
                    <a:pt x="16952" y="1414"/>
                  </a:cubicBezTo>
                  <a:cubicBezTo>
                    <a:pt x="17692" y="1543"/>
                    <a:pt x="19790" y="4671"/>
                    <a:pt x="19173" y="5700"/>
                  </a:cubicBezTo>
                  <a:cubicBezTo>
                    <a:pt x="18433" y="6729"/>
                    <a:pt x="14853" y="5743"/>
                    <a:pt x="14853" y="5743"/>
                  </a:cubicBezTo>
                  <a:cubicBezTo>
                    <a:pt x="14853" y="5743"/>
                    <a:pt x="15224" y="6729"/>
                    <a:pt x="14606" y="6900"/>
                  </a:cubicBezTo>
                  <a:cubicBezTo>
                    <a:pt x="13989" y="7029"/>
                    <a:pt x="3868" y="7671"/>
                    <a:pt x="3498" y="7671"/>
                  </a:cubicBezTo>
                  <a:cubicBezTo>
                    <a:pt x="3128" y="7671"/>
                    <a:pt x="3251" y="8014"/>
                    <a:pt x="3251" y="8014"/>
                  </a:cubicBezTo>
                  <a:lnTo>
                    <a:pt x="1893" y="8571"/>
                  </a:lnTo>
                  <a:cubicBezTo>
                    <a:pt x="1893" y="8571"/>
                    <a:pt x="1770" y="9171"/>
                    <a:pt x="2140" y="9600"/>
                  </a:cubicBezTo>
                  <a:cubicBezTo>
                    <a:pt x="2510" y="10029"/>
                    <a:pt x="3498" y="11914"/>
                    <a:pt x="3745" y="12600"/>
                  </a:cubicBezTo>
                  <a:cubicBezTo>
                    <a:pt x="4115" y="13286"/>
                    <a:pt x="4732" y="14143"/>
                    <a:pt x="4732" y="14314"/>
                  </a:cubicBezTo>
                  <a:cubicBezTo>
                    <a:pt x="4732" y="14486"/>
                    <a:pt x="4732" y="15214"/>
                    <a:pt x="5102" y="15429"/>
                  </a:cubicBezTo>
                  <a:cubicBezTo>
                    <a:pt x="5473" y="15643"/>
                    <a:pt x="5473" y="15986"/>
                    <a:pt x="5473" y="16243"/>
                  </a:cubicBezTo>
                  <a:cubicBezTo>
                    <a:pt x="5473" y="16500"/>
                    <a:pt x="5843" y="18300"/>
                    <a:pt x="6090" y="18600"/>
                  </a:cubicBezTo>
                  <a:cubicBezTo>
                    <a:pt x="6090" y="18643"/>
                    <a:pt x="6090" y="18643"/>
                    <a:pt x="6213" y="18686"/>
                  </a:cubicBezTo>
                  <a:cubicBezTo>
                    <a:pt x="5720" y="18771"/>
                    <a:pt x="4979" y="18943"/>
                    <a:pt x="4856" y="19071"/>
                  </a:cubicBezTo>
                  <a:cubicBezTo>
                    <a:pt x="4609" y="19286"/>
                    <a:pt x="3374" y="19714"/>
                    <a:pt x="2881" y="19714"/>
                  </a:cubicBezTo>
                  <a:cubicBezTo>
                    <a:pt x="2387" y="19714"/>
                    <a:pt x="659" y="19586"/>
                    <a:pt x="165" y="19757"/>
                  </a:cubicBezTo>
                  <a:cubicBezTo>
                    <a:pt x="-205" y="19929"/>
                    <a:pt x="-82" y="20314"/>
                    <a:pt x="1893" y="20357"/>
                  </a:cubicBezTo>
                  <a:cubicBezTo>
                    <a:pt x="3868" y="20443"/>
                    <a:pt x="6213" y="20014"/>
                    <a:pt x="6584" y="20014"/>
                  </a:cubicBezTo>
                  <a:cubicBezTo>
                    <a:pt x="6954" y="20014"/>
                    <a:pt x="7077" y="20229"/>
                    <a:pt x="7077" y="20229"/>
                  </a:cubicBezTo>
                  <a:lnTo>
                    <a:pt x="9916" y="20229"/>
                  </a:lnTo>
                  <a:lnTo>
                    <a:pt x="9793" y="19629"/>
                  </a:lnTo>
                  <a:lnTo>
                    <a:pt x="10410" y="20014"/>
                  </a:lnTo>
                  <a:lnTo>
                    <a:pt x="10657" y="20014"/>
                  </a:lnTo>
                  <a:cubicBezTo>
                    <a:pt x="10657" y="20143"/>
                    <a:pt x="10533" y="20271"/>
                    <a:pt x="10410" y="20443"/>
                  </a:cubicBezTo>
                  <a:cubicBezTo>
                    <a:pt x="10163" y="20786"/>
                    <a:pt x="8805" y="21129"/>
                    <a:pt x="8805" y="21257"/>
                  </a:cubicBezTo>
                  <a:cubicBezTo>
                    <a:pt x="8805" y="21386"/>
                    <a:pt x="9299" y="21600"/>
                    <a:pt x="10903" y="21600"/>
                  </a:cubicBezTo>
                  <a:cubicBezTo>
                    <a:pt x="12508" y="21600"/>
                    <a:pt x="13619" y="21343"/>
                    <a:pt x="13619" y="20957"/>
                  </a:cubicBezTo>
                  <a:cubicBezTo>
                    <a:pt x="13619" y="20700"/>
                    <a:pt x="13742" y="20357"/>
                    <a:pt x="13866" y="20100"/>
                  </a:cubicBezTo>
                  <a:lnTo>
                    <a:pt x="14113" y="20100"/>
                  </a:lnTo>
                  <a:cubicBezTo>
                    <a:pt x="14113" y="20100"/>
                    <a:pt x="14853" y="19629"/>
                    <a:pt x="14853" y="19414"/>
                  </a:cubicBezTo>
                  <a:cubicBezTo>
                    <a:pt x="14853" y="19200"/>
                    <a:pt x="14236" y="18986"/>
                    <a:pt x="14236" y="18686"/>
                  </a:cubicBezTo>
                  <a:cubicBezTo>
                    <a:pt x="14236" y="18386"/>
                    <a:pt x="14483" y="17571"/>
                    <a:pt x="14483" y="17014"/>
                  </a:cubicBezTo>
                  <a:cubicBezTo>
                    <a:pt x="14483" y="16457"/>
                    <a:pt x="13619" y="13757"/>
                    <a:pt x="13742" y="13286"/>
                  </a:cubicBezTo>
                  <a:cubicBezTo>
                    <a:pt x="13866" y="12814"/>
                    <a:pt x="15347" y="9514"/>
                    <a:pt x="15347" y="9514"/>
                  </a:cubicBezTo>
                  <a:cubicBezTo>
                    <a:pt x="15347" y="9514"/>
                    <a:pt x="16952" y="9900"/>
                    <a:pt x="17569" y="9771"/>
                  </a:cubicBezTo>
                  <a:cubicBezTo>
                    <a:pt x="18186" y="9643"/>
                    <a:pt x="20284" y="8143"/>
                    <a:pt x="20654" y="6814"/>
                  </a:cubicBezTo>
                  <a:cubicBezTo>
                    <a:pt x="21025" y="5486"/>
                    <a:pt x="21395" y="4071"/>
                    <a:pt x="20654" y="3514"/>
                  </a:cubicBezTo>
                  <a:close/>
                  <a:moveTo>
                    <a:pt x="9916" y="19200"/>
                  </a:moveTo>
                  <a:lnTo>
                    <a:pt x="10163" y="18686"/>
                  </a:lnTo>
                  <a:cubicBezTo>
                    <a:pt x="11397" y="19500"/>
                    <a:pt x="9916" y="19200"/>
                    <a:pt x="9916" y="1920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9C1179A8-ECDE-404E-98EB-40C9FC000335}"/>
                </a:ext>
              </a:extLst>
            </p:cNvPr>
            <p:cNvSpPr/>
            <p:nvPr/>
          </p:nvSpPr>
          <p:spPr>
            <a:xfrm>
              <a:off x="2949496" y="4203751"/>
              <a:ext cx="184083" cy="677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01"/>
                  </a:moveTo>
                  <a:lnTo>
                    <a:pt x="17385" y="1717"/>
                  </a:lnTo>
                  <a:cubicBezTo>
                    <a:pt x="17385" y="1717"/>
                    <a:pt x="18439" y="4291"/>
                    <a:pt x="17385" y="8440"/>
                  </a:cubicBezTo>
                  <a:cubicBezTo>
                    <a:pt x="16332" y="12588"/>
                    <a:pt x="13171" y="20027"/>
                    <a:pt x="13171" y="20027"/>
                  </a:cubicBezTo>
                  <a:lnTo>
                    <a:pt x="4215" y="21600"/>
                  </a:lnTo>
                  <a:lnTo>
                    <a:pt x="0" y="19740"/>
                  </a:lnTo>
                  <a:cubicBezTo>
                    <a:pt x="0" y="19740"/>
                    <a:pt x="6849" y="7438"/>
                    <a:pt x="8429" y="5436"/>
                  </a:cubicBezTo>
                  <a:cubicBezTo>
                    <a:pt x="10010" y="3576"/>
                    <a:pt x="13171" y="2003"/>
                    <a:pt x="13171" y="2003"/>
                  </a:cubicBezTo>
                  <a:lnTo>
                    <a:pt x="11590" y="1001"/>
                  </a:lnTo>
                  <a:lnTo>
                    <a:pt x="14751" y="143"/>
                  </a:lnTo>
                  <a:lnTo>
                    <a:pt x="17912" y="0"/>
                  </a:lnTo>
                  <a:lnTo>
                    <a:pt x="21600" y="1001"/>
                  </a:lnTo>
                  <a:close/>
                </a:path>
              </a:pathLst>
            </a:custGeom>
            <a:solidFill>
              <a:srgbClr val="E75F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9680F3DC-9F86-4B72-8683-AD478652DFF1}"/>
                </a:ext>
              </a:extLst>
            </p:cNvPr>
            <p:cNvSpPr/>
            <p:nvPr/>
          </p:nvSpPr>
          <p:spPr>
            <a:xfrm>
              <a:off x="3084188" y="4248650"/>
              <a:ext cx="136463" cy="255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7" h="21600" extrusionOk="0">
                  <a:moveTo>
                    <a:pt x="19510" y="17432"/>
                  </a:moveTo>
                  <a:cubicBezTo>
                    <a:pt x="19510" y="17432"/>
                    <a:pt x="18116" y="12884"/>
                    <a:pt x="19510" y="10989"/>
                  </a:cubicBezTo>
                  <a:cubicBezTo>
                    <a:pt x="20903" y="9095"/>
                    <a:pt x="21600" y="4168"/>
                    <a:pt x="20903" y="3032"/>
                  </a:cubicBezTo>
                  <a:cubicBezTo>
                    <a:pt x="20207" y="1895"/>
                    <a:pt x="19510" y="0"/>
                    <a:pt x="18116" y="0"/>
                  </a:cubicBezTo>
                  <a:cubicBezTo>
                    <a:pt x="16026" y="0"/>
                    <a:pt x="13936" y="1895"/>
                    <a:pt x="13936" y="1895"/>
                  </a:cubicBezTo>
                  <a:lnTo>
                    <a:pt x="13239" y="4168"/>
                  </a:lnTo>
                  <a:cubicBezTo>
                    <a:pt x="13239" y="4168"/>
                    <a:pt x="9755" y="2274"/>
                    <a:pt x="7664" y="2653"/>
                  </a:cubicBezTo>
                  <a:cubicBezTo>
                    <a:pt x="5574" y="3032"/>
                    <a:pt x="2090" y="5684"/>
                    <a:pt x="2090" y="5684"/>
                  </a:cubicBezTo>
                  <a:lnTo>
                    <a:pt x="0" y="7958"/>
                  </a:lnTo>
                  <a:lnTo>
                    <a:pt x="2090" y="7958"/>
                  </a:lnTo>
                  <a:lnTo>
                    <a:pt x="4181" y="6821"/>
                  </a:lnTo>
                  <a:cubicBezTo>
                    <a:pt x="4181" y="6821"/>
                    <a:pt x="2787" y="10611"/>
                    <a:pt x="2787" y="12884"/>
                  </a:cubicBezTo>
                  <a:cubicBezTo>
                    <a:pt x="2787" y="15158"/>
                    <a:pt x="10452" y="21600"/>
                    <a:pt x="10452" y="21600"/>
                  </a:cubicBezTo>
                  <a:lnTo>
                    <a:pt x="19510" y="17432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05A33F6A-6095-4EAC-9833-BA135D5C1608}"/>
                </a:ext>
              </a:extLst>
            </p:cNvPr>
            <p:cNvSpPr/>
            <p:nvPr/>
          </p:nvSpPr>
          <p:spPr>
            <a:xfrm>
              <a:off x="2814798" y="4922125"/>
              <a:ext cx="94852" cy="925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12" h="20228" extrusionOk="0">
                  <a:moveTo>
                    <a:pt x="0" y="6872"/>
                  </a:moveTo>
                  <a:lnTo>
                    <a:pt x="5400" y="15709"/>
                  </a:lnTo>
                  <a:lnTo>
                    <a:pt x="7200" y="12763"/>
                  </a:lnTo>
                  <a:cubicBezTo>
                    <a:pt x="7200" y="12763"/>
                    <a:pt x="12600" y="18654"/>
                    <a:pt x="14400" y="19636"/>
                  </a:cubicBezTo>
                  <a:cubicBezTo>
                    <a:pt x="17100" y="20618"/>
                    <a:pt x="21600" y="21600"/>
                    <a:pt x="17100" y="11782"/>
                  </a:cubicBezTo>
                  <a:cubicBezTo>
                    <a:pt x="12600" y="2945"/>
                    <a:pt x="17100" y="0"/>
                    <a:pt x="17100" y="0"/>
                  </a:cubicBezTo>
                  <a:lnTo>
                    <a:pt x="0" y="6872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07" name="Group 52">
            <a:extLst>
              <a:ext uri="{FF2B5EF4-FFF2-40B4-BE49-F238E27FC236}">
                <a16:creationId xmlns:a16="http://schemas.microsoft.com/office/drawing/2014/main" id="{C4769F4E-4F08-4349-AE29-37125C38E9F6}"/>
              </a:ext>
            </a:extLst>
          </p:cNvPr>
          <p:cNvGrpSpPr>
            <a:grpSpLocks/>
          </p:cNvGrpSpPr>
          <p:nvPr/>
        </p:nvGrpSpPr>
        <p:grpSpPr bwMode="auto">
          <a:xfrm>
            <a:off x="7548181" y="2978086"/>
            <a:ext cx="1597760" cy="2641460"/>
            <a:chOff x="4570" y="1321"/>
            <a:chExt cx="827" cy="1367"/>
          </a:xfrm>
        </p:grpSpPr>
        <p:sp>
          <p:nvSpPr>
            <p:cNvPr id="208" name="Freeform 53">
              <a:extLst>
                <a:ext uri="{FF2B5EF4-FFF2-40B4-BE49-F238E27FC236}">
                  <a16:creationId xmlns:a16="http://schemas.microsoft.com/office/drawing/2014/main" id="{25B1CA4D-2D01-4089-BD73-97E9A16CD7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0" y="2600"/>
              <a:ext cx="137" cy="88"/>
            </a:xfrm>
            <a:custGeom>
              <a:avLst/>
              <a:gdLst>
                <a:gd name="T0" fmla="*/ 271 w 274"/>
                <a:gd name="T1" fmla="*/ 148 h 175"/>
                <a:gd name="T2" fmla="*/ 271 w 274"/>
                <a:gd name="T3" fmla="*/ 148 h 175"/>
                <a:gd name="T4" fmla="*/ 274 w 274"/>
                <a:gd name="T5" fmla="*/ 141 h 175"/>
                <a:gd name="T6" fmla="*/ 274 w 274"/>
                <a:gd name="T7" fmla="*/ 130 h 175"/>
                <a:gd name="T8" fmla="*/ 273 w 274"/>
                <a:gd name="T9" fmla="*/ 118 h 175"/>
                <a:gd name="T10" fmla="*/ 267 w 274"/>
                <a:gd name="T11" fmla="*/ 105 h 175"/>
                <a:gd name="T12" fmla="*/ 262 w 274"/>
                <a:gd name="T13" fmla="*/ 97 h 175"/>
                <a:gd name="T14" fmla="*/ 258 w 274"/>
                <a:gd name="T15" fmla="*/ 90 h 175"/>
                <a:gd name="T16" fmla="*/ 250 w 274"/>
                <a:gd name="T17" fmla="*/ 82 h 175"/>
                <a:gd name="T18" fmla="*/ 241 w 274"/>
                <a:gd name="T19" fmla="*/ 75 h 175"/>
                <a:gd name="T20" fmla="*/ 231 w 274"/>
                <a:gd name="T21" fmla="*/ 67 h 175"/>
                <a:gd name="T22" fmla="*/ 219 w 274"/>
                <a:gd name="T23" fmla="*/ 60 h 175"/>
                <a:gd name="T24" fmla="*/ 202 w 274"/>
                <a:gd name="T25" fmla="*/ 3 h 175"/>
                <a:gd name="T26" fmla="*/ 30 w 274"/>
                <a:gd name="T27" fmla="*/ 0 h 175"/>
                <a:gd name="T28" fmla="*/ 30 w 274"/>
                <a:gd name="T29" fmla="*/ 0 h 175"/>
                <a:gd name="T30" fmla="*/ 26 w 274"/>
                <a:gd name="T31" fmla="*/ 10 h 175"/>
                <a:gd name="T32" fmla="*/ 15 w 274"/>
                <a:gd name="T33" fmla="*/ 34 h 175"/>
                <a:gd name="T34" fmla="*/ 5 w 274"/>
                <a:gd name="T35" fmla="*/ 66 h 175"/>
                <a:gd name="T36" fmla="*/ 2 w 274"/>
                <a:gd name="T37" fmla="*/ 79 h 175"/>
                <a:gd name="T38" fmla="*/ 0 w 274"/>
                <a:gd name="T39" fmla="*/ 91 h 175"/>
                <a:gd name="T40" fmla="*/ 0 w 274"/>
                <a:gd name="T41" fmla="*/ 91 h 175"/>
                <a:gd name="T42" fmla="*/ 0 w 274"/>
                <a:gd name="T43" fmla="*/ 96 h 175"/>
                <a:gd name="T44" fmla="*/ 2 w 274"/>
                <a:gd name="T45" fmla="*/ 100 h 175"/>
                <a:gd name="T46" fmla="*/ 8 w 274"/>
                <a:gd name="T47" fmla="*/ 109 h 175"/>
                <a:gd name="T48" fmla="*/ 15 w 274"/>
                <a:gd name="T49" fmla="*/ 117 h 175"/>
                <a:gd name="T50" fmla="*/ 24 w 274"/>
                <a:gd name="T51" fmla="*/ 123 h 175"/>
                <a:gd name="T52" fmla="*/ 42 w 274"/>
                <a:gd name="T53" fmla="*/ 130 h 175"/>
                <a:gd name="T54" fmla="*/ 50 w 274"/>
                <a:gd name="T55" fmla="*/ 133 h 175"/>
                <a:gd name="T56" fmla="*/ 50 w 274"/>
                <a:gd name="T57" fmla="*/ 133 h 175"/>
                <a:gd name="T58" fmla="*/ 53 w 274"/>
                <a:gd name="T59" fmla="*/ 136 h 175"/>
                <a:gd name="T60" fmla="*/ 62 w 274"/>
                <a:gd name="T61" fmla="*/ 145 h 175"/>
                <a:gd name="T62" fmla="*/ 68 w 274"/>
                <a:gd name="T63" fmla="*/ 151 h 175"/>
                <a:gd name="T64" fmla="*/ 77 w 274"/>
                <a:gd name="T65" fmla="*/ 156 h 175"/>
                <a:gd name="T66" fmla="*/ 87 w 274"/>
                <a:gd name="T67" fmla="*/ 162 h 175"/>
                <a:gd name="T68" fmla="*/ 99 w 274"/>
                <a:gd name="T69" fmla="*/ 166 h 175"/>
                <a:gd name="T70" fmla="*/ 113 w 274"/>
                <a:gd name="T71" fmla="*/ 171 h 175"/>
                <a:gd name="T72" fmla="*/ 129 w 274"/>
                <a:gd name="T73" fmla="*/ 174 h 175"/>
                <a:gd name="T74" fmla="*/ 147 w 274"/>
                <a:gd name="T75" fmla="*/ 175 h 175"/>
                <a:gd name="T76" fmla="*/ 168 w 274"/>
                <a:gd name="T77" fmla="*/ 175 h 175"/>
                <a:gd name="T78" fmla="*/ 190 w 274"/>
                <a:gd name="T79" fmla="*/ 172 h 175"/>
                <a:gd name="T80" fmla="*/ 214 w 274"/>
                <a:gd name="T81" fmla="*/ 168 h 175"/>
                <a:gd name="T82" fmla="*/ 243 w 274"/>
                <a:gd name="T83" fmla="*/ 160 h 175"/>
                <a:gd name="T84" fmla="*/ 271 w 274"/>
                <a:gd name="T85" fmla="*/ 148 h 175"/>
                <a:gd name="T86" fmla="*/ 271 w 274"/>
                <a:gd name="T87" fmla="*/ 14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74" h="175">
                  <a:moveTo>
                    <a:pt x="271" y="148"/>
                  </a:moveTo>
                  <a:lnTo>
                    <a:pt x="271" y="148"/>
                  </a:lnTo>
                  <a:lnTo>
                    <a:pt x="274" y="141"/>
                  </a:lnTo>
                  <a:lnTo>
                    <a:pt x="274" y="130"/>
                  </a:lnTo>
                  <a:lnTo>
                    <a:pt x="273" y="118"/>
                  </a:lnTo>
                  <a:lnTo>
                    <a:pt x="267" y="105"/>
                  </a:lnTo>
                  <a:lnTo>
                    <a:pt x="262" y="97"/>
                  </a:lnTo>
                  <a:lnTo>
                    <a:pt x="258" y="90"/>
                  </a:lnTo>
                  <a:lnTo>
                    <a:pt x="250" y="82"/>
                  </a:lnTo>
                  <a:lnTo>
                    <a:pt x="241" y="75"/>
                  </a:lnTo>
                  <a:lnTo>
                    <a:pt x="231" y="67"/>
                  </a:lnTo>
                  <a:lnTo>
                    <a:pt x="219" y="60"/>
                  </a:lnTo>
                  <a:lnTo>
                    <a:pt x="202" y="3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6" y="10"/>
                  </a:lnTo>
                  <a:lnTo>
                    <a:pt x="15" y="34"/>
                  </a:lnTo>
                  <a:lnTo>
                    <a:pt x="5" y="66"/>
                  </a:lnTo>
                  <a:lnTo>
                    <a:pt x="2" y="79"/>
                  </a:lnTo>
                  <a:lnTo>
                    <a:pt x="0" y="91"/>
                  </a:lnTo>
                  <a:lnTo>
                    <a:pt x="0" y="91"/>
                  </a:lnTo>
                  <a:lnTo>
                    <a:pt x="0" y="96"/>
                  </a:lnTo>
                  <a:lnTo>
                    <a:pt x="2" y="100"/>
                  </a:lnTo>
                  <a:lnTo>
                    <a:pt x="8" y="109"/>
                  </a:lnTo>
                  <a:lnTo>
                    <a:pt x="15" y="117"/>
                  </a:lnTo>
                  <a:lnTo>
                    <a:pt x="24" y="123"/>
                  </a:lnTo>
                  <a:lnTo>
                    <a:pt x="42" y="130"/>
                  </a:lnTo>
                  <a:lnTo>
                    <a:pt x="50" y="133"/>
                  </a:lnTo>
                  <a:lnTo>
                    <a:pt x="50" y="133"/>
                  </a:lnTo>
                  <a:lnTo>
                    <a:pt x="53" y="136"/>
                  </a:lnTo>
                  <a:lnTo>
                    <a:pt x="62" y="145"/>
                  </a:lnTo>
                  <a:lnTo>
                    <a:pt x="68" y="151"/>
                  </a:lnTo>
                  <a:lnTo>
                    <a:pt x="77" y="156"/>
                  </a:lnTo>
                  <a:lnTo>
                    <a:pt x="87" y="162"/>
                  </a:lnTo>
                  <a:lnTo>
                    <a:pt x="99" y="166"/>
                  </a:lnTo>
                  <a:lnTo>
                    <a:pt x="113" y="171"/>
                  </a:lnTo>
                  <a:lnTo>
                    <a:pt x="129" y="174"/>
                  </a:lnTo>
                  <a:lnTo>
                    <a:pt x="147" y="175"/>
                  </a:lnTo>
                  <a:lnTo>
                    <a:pt x="168" y="175"/>
                  </a:lnTo>
                  <a:lnTo>
                    <a:pt x="190" y="172"/>
                  </a:lnTo>
                  <a:lnTo>
                    <a:pt x="214" y="168"/>
                  </a:lnTo>
                  <a:lnTo>
                    <a:pt x="243" y="160"/>
                  </a:lnTo>
                  <a:lnTo>
                    <a:pt x="271" y="148"/>
                  </a:lnTo>
                  <a:lnTo>
                    <a:pt x="271" y="148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09" name="Freeform 54">
              <a:extLst>
                <a:ext uri="{FF2B5EF4-FFF2-40B4-BE49-F238E27FC236}">
                  <a16:creationId xmlns:a16="http://schemas.microsoft.com/office/drawing/2014/main" id="{BA08CE84-3A98-48F9-9376-CB00A3C8A3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8" y="2560"/>
              <a:ext cx="209" cy="58"/>
            </a:xfrm>
            <a:custGeom>
              <a:avLst/>
              <a:gdLst>
                <a:gd name="T0" fmla="*/ 23 w 418"/>
                <a:gd name="T1" fmla="*/ 15 h 117"/>
                <a:gd name="T2" fmla="*/ 11 w 418"/>
                <a:gd name="T3" fmla="*/ 45 h 117"/>
                <a:gd name="T4" fmla="*/ 2 w 418"/>
                <a:gd name="T5" fmla="*/ 72 h 117"/>
                <a:gd name="T6" fmla="*/ 0 w 418"/>
                <a:gd name="T7" fmla="*/ 96 h 117"/>
                <a:gd name="T8" fmla="*/ 2 w 418"/>
                <a:gd name="T9" fmla="*/ 100 h 117"/>
                <a:gd name="T10" fmla="*/ 14 w 418"/>
                <a:gd name="T11" fmla="*/ 108 h 117"/>
                <a:gd name="T12" fmla="*/ 33 w 418"/>
                <a:gd name="T13" fmla="*/ 114 h 117"/>
                <a:gd name="T14" fmla="*/ 71 w 418"/>
                <a:gd name="T15" fmla="*/ 117 h 117"/>
                <a:gd name="T16" fmla="*/ 98 w 418"/>
                <a:gd name="T17" fmla="*/ 114 h 117"/>
                <a:gd name="T18" fmla="*/ 121 w 418"/>
                <a:gd name="T19" fmla="*/ 108 h 117"/>
                <a:gd name="T20" fmla="*/ 141 w 418"/>
                <a:gd name="T21" fmla="*/ 96 h 117"/>
                <a:gd name="T22" fmla="*/ 153 w 418"/>
                <a:gd name="T23" fmla="*/ 81 h 117"/>
                <a:gd name="T24" fmla="*/ 156 w 418"/>
                <a:gd name="T25" fmla="*/ 82 h 117"/>
                <a:gd name="T26" fmla="*/ 175 w 418"/>
                <a:gd name="T27" fmla="*/ 96 h 117"/>
                <a:gd name="T28" fmla="*/ 217 w 418"/>
                <a:gd name="T29" fmla="*/ 111 h 117"/>
                <a:gd name="T30" fmla="*/ 249 w 418"/>
                <a:gd name="T31" fmla="*/ 115 h 117"/>
                <a:gd name="T32" fmla="*/ 288 w 418"/>
                <a:gd name="T33" fmla="*/ 117 h 117"/>
                <a:gd name="T34" fmla="*/ 332 w 418"/>
                <a:gd name="T35" fmla="*/ 115 h 117"/>
                <a:gd name="T36" fmla="*/ 356 w 418"/>
                <a:gd name="T37" fmla="*/ 111 h 117"/>
                <a:gd name="T38" fmla="*/ 391 w 418"/>
                <a:gd name="T39" fmla="*/ 102 h 117"/>
                <a:gd name="T40" fmla="*/ 410 w 418"/>
                <a:gd name="T41" fmla="*/ 91 h 117"/>
                <a:gd name="T42" fmla="*/ 418 w 418"/>
                <a:gd name="T43" fmla="*/ 79 h 117"/>
                <a:gd name="T44" fmla="*/ 413 w 418"/>
                <a:gd name="T45" fmla="*/ 68 h 117"/>
                <a:gd name="T46" fmla="*/ 398 w 418"/>
                <a:gd name="T47" fmla="*/ 57 h 117"/>
                <a:gd name="T48" fmla="*/ 374 w 418"/>
                <a:gd name="T49" fmla="*/ 50 h 117"/>
                <a:gd name="T50" fmla="*/ 343 w 418"/>
                <a:gd name="T51" fmla="*/ 47 h 117"/>
                <a:gd name="T52" fmla="*/ 325 w 418"/>
                <a:gd name="T53" fmla="*/ 47 h 117"/>
                <a:gd name="T54" fmla="*/ 292 w 418"/>
                <a:gd name="T55" fmla="*/ 45 h 117"/>
                <a:gd name="T56" fmla="*/ 267 w 418"/>
                <a:gd name="T57" fmla="*/ 41 h 117"/>
                <a:gd name="T58" fmla="*/ 249 w 418"/>
                <a:gd name="T59" fmla="*/ 33 h 117"/>
                <a:gd name="T60" fmla="*/ 237 w 418"/>
                <a:gd name="T61" fmla="*/ 24 h 117"/>
                <a:gd name="T62" fmla="*/ 225 w 418"/>
                <a:gd name="T63" fmla="*/ 8 h 117"/>
                <a:gd name="T64" fmla="*/ 222 w 418"/>
                <a:gd name="T65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18" h="117">
                  <a:moveTo>
                    <a:pt x="23" y="15"/>
                  </a:moveTo>
                  <a:lnTo>
                    <a:pt x="23" y="15"/>
                  </a:lnTo>
                  <a:lnTo>
                    <a:pt x="20" y="24"/>
                  </a:lnTo>
                  <a:lnTo>
                    <a:pt x="11" y="45"/>
                  </a:lnTo>
                  <a:lnTo>
                    <a:pt x="6" y="59"/>
                  </a:lnTo>
                  <a:lnTo>
                    <a:pt x="2" y="72"/>
                  </a:lnTo>
                  <a:lnTo>
                    <a:pt x="0" y="84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0"/>
                  </a:lnTo>
                  <a:lnTo>
                    <a:pt x="8" y="105"/>
                  </a:lnTo>
                  <a:lnTo>
                    <a:pt x="14" y="108"/>
                  </a:lnTo>
                  <a:lnTo>
                    <a:pt x="23" y="111"/>
                  </a:lnTo>
                  <a:lnTo>
                    <a:pt x="33" y="114"/>
                  </a:lnTo>
                  <a:lnTo>
                    <a:pt x="45" y="115"/>
                  </a:lnTo>
                  <a:lnTo>
                    <a:pt x="71" y="117"/>
                  </a:lnTo>
                  <a:lnTo>
                    <a:pt x="84" y="115"/>
                  </a:lnTo>
                  <a:lnTo>
                    <a:pt x="98" y="114"/>
                  </a:lnTo>
                  <a:lnTo>
                    <a:pt x="109" y="111"/>
                  </a:lnTo>
                  <a:lnTo>
                    <a:pt x="121" y="108"/>
                  </a:lnTo>
                  <a:lnTo>
                    <a:pt x="132" y="102"/>
                  </a:lnTo>
                  <a:lnTo>
                    <a:pt x="141" y="96"/>
                  </a:lnTo>
                  <a:lnTo>
                    <a:pt x="148" y="88"/>
                  </a:lnTo>
                  <a:lnTo>
                    <a:pt x="153" y="81"/>
                  </a:lnTo>
                  <a:lnTo>
                    <a:pt x="153" y="81"/>
                  </a:lnTo>
                  <a:lnTo>
                    <a:pt x="156" y="82"/>
                  </a:lnTo>
                  <a:lnTo>
                    <a:pt x="162" y="88"/>
                  </a:lnTo>
                  <a:lnTo>
                    <a:pt x="175" y="96"/>
                  </a:lnTo>
                  <a:lnTo>
                    <a:pt x="193" y="103"/>
                  </a:lnTo>
                  <a:lnTo>
                    <a:pt x="217" y="111"/>
                  </a:lnTo>
                  <a:lnTo>
                    <a:pt x="232" y="114"/>
                  </a:lnTo>
                  <a:lnTo>
                    <a:pt x="249" y="115"/>
                  </a:lnTo>
                  <a:lnTo>
                    <a:pt x="267" y="117"/>
                  </a:lnTo>
                  <a:lnTo>
                    <a:pt x="288" y="117"/>
                  </a:lnTo>
                  <a:lnTo>
                    <a:pt x="309" y="117"/>
                  </a:lnTo>
                  <a:lnTo>
                    <a:pt x="332" y="115"/>
                  </a:lnTo>
                  <a:lnTo>
                    <a:pt x="332" y="115"/>
                  </a:lnTo>
                  <a:lnTo>
                    <a:pt x="356" y="111"/>
                  </a:lnTo>
                  <a:lnTo>
                    <a:pt x="376" y="108"/>
                  </a:lnTo>
                  <a:lnTo>
                    <a:pt x="391" y="102"/>
                  </a:lnTo>
                  <a:lnTo>
                    <a:pt x="403" y="97"/>
                  </a:lnTo>
                  <a:lnTo>
                    <a:pt x="410" y="91"/>
                  </a:lnTo>
                  <a:lnTo>
                    <a:pt x="416" y="85"/>
                  </a:lnTo>
                  <a:lnTo>
                    <a:pt x="418" y="79"/>
                  </a:lnTo>
                  <a:lnTo>
                    <a:pt x="416" y="74"/>
                  </a:lnTo>
                  <a:lnTo>
                    <a:pt x="413" y="68"/>
                  </a:lnTo>
                  <a:lnTo>
                    <a:pt x="407" y="62"/>
                  </a:lnTo>
                  <a:lnTo>
                    <a:pt x="398" y="57"/>
                  </a:lnTo>
                  <a:lnTo>
                    <a:pt x="388" y="53"/>
                  </a:lnTo>
                  <a:lnTo>
                    <a:pt x="374" y="50"/>
                  </a:lnTo>
                  <a:lnTo>
                    <a:pt x="359" y="47"/>
                  </a:lnTo>
                  <a:lnTo>
                    <a:pt x="343" y="47"/>
                  </a:lnTo>
                  <a:lnTo>
                    <a:pt x="325" y="47"/>
                  </a:lnTo>
                  <a:lnTo>
                    <a:pt x="325" y="47"/>
                  </a:lnTo>
                  <a:lnTo>
                    <a:pt x="309" y="47"/>
                  </a:lnTo>
                  <a:lnTo>
                    <a:pt x="292" y="45"/>
                  </a:lnTo>
                  <a:lnTo>
                    <a:pt x="279" y="44"/>
                  </a:lnTo>
                  <a:lnTo>
                    <a:pt x="267" y="41"/>
                  </a:lnTo>
                  <a:lnTo>
                    <a:pt x="258" y="38"/>
                  </a:lnTo>
                  <a:lnTo>
                    <a:pt x="249" y="33"/>
                  </a:lnTo>
                  <a:lnTo>
                    <a:pt x="243" y="29"/>
                  </a:lnTo>
                  <a:lnTo>
                    <a:pt x="237" y="24"/>
                  </a:lnTo>
                  <a:lnTo>
                    <a:pt x="229" y="15"/>
                  </a:lnTo>
                  <a:lnTo>
                    <a:pt x="225" y="8"/>
                  </a:lnTo>
                  <a:lnTo>
                    <a:pt x="223" y="2"/>
                  </a:lnTo>
                  <a:lnTo>
                    <a:pt x="222" y="0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10" name="Freeform 55">
              <a:extLst>
                <a:ext uri="{FF2B5EF4-FFF2-40B4-BE49-F238E27FC236}">
                  <a16:creationId xmlns:a16="http://schemas.microsoft.com/office/drawing/2014/main" id="{BC2CF2D8-FF65-468B-8B4C-B62F96BF39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3" y="1538"/>
              <a:ext cx="44" cy="176"/>
            </a:xfrm>
            <a:custGeom>
              <a:avLst/>
              <a:gdLst>
                <a:gd name="T0" fmla="*/ 13 w 88"/>
                <a:gd name="T1" fmla="*/ 200 h 352"/>
                <a:gd name="T2" fmla="*/ 13 w 88"/>
                <a:gd name="T3" fmla="*/ 200 h 352"/>
                <a:gd name="T4" fmla="*/ 16 w 88"/>
                <a:gd name="T5" fmla="*/ 135 h 352"/>
                <a:gd name="T6" fmla="*/ 18 w 88"/>
                <a:gd name="T7" fmla="*/ 81 h 352"/>
                <a:gd name="T8" fmla="*/ 16 w 88"/>
                <a:gd name="T9" fmla="*/ 57 h 352"/>
                <a:gd name="T10" fmla="*/ 13 w 88"/>
                <a:gd name="T11" fmla="*/ 39 h 352"/>
                <a:gd name="T12" fmla="*/ 13 w 88"/>
                <a:gd name="T13" fmla="*/ 39 h 352"/>
                <a:gd name="T14" fmla="*/ 12 w 88"/>
                <a:gd name="T15" fmla="*/ 24 h 352"/>
                <a:gd name="T16" fmla="*/ 13 w 88"/>
                <a:gd name="T17" fmla="*/ 13 h 352"/>
                <a:gd name="T18" fmla="*/ 16 w 88"/>
                <a:gd name="T19" fmla="*/ 6 h 352"/>
                <a:gd name="T20" fmla="*/ 21 w 88"/>
                <a:gd name="T21" fmla="*/ 1 h 352"/>
                <a:gd name="T22" fmla="*/ 25 w 88"/>
                <a:gd name="T23" fmla="*/ 0 h 352"/>
                <a:gd name="T24" fmla="*/ 28 w 88"/>
                <a:gd name="T25" fmla="*/ 0 h 352"/>
                <a:gd name="T26" fmla="*/ 33 w 88"/>
                <a:gd name="T27" fmla="*/ 1 h 352"/>
                <a:gd name="T28" fmla="*/ 34 w 88"/>
                <a:gd name="T29" fmla="*/ 4 h 352"/>
                <a:gd name="T30" fmla="*/ 34 w 88"/>
                <a:gd name="T31" fmla="*/ 4 h 352"/>
                <a:gd name="T32" fmla="*/ 37 w 88"/>
                <a:gd name="T33" fmla="*/ 7 h 352"/>
                <a:gd name="T34" fmla="*/ 39 w 88"/>
                <a:gd name="T35" fmla="*/ 9 h 352"/>
                <a:gd name="T36" fmla="*/ 45 w 88"/>
                <a:gd name="T37" fmla="*/ 13 h 352"/>
                <a:gd name="T38" fmla="*/ 51 w 88"/>
                <a:gd name="T39" fmla="*/ 21 h 352"/>
                <a:gd name="T40" fmla="*/ 54 w 88"/>
                <a:gd name="T41" fmla="*/ 25 h 352"/>
                <a:gd name="T42" fmla="*/ 57 w 88"/>
                <a:gd name="T43" fmla="*/ 33 h 352"/>
                <a:gd name="T44" fmla="*/ 57 w 88"/>
                <a:gd name="T45" fmla="*/ 33 h 352"/>
                <a:gd name="T46" fmla="*/ 63 w 88"/>
                <a:gd name="T47" fmla="*/ 64 h 352"/>
                <a:gd name="T48" fmla="*/ 70 w 88"/>
                <a:gd name="T49" fmla="*/ 114 h 352"/>
                <a:gd name="T50" fmla="*/ 76 w 88"/>
                <a:gd name="T51" fmla="*/ 162 h 352"/>
                <a:gd name="T52" fmla="*/ 79 w 88"/>
                <a:gd name="T53" fmla="*/ 190 h 352"/>
                <a:gd name="T54" fmla="*/ 79 w 88"/>
                <a:gd name="T55" fmla="*/ 190 h 352"/>
                <a:gd name="T56" fmla="*/ 81 w 88"/>
                <a:gd name="T57" fmla="*/ 206 h 352"/>
                <a:gd name="T58" fmla="*/ 85 w 88"/>
                <a:gd name="T59" fmla="*/ 235 h 352"/>
                <a:gd name="T60" fmla="*/ 87 w 88"/>
                <a:gd name="T61" fmla="*/ 248 h 352"/>
                <a:gd name="T62" fmla="*/ 88 w 88"/>
                <a:gd name="T63" fmla="*/ 263 h 352"/>
                <a:gd name="T64" fmla="*/ 87 w 88"/>
                <a:gd name="T65" fmla="*/ 275 h 352"/>
                <a:gd name="T66" fmla="*/ 85 w 88"/>
                <a:gd name="T67" fmla="*/ 284 h 352"/>
                <a:gd name="T68" fmla="*/ 85 w 88"/>
                <a:gd name="T69" fmla="*/ 284 h 352"/>
                <a:gd name="T70" fmla="*/ 79 w 88"/>
                <a:gd name="T71" fmla="*/ 293 h 352"/>
                <a:gd name="T72" fmla="*/ 70 w 88"/>
                <a:gd name="T73" fmla="*/ 304 h 352"/>
                <a:gd name="T74" fmla="*/ 49 w 88"/>
                <a:gd name="T75" fmla="*/ 326 h 352"/>
                <a:gd name="T76" fmla="*/ 22 w 88"/>
                <a:gd name="T77" fmla="*/ 352 h 352"/>
                <a:gd name="T78" fmla="*/ 0 w 88"/>
                <a:gd name="T79" fmla="*/ 262 h 352"/>
                <a:gd name="T80" fmla="*/ 0 w 88"/>
                <a:gd name="T81" fmla="*/ 262 h 352"/>
                <a:gd name="T82" fmla="*/ 3 w 88"/>
                <a:gd name="T83" fmla="*/ 259 h 352"/>
                <a:gd name="T84" fmla="*/ 6 w 88"/>
                <a:gd name="T85" fmla="*/ 254 h 352"/>
                <a:gd name="T86" fmla="*/ 9 w 88"/>
                <a:gd name="T87" fmla="*/ 248 h 352"/>
                <a:gd name="T88" fmla="*/ 12 w 88"/>
                <a:gd name="T89" fmla="*/ 239 h 352"/>
                <a:gd name="T90" fmla="*/ 15 w 88"/>
                <a:gd name="T91" fmla="*/ 229 h 352"/>
                <a:gd name="T92" fmla="*/ 15 w 88"/>
                <a:gd name="T93" fmla="*/ 215 h 352"/>
                <a:gd name="T94" fmla="*/ 13 w 88"/>
                <a:gd name="T95" fmla="*/ 200 h 352"/>
                <a:gd name="T96" fmla="*/ 13 w 88"/>
                <a:gd name="T97" fmla="*/ 20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8" h="352">
                  <a:moveTo>
                    <a:pt x="13" y="200"/>
                  </a:moveTo>
                  <a:lnTo>
                    <a:pt x="13" y="200"/>
                  </a:lnTo>
                  <a:lnTo>
                    <a:pt x="16" y="135"/>
                  </a:lnTo>
                  <a:lnTo>
                    <a:pt x="18" y="81"/>
                  </a:lnTo>
                  <a:lnTo>
                    <a:pt x="16" y="57"/>
                  </a:lnTo>
                  <a:lnTo>
                    <a:pt x="13" y="39"/>
                  </a:lnTo>
                  <a:lnTo>
                    <a:pt x="13" y="39"/>
                  </a:lnTo>
                  <a:lnTo>
                    <a:pt x="12" y="24"/>
                  </a:lnTo>
                  <a:lnTo>
                    <a:pt x="13" y="13"/>
                  </a:lnTo>
                  <a:lnTo>
                    <a:pt x="16" y="6"/>
                  </a:lnTo>
                  <a:lnTo>
                    <a:pt x="21" y="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33" y="1"/>
                  </a:lnTo>
                  <a:lnTo>
                    <a:pt x="34" y="4"/>
                  </a:lnTo>
                  <a:lnTo>
                    <a:pt x="34" y="4"/>
                  </a:lnTo>
                  <a:lnTo>
                    <a:pt x="37" y="7"/>
                  </a:lnTo>
                  <a:lnTo>
                    <a:pt x="39" y="9"/>
                  </a:lnTo>
                  <a:lnTo>
                    <a:pt x="45" y="13"/>
                  </a:lnTo>
                  <a:lnTo>
                    <a:pt x="51" y="21"/>
                  </a:lnTo>
                  <a:lnTo>
                    <a:pt x="54" y="25"/>
                  </a:lnTo>
                  <a:lnTo>
                    <a:pt x="57" y="33"/>
                  </a:lnTo>
                  <a:lnTo>
                    <a:pt x="57" y="33"/>
                  </a:lnTo>
                  <a:lnTo>
                    <a:pt x="63" y="64"/>
                  </a:lnTo>
                  <a:lnTo>
                    <a:pt x="70" y="114"/>
                  </a:lnTo>
                  <a:lnTo>
                    <a:pt x="76" y="162"/>
                  </a:lnTo>
                  <a:lnTo>
                    <a:pt x="79" y="190"/>
                  </a:lnTo>
                  <a:lnTo>
                    <a:pt x="79" y="190"/>
                  </a:lnTo>
                  <a:lnTo>
                    <a:pt x="81" y="206"/>
                  </a:lnTo>
                  <a:lnTo>
                    <a:pt x="85" y="235"/>
                  </a:lnTo>
                  <a:lnTo>
                    <a:pt x="87" y="248"/>
                  </a:lnTo>
                  <a:lnTo>
                    <a:pt x="88" y="263"/>
                  </a:lnTo>
                  <a:lnTo>
                    <a:pt x="87" y="275"/>
                  </a:lnTo>
                  <a:lnTo>
                    <a:pt x="85" y="284"/>
                  </a:lnTo>
                  <a:lnTo>
                    <a:pt x="85" y="284"/>
                  </a:lnTo>
                  <a:lnTo>
                    <a:pt x="79" y="293"/>
                  </a:lnTo>
                  <a:lnTo>
                    <a:pt x="70" y="304"/>
                  </a:lnTo>
                  <a:lnTo>
                    <a:pt x="49" y="326"/>
                  </a:lnTo>
                  <a:lnTo>
                    <a:pt x="22" y="352"/>
                  </a:lnTo>
                  <a:lnTo>
                    <a:pt x="0" y="262"/>
                  </a:lnTo>
                  <a:lnTo>
                    <a:pt x="0" y="262"/>
                  </a:lnTo>
                  <a:lnTo>
                    <a:pt x="3" y="259"/>
                  </a:lnTo>
                  <a:lnTo>
                    <a:pt x="6" y="254"/>
                  </a:lnTo>
                  <a:lnTo>
                    <a:pt x="9" y="248"/>
                  </a:lnTo>
                  <a:lnTo>
                    <a:pt x="12" y="239"/>
                  </a:lnTo>
                  <a:lnTo>
                    <a:pt x="15" y="229"/>
                  </a:lnTo>
                  <a:lnTo>
                    <a:pt x="15" y="215"/>
                  </a:lnTo>
                  <a:lnTo>
                    <a:pt x="13" y="200"/>
                  </a:lnTo>
                  <a:lnTo>
                    <a:pt x="13" y="200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11" name="Freeform 56">
              <a:extLst>
                <a:ext uri="{FF2B5EF4-FFF2-40B4-BE49-F238E27FC236}">
                  <a16:creationId xmlns:a16="http://schemas.microsoft.com/office/drawing/2014/main" id="{073DD220-FE70-428B-9299-D8FAAFF74C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4" y="1321"/>
              <a:ext cx="57" cy="160"/>
            </a:xfrm>
            <a:custGeom>
              <a:avLst/>
              <a:gdLst>
                <a:gd name="T0" fmla="*/ 108 w 112"/>
                <a:gd name="T1" fmla="*/ 286 h 321"/>
                <a:gd name="T2" fmla="*/ 108 w 112"/>
                <a:gd name="T3" fmla="*/ 286 h 321"/>
                <a:gd name="T4" fmla="*/ 109 w 112"/>
                <a:gd name="T5" fmla="*/ 283 h 321"/>
                <a:gd name="T6" fmla="*/ 111 w 112"/>
                <a:gd name="T7" fmla="*/ 279 h 321"/>
                <a:gd name="T8" fmla="*/ 112 w 112"/>
                <a:gd name="T9" fmla="*/ 264 h 321"/>
                <a:gd name="T10" fmla="*/ 112 w 112"/>
                <a:gd name="T11" fmla="*/ 243 h 321"/>
                <a:gd name="T12" fmla="*/ 111 w 112"/>
                <a:gd name="T13" fmla="*/ 220 h 321"/>
                <a:gd name="T14" fmla="*/ 108 w 112"/>
                <a:gd name="T15" fmla="*/ 175 h 321"/>
                <a:gd name="T16" fmla="*/ 105 w 112"/>
                <a:gd name="T17" fmla="*/ 145 h 321"/>
                <a:gd name="T18" fmla="*/ 105 w 112"/>
                <a:gd name="T19" fmla="*/ 145 h 321"/>
                <a:gd name="T20" fmla="*/ 103 w 112"/>
                <a:gd name="T21" fmla="*/ 122 h 321"/>
                <a:gd name="T22" fmla="*/ 100 w 112"/>
                <a:gd name="T23" fmla="*/ 89 h 321"/>
                <a:gd name="T24" fmla="*/ 94 w 112"/>
                <a:gd name="T25" fmla="*/ 54 h 321"/>
                <a:gd name="T26" fmla="*/ 90 w 112"/>
                <a:gd name="T27" fmla="*/ 27 h 321"/>
                <a:gd name="T28" fmla="*/ 90 w 112"/>
                <a:gd name="T29" fmla="*/ 27 h 321"/>
                <a:gd name="T30" fmla="*/ 87 w 112"/>
                <a:gd name="T31" fmla="*/ 18 h 321"/>
                <a:gd name="T32" fmla="*/ 84 w 112"/>
                <a:gd name="T33" fmla="*/ 11 h 321"/>
                <a:gd name="T34" fmla="*/ 79 w 112"/>
                <a:gd name="T35" fmla="*/ 6 h 321"/>
                <a:gd name="T36" fmla="*/ 75 w 112"/>
                <a:gd name="T37" fmla="*/ 3 h 321"/>
                <a:gd name="T38" fmla="*/ 67 w 112"/>
                <a:gd name="T39" fmla="*/ 0 h 321"/>
                <a:gd name="T40" fmla="*/ 63 w 112"/>
                <a:gd name="T41" fmla="*/ 0 h 321"/>
                <a:gd name="T42" fmla="*/ 63 w 112"/>
                <a:gd name="T43" fmla="*/ 0 h 321"/>
                <a:gd name="T44" fmla="*/ 66 w 112"/>
                <a:gd name="T45" fmla="*/ 51 h 321"/>
                <a:gd name="T46" fmla="*/ 67 w 112"/>
                <a:gd name="T47" fmla="*/ 93 h 321"/>
                <a:gd name="T48" fmla="*/ 67 w 112"/>
                <a:gd name="T49" fmla="*/ 126 h 321"/>
                <a:gd name="T50" fmla="*/ 67 w 112"/>
                <a:gd name="T51" fmla="*/ 126 h 321"/>
                <a:gd name="T52" fmla="*/ 66 w 112"/>
                <a:gd name="T53" fmla="*/ 140 h 321"/>
                <a:gd name="T54" fmla="*/ 63 w 112"/>
                <a:gd name="T55" fmla="*/ 154 h 321"/>
                <a:gd name="T56" fmla="*/ 58 w 112"/>
                <a:gd name="T57" fmla="*/ 171 h 321"/>
                <a:gd name="T58" fmla="*/ 54 w 112"/>
                <a:gd name="T59" fmla="*/ 186 h 321"/>
                <a:gd name="T60" fmla="*/ 48 w 112"/>
                <a:gd name="T61" fmla="*/ 201 h 321"/>
                <a:gd name="T62" fmla="*/ 40 w 112"/>
                <a:gd name="T63" fmla="*/ 213 h 321"/>
                <a:gd name="T64" fmla="*/ 34 w 112"/>
                <a:gd name="T65" fmla="*/ 222 h 321"/>
                <a:gd name="T66" fmla="*/ 30 w 112"/>
                <a:gd name="T67" fmla="*/ 225 h 321"/>
                <a:gd name="T68" fmla="*/ 27 w 112"/>
                <a:gd name="T69" fmla="*/ 225 h 321"/>
                <a:gd name="T70" fmla="*/ 27 w 112"/>
                <a:gd name="T71" fmla="*/ 225 h 321"/>
                <a:gd name="T72" fmla="*/ 21 w 112"/>
                <a:gd name="T73" fmla="*/ 228 h 321"/>
                <a:gd name="T74" fmla="*/ 15 w 112"/>
                <a:gd name="T75" fmla="*/ 234 h 321"/>
                <a:gd name="T76" fmla="*/ 10 w 112"/>
                <a:gd name="T77" fmla="*/ 241 h 321"/>
                <a:gd name="T78" fmla="*/ 6 w 112"/>
                <a:gd name="T79" fmla="*/ 249 h 321"/>
                <a:gd name="T80" fmla="*/ 1 w 112"/>
                <a:gd name="T81" fmla="*/ 262 h 321"/>
                <a:gd name="T82" fmla="*/ 0 w 112"/>
                <a:gd name="T83" fmla="*/ 268 h 321"/>
                <a:gd name="T84" fmla="*/ 0 w 112"/>
                <a:gd name="T85" fmla="*/ 268 h 321"/>
                <a:gd name="T86" fmla="*/ 1 w 112"/>
                <a:gd name="T87" fmla="*/ 273 h 321"/>
                <a:gd name="T88" fmla="*/ 4 w 112"/>
                <a:gd name="T89" fmla="*/ 283 h 321"/>
                <a:gd name="T90" fmla="*/ 10 w 112"/>
                <a:gd name="T91" fmla="*/ 297 h 321"/>
                <a:gd name="T92" fmla="*/ 13 w 112"/>
                <a:gd name="T93" fmla="*/ 303 h 321"/>
                <a:gd name="T94" fmla="*/ 19 w 112"/>
                <a:gd name="T95" fmla="*/ 310 h 321"/>
                <a:gd name="T96" fmla="*/ 25 w 112"/>
                <a:gd name="T97" fmla="*/ 315 h 321"/>
                <a:gd name="T98" fmla="*/ 33 w 112"/>
                <a:gd name="T99" fmla="*/ 319 h 321"/>
                <a:gd name="T100" fmla="*/ 42 w 112"/>
                <a:gd name="T101" fmla="*/ 321 h 321"/>
                <a:gd name="T102" fmla="*/ 52 w 112"/>
                <a:gd name="T103" fmla="*/ 321 h 321"/>
                <a:gd name="T104" fmla="*/ 63 w 112"/>
                <a:gd name="T105" fmla="*/ 318 h 321"/>
                <a:gd name="T106" fmla="*/ 76 w 112"/>
                <a:gd name="T107" fmla="*/ 310 h 321"/>
                <a:gd name="T108" fmla="*/ 91 w 112"/>
                <a:gd name="T109" fmla="*/ 301 h 321"/>
                <a:gd name="T110" fmla="*/ 108 w 112"/>
                <a:gd name="T111" fmla="*/ 286 h 321"/>
                <a:gd name="T112" fmla="*/ 108 w 112"/>
                <a:gd name="T113" fmla="*/ 286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12" h="321">
                  <a:moveTo>
                    <a:pt x="108" y="286"/>
                  </a:moveTo>
                  <a:lnTo>
                    <a:pt x="108" y="286"/>
                  </a:lnTo>
                  <a:lnTo>
                    <a:pt x="109" y="283"/>
                  </a:lnTo>
                  <a:lnTo>
                    <a:pt x="111" y="279"/>
                  </a:lnTo>
                  <a:lnTo>
                    <a:pt x="112" y="264"/>
                  </a:lnTo>
                  <a:lnTo>
                    <a:pt x="112" y="243"/>
                  </a:lnTo>
                  <a:lnTo>
                    <a:pt x="111" y="220"/>
                  </a:lnTo>
                  <a:lnTo>
                    <a:pt x="108" y="175"/>
                  </a:lnTo>
                  <a:lnTo>
                    <a:pt x="105" y="145"/>
                  </a:lnTo>
                  <a:lnTo>
                    <a:pt x="105" y="145"/>
                  </a:lnTo>
                  <a:lnTo>
                    <a:pt x="103" y="122"/>
                  </a:lnTo>
                  <a:lnTo>
                    <a:pt x="100" y="89"/>
                  </a:lnTo>
                  <a:lnTo>
                    <a:pt x="94" y="54"/>
                  </a:lnTo>
                  <a:lnTo>
                    <a:pt x="90" y="27"/>
                  </a:lnTo>
                  <a:lnTo>
                    <a:pt x="90" y="27"/>
                  </a:lnTo>
                  <a:lnTo>
                    <a:pt x="87" y="18"/>
                  </a:lnTo>
                  <a:lnTo>
                    <a:pt x="84" y="11"/>
                  </a:lnTo>
                  <a:lnTo>
                    <a:pt x="79" y="6"/>
                  </a:lnTo>
                  <a:lnTo>
                    <a:pt x="75" y="3"/>
                  </a:lnTo>
                  <a:lnTo>
                    <a:pt x="67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6" y="51"/>
                  </a:lnTo>
                  <a:lnTo>
                    <a:pt x="67" y="93"/>
                  </a:lnTo>
                  <a:lnTo>
                    <a:pt x="67" y="126"/>
                  </a:lnTo>
                  <a:lnTo>
                    <a:pt x="67" y="126"/>
                  </a:lnTo>
                  <a:lnTo>
                    <a:pt x="66" y="140"/>
                  </a:lnTo>
                  <a:lnTo>
                    <a:pt x="63" y="154"/>
                  </a:lnTo>
                  <a:lnTo>
                    <a:pt x="58" y="171"/>
                  </a:lnTo>
                  <a:lnTo>
                    <a:pt x="54" y="186"/>
                  </a:lnTo>
                  <a:lnTo>
                    <a:pt x="48" y="201"/>
                  </a:lnTo>
                  <a:lnTo>
                    <a:pt x="40" y="213"/>
                  </a:lnTo>
                  <a:lnTo>
                    <a:pt x="34" y="222"/>
                  </a:lnTo>
                  <a:lnTo>
                    <a:pt x="30" y="225"/>
                  </a:lnTo>
                  <a:lnTo>
                    <a:pt x="27" y="225"/>
                  </a:lnTo>
                  <a:lnTo>
                    <a:pt x="27" y="225"/>
                  </a:lnTo>
                  <a:lnTo>
                    <a:pt x="21" y="228"/>
                  </a:lnTo>
                  <a:lnTo>
                    <a:pt x="15" y="234"/>
                  </a:lnTo>
                  <a:lnTo>
                    <a:pt x="10" y="241"/>
                  </a:lnTo>
                  <a:lnTo>
                    <a:pt x="6" y="249"/>
                  </a:lnTo>
                  <a:lnTo>
                    <a:pt x="1" y="262"/>
                  </a:lnTo>
                  <a:lnTo>
                    <a:pt x="0" y="268"/>
                  </a:lnTo>
                  <a:lnTo>
                    <a:pt x="0" y="268"/>
                  </a:lnTo>
                  <a:lnTo>
                    <a:pt x="1" y="273"/>
                  </a:lnTo>
                  <a:lnTo>
                    <a:pt x="4" y="283"/>
                  </a:lnTo>
                  <a:lnTo>
                    <a:pt x="10" y="297"/>
                  </a:lnTo>
                  <a:lnTo>
                    <a:pt x="13" y="303"/>
                  </a:lnTo>
                  <a:lnTo>
                    <a:pt x="19" y="310"/>
                  </a:lnTo>
                  <a:lnTo>
                    <a:pt x="25" y="315"/>
                  </a:lnTo>
                  <a:lnTo>
                    <a:pt x="33" y="319"/>
                  </a:lnTo>
                  <a:lnTo>
                    <a:pt x="42" y="321"/>
                  </a:lnTo>
                  <a:lnTo>
                    <a:pt x="52" y="321"/>
                  </a:lnTo>
                  <a:lnTo>
                    <a:pt x="63" y="318"/>
                  </a:lnTo>
                  <a:lnTo>
                    <a:pt x="76" y="310"/>
                  </a:lnTo>
                  <a:lnTo>
                    <a:pt x="91" y="301"/>
                  </a:lnTo>
                  <a:lnTo>
                    <a:pt x="108" y="286"/>
                  </a:lnTo>
                  <a:lnTo>
                    <a:pt x="108" y="286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12" name="Freeform 57">
              <a:extLst>
                <a:ext uri="{FF2B5EF4-FFF2-40B4-BE49-F238E27FC236}">
                  <a16:creationId xmlns:a16="http://schemas.microsoft.com/office/drawing/2014/main" id="{40C937F4-FF1B-4EE1-9175-2F34B0DC0D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" y="1617"/>
              <a:ext cx="47" cy="404"/>
            </a:xfrm>
            <a:custGeom>
              <a:avLst/>
              <a:gdLst>
                <a:gd name="T0" fmla="*/ 23 w 95"/>
                <a:gd name="T1" fmla="*/ 0 h 808"/>
                <a:gd name="T2" fmla="*/ 23 w 95"/>
                <a:gd name="T3" fmla="*/ 0 h 808"/>
                <a:gd name="T4" fmla="*/ 42 w 95"/>
                <a:gd name="T5" fmla="*/ 211 h 808"/>
                <a:gd name="T6" fmla="*/ 56 w 95"/>
                <a:gd name="T7" fmla="*/ 361 h 808"/>
                <a:gd name="T8" fmla="*/ 62 w 95"/>
                <a:gd name="T9" fmla="*/ 413 h 808"/>
                <a:gd name="T10" fmla="*/ 65 w 95"/>
                <a:gd name="T11" fmla="*/ 440 h 808"/>
                <a:gd name="T12" fmla="*/ 65 w 95"/>
                <a:gd name="T13" fmla="*/ 440 h 808"/>
                <a:gd name="T14" fmla="*/ 68 w 95"/>
                <a:gd name="T15" fmla="*/ 461 h 808"/>
                <a:gd name="T16" fmla="*/ 72 w 95"/>
                <a:gd name="T17" fmla="*/ 503 h 808"/>
                <a:gd name="T18" fmla="*/ 83 w 95"/>
                <a:gd name="T19" fmla="*/ 621 h 808"/>
                <a:gd name="T20" fmla="*/ 92 w 95"/>
                <a:gd name="T21" fmla="*/ 740 h 808"/>
                <a:gd name="T22" fmla="*/ 93 w 95"/>
                <a:gd name="T23" fmla="*/ 783 h 808"/>
                <a:gd name="T24" fmla="*/ 95 w 95"/>
                <a:gd name="T25" fmla="*/ 805 h 808"/>
                <a:gd name="T26" fmla="*/ 95 w 95"/>
                <a:gd name="T27" fmla="*/ 805 h 808"/>
                <a:gd name="T28" fmla="*/ 93 w 95"/>
                <a:gd name="T29" fmla="*/ 808 h 808"/>
                <a:gd name="T30" fmla="*/ 92 w 95"/>
                <a:gd name="T31" fmla="*/ 807 h 808"/>
                <a:gd name="T32" fmla="*/ 86 w 95"/>
                <a:gd name="T33" fmla="*/ 792 h 808"/>
                <a:gd name="T34" fmla="*/ 69 w 95"/>
                <a:gd name="T35" fmla="*/ 735 h 808"/>
                <a:gd name="T36" fmla="*/ 47 w 95"/>
                <a:gd name="T37" fmla="*/ 644 h 808"/>
                <a:gd name="T38" fmla="*/ 47 w 95"/>
                <a:gd name="T39" fmla="*/ 644 h 808"/>
                <a:gd name="T40" fmla="*/ 45 w 95"/>
                <a:gd name="T41" fmla="*/ 575 h 808"/>
                <a:gd name="T42" fmla="*/ 39 w 95"/>
                <a:gd name="T43" fmla="*/ 413 h 808"/>
                <a:gd name="T44" fmla="*/ 35 w 95"/>
                <a:gd name="T45" fmla="*/ 317 h 808"/>
                <a:gd name="T46" fmla="*/ 29 w 95"/>
                <a:gd name="T47" fmla="*/ 225 h 808"/>
                <a:gd name="T48" fmla="*/ 21 w 95"/>
                <a:gd name="T49" fmla="*/ 141 h 808"/>
                <a:gd name="T50" fmla="*/ 17 w 95"/>
                <a:gd name="T51" fmla="*/ 105 h 808"/>
                <a:gd name="T52" fmla="*/ 12 w 95"/>
                <a:gd name="T53" fmla="*/ 75 h 808"/>
                <a:gd name="T54" fmla="*/ 0 w 95"/>
                <a:gd name="T55" fmla="*/ 51 h 808"/>
                <a:gd name="T56" fmla="*/ 23 w 95"/>
                <a:gd name="T57" fmla="*/ 0 h 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5" h="808">
                  <a:moveTo>
                    <a:pt x="23" y="0"/>
                  </a:moveTo>
                  <a:lnTo>
                    <a:pt x="23" y="0"/>
                  </a:lnTo>
                  <a:lnTo>
                    <a:pt x="42" y="211"/>
                  </a:lnTo>
                  <a:lnTo>
                    <a:pt x="56" y="361"/>
                  </a:lnTo>
                  <a:lnTo>
                    <a:pt x="62" y="413"/>
                  </a:lnTo>
                  <a:lnTo>
                    <a:pt x="65" y="440"/>
                  </a:lnTo>
                  <a:lnTo>
                    <a:pt x="65" y="440"/>
                  </a:lnTo>
                  <a:lnTo>
                    <a:pt x="68" y="461"/>
                  </a:lnTo>
                  <a:lnTo>
                    <a:pt x="72" y="503"/>
                  </a:lnTo>
                  <a:lnTo>
                    <a:pt x="83" y="621"/>
                  </a:lnTo>
                  <a:lnTo>
                    <a:pt x="92" y="740"/>
                  </a:lnTo>
                  <a:lnTo>
                    <a:pt x="93" y="783"/>
                  </a:lnTo>
                  <a:lnTo>
                    <a:pt x="95" y="805"/>
                  </a:lnTo>
                  <a:lnTo>
                    <a:pt x="95" y="805"/>
                  </a:lnTo>
                  <a:lnTo>
                    <a:pt x="93" y="808"/>
                  </a:lnTo>
                  <a:lnTo>
                    <a:pt x="92" y="807"/>
                  </a:lnTo>
                  <a:lnTo>
                    <a:pt x="86" y="792"/>
                  </a:lnTo>
                  <a:lnTo>
                    <a:pt x="69" y="735"/>
                  </a:lnTo>
                  <a:lnTo>
                    <a:pt x="47" y="644"/>
                  </a:lnTo>
                  <a:lnTo>
                    <a:pt x="47" y="644"/>
                  </a:lnTo>
                  <a:lnTo>
                    <a:pt x="45" y="575"/>
                  </a:lnTo>
                  <a:lnTo>
                    <a:pt x="39" y="413"/>
                  </a:lnTo>
                  <a:lnTo>
                    <a:pt x="35" y="317"/>
                  </a:lnTo>
                  <a:lnTo>
                    <a:pt x="29" y="225"/>
                  </a:lnTo>
                  <a:lnTo>
                    <a:pt x="21" y="141"/>
                  </a:lnTo>
                  <a:lnTo>
                    <a:pt x="17" y="105"/>
                  </a:lnTo>
                  <a:lnTo>
                    <a:pt x="12" y="75"/>
                  </a:lnTo>
                  <a:lnTo>
                    <a:pt x="0" y="5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13" name="Freeform 58">
              <a:extLst>
                <a:ext uri="{FF2B5EF4-FFF2-40B4-BE49-F238E27FC236}">
                  <a16:creationId xmlns:a16="http://schemas.microsoft.com/office/drawing/2014/main" id="{C9341242-1B01-4479-9308-6BACEA25D1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26" y="1443"/>
              <a:ext cx="555" cy="455"/>
            </a:xfrm>
            <a:custGeom>
              <a:avLst/>
              <a:gdLst>
                <a:gd name="T0" fmla="*/ 0 w 1111"/>
                <a:gd name="T1" fmla="*/ 723 h 912"/>
                <a:gd name="T2" fmla="*/ 12 w 1111"/>
                <a:gd name="T3" fmla="*/ 678 h 912"/>
                <a:gd name="T4" fmla="*/ 32 w 1111"/>
                <a:gd name="T5" fmla="*/ 614 h 912"/>
                <a:gd name="T6" fmla="*/ 47 w 1111"/>
                <a:gd name="T7" fmla="*/ 583 h 912"/>
                <a:gd name="T8" fmla="*/ 93 w 1111"/>
                <a:gd name="T9" fmla="*/ 517 h 912"/>
                <a:gd name="T10" fmla="*/ 154 w 1111"/>
                <a:gd name="T11" fmla="*/ 361 h 912"/>
                <a:gd name="T12" fmla="*/ 207 w 1111"/>
                <a:gd name="T13" fmla="*/ 279 h 912"/>
                <a:gd name="T14" fmla="*/ 296 w 1111"/>
                <a:gd name="T15" fmla="*/ 211 h 912"/>
                <a:gd name="T16" fmla="*/ 371 w 1111"/>
                <a:gd name="T17" fmla="*/ 171 h 912"/>
                <a:gd name="T18" fmla="*/ 479 w 1111"/>
                <a:gd name="T19" fmla="*/ 138 h 912"/>
                <a:gd name="T20" fmla="*/ 557 w 1111"/>
                <a:gd name="T21" fmla="*/ 282 h 912"/>
                <a:gd name="T22" fmla="*/ 606 w 1111"/>
                <a:gd name="T23" fmla="*/ 286 h 912"/>
                <a:gd name="T24" fmla="*/ 641 w 1111"/>
                <a:gd name="T25" fmla="*/ 189 h 912"/>
                <a:gd name="T26" fmla="*/ 702 w 1111"/>
                <a:gd name="T27" fmla="*/ 151 h 912"/>
                <a:gd name="T28" fmla="*/ 760 w 1111"/>
                <a:gd name="T29" fmla="*/ 135 h 912"/>
                <a:gd name="T30" fmla="*/ 853 w 1111"/>
                <a:gd name="T31" fmla="*/ 98 h 912"/>
                <a:gd name="T32" fmla="*/ 883 w 1111"/>
                <a:gd name="T33" fmla="*/ 83 h 912"/>
                <a:gd name="T34" fmla="*/ 903 w 1111"/>
                <a:gd name="T35" fmla="*/ 65 h 912"/>
                <a:gd name="T36" fmla="*/ 925 w 1111"/>
                <a:gd name="T37" fmla="*/ 45 h 912"/>
                <a:gd name="T38" fmla="*/ 976 w 1111"/>
                <a:gd name="T39" fmla="*/ 44 h 912"/>
                <a:gd name="T40" fmla="*/ 994 w 1111"/>
                <a:gd name="T41" fmla="*/ 26 h 912"/>
                <a:gd name="T42" fmla="*/ 1003 w 1111"/>
                <a:gd name="T43" fmla="*/ 17 h 912"/>
                <a:gd name="T44" fmla="*/ 1022 w 1111"/>
                <a:gd name="T45" fmla="*/ 54 h 912"/>
                <a:gd name="T46" fmla="*/ 1058 w 1111"/>
                <a:gd name="T47" fmla="*/ 62 h 912"/>
                <a:gd name="T48" fmla="*/ 1106 w 1111"/>
                <a:gd name="T49" fmla="*/ 24 h 912"/>
                <a:gd name="T50" fmla="*/ 1105 w 1111"/>
                <a:gd name="T51" fmla="*/ 42 h 912"/>
                <a:gd name="T52" fmla="*/ 1081 w 1111"/>
                <a:gd name="T53" fmla="*/ 93 h 912"/>
                <a:gd name="T54" fmla="*/ 1081 w 1111"/>
                <a:gd name="T55" fmla="*/ 138 h 912"/>
                <a:gd name="T56" fmla="*/ 1055 w 1111"/>
                <a:gd name="T57" fmla="*/ 160 h 912"/>
                <a:gd name="T58" fmla="*/ 1010 w 1111"/>
                <a:gd name="T59" fmla="*/ 201 h 912"/>
                <a:gd name="T60" fmla="*/ 964 w 1111"/>
                <a:gd name="T61" fmla="*/ 262 h 912"/>
                <a:gd name="T62" fmla="*/ 892 w 1111"/>
                <a:gd name="T63" fmla="*/ 312 h 912"/>
                <a:gd name="T64" fmla="*/ 870 w 1111"/>
                <a:gd name="T65" fmla="*/ 319 h 912"/>
                <a:gd name="T66" fmla="*/ 838 w 1111"/>
                <a:gd name="T67" fmla="*/ 349 h 912"/>
                <a:gd name="T68" fmla="*/ 713 w 1111"/>
                <a:gd name="T69" fmla="*/ 392 h 912"/>
                <a:gd name="T70" fmla="*/ 644 w 1111"/>
                <a:gd name="T71" fmla="*/ 473 h 912"/>
                <a:gd name="T72" fmla="*/ 692 w 1111"/>
                <a:gd name="T73" fmla="*/ 502 h 912"/>
                <a:gd name="T74" fmla="*/ 777 w 1111"/>
                <a:gd name="T75" fmla="*/ 506 h 912"/>
                <a:gd name="T76" fmla="*/ 873 w 1111"/>
                <a:gd name="T77" fmla="*/ 496 h 912"/>
                <a:gd name="T78" fmla="*/ 907 w 1111"/>
                <a:gd name="T79" fmla="*/ 484 h 912"/>
                <a:gd name="T80" fmla="*/ 952 w 1111"/>
                <a:gd name="T81" fmla="*/ 478 h 912"/>
                <a:gd name="T82" fmla="*/ 1054 w 1111"/>
                <a:gd name="T83" fmla="*/ 454 h 912"/>
                <a:gd name="T84" fmla="*/ 1079 w 1111"/>
                <a:gd name="T85" fmla="*/ 533 h 912"/>
                <a:gd name="T86" fmla="*/ 1093 w 1111"/>
                <a:gd name="T87" fmla="*/ 556 h 912"/>
                <a:gd name="T88" fmla="*/ 1076 w 1111"/>
                <a:gd name="T89" fmla="*/ 575 h 912"/>
                <a:gd name="T90" fmla="*/ 1013 w 1111"/>
                <a:gd name="T91" fmla="*/ 599 h 912"/>
                <a:gd name="T92" fmla="*/ 811 w 1111"/>
                <a:gd name="T93" fmla="*/ 689 h 912"/>
                <a:gd name="T94" fmla="*/ 668 w 1111"/>
                <a:gd name="T95" fmla="*/ 728 h 912"/>
                <a:gd name="T96" fmla="*/ 515 w 1111"/>
                <a:gd name="T97" fmla="*/ 726 h 912"/>
                <a:gd name="T98" fmla="*/ 500 w 1111"/>
                <a:gd name="T99" fmla="*/ 734 h 912"/>
                <a:gd name="T100" fmla="*/ 479 w 1111"/>
                <a:gd name="T101" fmla="*/ 785 h 912"/>
                <a:gd name="T102" fmla="*/ 322 w 1111"/>
                <a:gd name="T103" fmla="*/ 889 h 912"/>
                <a:gd name="T104" fmla="*/ 66 w 1111"/>
                <a:gd name="T105" fmla="*/ 803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111" h="912">
                  <a:moveTo>
                    <a:pt x="5" y="774"/>
                  </a:moveTo>
                  <a:lnTo>
                    <a:pt x="5" y="774"/>
                  </a:lnTo>
                  <a:lnTo>
                    <a:pt x="3" y="764"/>
                  </a:lnTo>
                  <a:lnTo>
                    <a:pt x="0" y="738"/>
                  </a:lnTo>
                  <a:lnTo>
                    <a:pt x="0" y="723"/>
                  </a:lnTo>
                  <a:lnTo>
                    <a:pt x="2" y="707"/>
                  </a:lnTo>
                  <a:lnTo>
                    <a:pt x="6" y="692"/>
                  </a:lnTo>
                  <a:lnTo>
                    <a:pt x="9" y="684"/>
                  </a:lnTo>
                  <a:lnTo>
                    <a:pt x="12" y="678"/>
                  </a:lnTo>
                  <a:lnTo>
                    <a:pt x="12" y="678"/>
                  </a:lnTo>
                  <a:lnTo>
                    <a:pt x="20" y="665"/>
                  </a:lnTo>
                  <a:lnTo>
                    <a:pt x="24" y="654"/>
                  </a:lnTo>
                  <a:lnTo>
                    <a:pt x="27" y="642"/>
                  </a:lnTo>
                  <a:lnTo>
                    <a:pt x="29" y="632"/>
                  </a:lnTo>
                  <a:lnTo>
                    <a:pt x="32" y="614"/>
                  </a:lnTo>
                  <a:lnTo>
                    <a:pt x="35" y="605"/>
                  </a:lnTo>
                  <a:lnTo>
                    <a:pt x="38" y="598"/>
                  </a:lnTo>
                  <a:lnTo>
                    <a:pt x="38" y="598"/>
                  </a:lnTo>
                  <a:lnTo>
                    <a:pt x="42" y="590"/>
                  </a:lnTo>
                  <a:lnTo>
                    <a:pt x="47" y="583"/>
                  </a:lnTo>
                  <a:lnTo>
                    <a:pt x="62" y="568"/>
                  </a:lnTo>
                  <a:lnTo>
                    <a:pt x="69" y="559"/>
                  </a:lnTo>
                  <a:lnTo>
                    <a:pt x="76" y="548"/>
                  </a:lnTo>
                  <a:lnTo>
                    <a:pt x="85" y="535"/>
                  </a:lnTo>
                  <a:lnTo>
                    <a:pt x="93" y="517"/>
                  </a:lnTo>
                  <a:lnTo>
                    <a:pt x="93" y="517"/>
                  </a:lnTo>
                  <a:lnTo>
                    <a:pt x="112" y="466"/>
                  </a:lnTo>
                  <a:lnTo>
                    <a:pt x="124" y="431"/>
                  </a:lnTo>
                  <a:lnTo>
                    <a:pt x="139" y="395"/>
                  </a:lnTo>
                  <a:lnTo>
                    <a:pt x="154" y="361"/>
                  </a:lnTo>
                  <a:lnTo>
                    <a:pt x="172" y="328"/>
                  </a:lnTo>
                  <a:lnTo>
                    <a:pt x="181" y="313"/>
                  </a:lnTo>
                  <a:lnTo>
                    <a:pt x="189" y="300"/>
                  </a:lnTo>
                  <a:lnTo>
                    <a:pt x="198" y="288"/>
                  </a:lnTo>
                  <a:lnTo>
                    <a:pt x="207" y="279"/>
                  </a:lnTo>
                  <a:lnTo>
                    <a:pt x="207" y="279"/>
                  </a:lnTo>
                  <a:lnTo>
                    <a:pt x="226" y="261"/>
                  </a:lnTo>
                  <a:lnTo>
                    <a:pt x="249" y="244"/>
                  </a:lnTo>
                  <a:lnTo>
                    <a:pt x="273" y="226"/>
                  </a:lnTo>
                  <a:lnTo>
                    <a:pt x="296" y="211"/>
                  </a:lnTo>
                  <a:lnTo>
                    <a:pt x="319" y="198"/>
                  </a:lnTo>
                  <a:lnTo>
                    <a:pt x="340" y="186"/>
                  </a:lnTo>
                  <a:lnTo>
                    <a:pt x="358" y="177"/>
                  </a:lnTo>
                  <a:lnTo>
                    <a:pt x="371" y="171"/>
                  </a:lnTo>
                  <a:lnTo>
                    <a:pt x="371" y="171"/>
                  </a:lnTo>
                  <a:lnTo>
                    <a:pt x="433" y="147"/>
                  </a:lnTo>
                  <a:lnTo>
                    <a:pt x="461" y="137"/>
                  </a:lnTo>
                  <a:lnTo>
                    <a:pt x="475" y="132"/>
                  </a:lnTo>
                  <a:lnTo>
                    <a:pt x="475" y="132"/>
                  </a:lnTo>
                  <a:lnTo>
                    <a:pt x="479" y="138"/>
                  </a:lnTo>
                  <a:lnTo>
                    <a:pt x="485" y="153"/>
                  </a:lnTo>
                  <a:lnTo>
                    <a:pt x="507" y="199"/>
                  </a:lnTo>
                  <a:lnTo>
                    <a:pt x="522" y="228"/>
                  </a:lnTo>
                  <a:lnTo>
                    <a:pt x="539" y="256"/>
                  </a:lnTo>
                  <a:lnTo>
                    <a:pt x="557" y="282"/>
                  </a:lnTo>
                  <a:lnTo>
                    <a:pt x="567" y="294"/>
                  </a:lnTo>
                  <a:lnTo>
                    <a:pt x="578" y="303"/>
                  </a:lnTo>
                  <a:lnTo>
                    <a:pt x="600" y="297"/>
                  </a:lnTo>
                  <a:lnTo>
                    <a:pt x="600" y="297"/>
                  </a:lnTo>
                  <a:lnTo>
                    <a:pt x="606" y="286"/>
                  </a:lnTo>
                  <a:lnTo>
                    <a:pt x="618" y="261"/>
                  </a:lnTo>
                  <a:lnTo>
                    <a:pt x="626" y="243"/>
                  </a:lnTo>
                  <a:lnTo>
                    <a:pt x="632" y="225"/>
                  </a:lnTo>
                  <a:lnTo>
                    <a:pt x="638" y="207"/>
                  </a:lnTo>
                  <a:lnTo>
                    <a:pt x="641" y="189"/>
                  </a:lnTo>
                  <a:lnTo>
                    <a:pt x="641" y="189"/>
                  </a:lnTo>
                  <a:lnTo>
                    <a:pt x="651" y="181"/>
                  </a:lnTo>
                  <a:lnTo>
                    <a:pt x="674" y="166"/>
                  </a:lnTo>
                  <a:lnTo>
                    <a:pt x="687" y="159"/>
                  </a:lnTo>
                  <a:lnTo>
                    <a:pt x="702" y="151"/>
                  </a:lnTo>
                  <a:lnTo>
                    <a:pt x="717" y="145"/>
                  </a:lnTo>
                  <a:lnTo>
                    <a:pt x="732" y="142"/>
                  </a:lnTo>
                  <a:lnTo>
                    <a:pt x="732" y="142"/>
                  </a:lnTo>
                  <a:lnTo>
                    <a:pt x="745" y="139"/>
                  </a:lnTo>
                  <a:lnTo>
                    <a:pt x="760" y="135"/>
                  </a:lnTo>
                  <a:lnTo>
                    <a:pt x="795" y="120"/>
                  </a:lnTo>
                  <a:lnTo>
                    <a:pt x="828" y="107"/>
                  </a:lnTo>
                  <a:lnTo>
                    <a:pt x="843" y="101"/>
                  </a:lnTo>
                  <a:lnTo>
                    <a:pt x="853" y="98"/>
                  </a:lnTo>
                  <a:lnTo>
                    <a:pt x="853" y="98"/>
                  </a:lnTo>
                  <a:lnTo>
                    <a:pt x="867" y="95"/>
                  </a:lnTo>
                  <a:lnTo>
                    <a:pt x="870" y="93"/>
                  </a:lnTo>
                  <a:lnTo>
                    <a:pt x="873" y="92"/>
                  </a:lnTo>
                  <a:lnTo>
                    <a:pt x="877" y="87"/>
                  </a:lnTo>
                  <a:lnTo>
                    <a:pt x="883" y="83"/>
                  </a:lnTo>
                  <a:lnTo>
                    <a:pt x="891" y="80"/>
                  </a:lnTo>
                  <a:lnTo>
                    <a:pt x="891" y="80"/>
                  </a:lnTo>
                  <a:lnTo>
                    <a:pt x="897" y="75"/>
                  </a:lnTo>
                  <a:lnTo>
                    <a:pt x="901" y="69"/>
                  </a:lnTo>
                  <a:lnTo>
                    <a:pt x="903" y="65"/>
                  </a:lnTo>
                  <a:lnTo>
                    <a:pt x="903" y="59"/>
                  </a:lnTo>
                  <a:lnTo>
                    <a:pt x="904" y="54"/>
                  </a:lnTo>
                  <a:lnTo>
                    <a:pt x="907" y="50"/>
                  </a:lnTo>
                  <a:lnTo>
                    <a:pt x="913" y="47"/>
                  </a:lnTo>
                  <a:lnTo>
                    <a:pt x="925" y="45"/>
                  </a:lnTo>
                  <a:lnTo>
                    <a:pt x="925" y="45"/>
                  </a:lnTo>
                  <a:lnTo>
                    <a:pt x="947" y="44"/>
                  </a:lnTo>
                  <a:lnTo>
                    <a:pt x="964" y="45"/>
                  </a:lnTo>
                  <a:lnTo>
                    <a:pt x="970" y="44"/>
                  </a:lnTo>
                  <a:lnTo>
                    <a:pt x="976" y="44"/>
                  </a:lnTo>
                  <a:lnTo>
                    <a:pt x="980" y="41"/>
                  </a:lnTo>
                  <a:lnTo>
                    <a:pt x="985" y="38"/>
                  </a:lnTo>
                  <a:lnTo>
                    <a:pt x="985" y="38"/>
                  </a:lnTo>
                  <a:lnTo>
                    <a:pt x="991" y="32"/>
                  </a:lnTo>
                  <a:lnTo>
                    <a:pt x="994" y="26"/>
                  </a:lnTo>
                  <a:lnTo>
                    <a:pt x="1000" y="14"/>
                  </a:lnTo>
                  <a:lnTo>
                    <a:pt x="1003" y="0"/>
                  </a:lnTo>
                  <a:lnTo>
                    <a:pt x="1003" y="0"/>
                  </a:lnTo>
                  <a:lnTo>
                    <a:pt x="1003" y="9"/>
                  </a:lnTo>
                  <a:lnTo>
                    <a:pt x="1003" y="17"/>
                  </a:lnTo>
                  <a:lnTo>
                    <a:pt x="1006" y="27"/>
                  </a:lnTo>
                  <a:lnTo>
                    <a:pt x="1009" y="38"/>
                  </a:lnTo>
                  <a:lnTo>
                    <a:pt x="1015" y="47"/>
                  </a:lnTo>
                  <a:lnTo>
                    <a:pt x="1018" y="51"/>
                  </a:lnTo>
                  <a:lnTo>
                    <a:pt x="1022" y="54"/>
                  </a:lnTo>
                  <a:lnTo>
                    <a:pt x="1027" y="57"/>
                  </a:lnTo>
                  <a:lnTo>
                    <a:pt x="1033" y="60"/>
                  </a:lnTo>
                  <a:lnTo>
                    <a:pt x="1033" y="60"/>
                  </a:lnTo>
                  <a:lnTo>
                    <a:pt x="1046" y="62"/>
                  </a:lnTo>
                  <a:lnTo>
                    <a:pt x="1058" y="62"/>
                  </a:lnTo>
                  <a:lnTo>
                    <a:pt x="1070" y="60"/>
                  </a:lnTo>
                  <a:lnTo>
                    <a:pt x="1082" y="54"/>
                  </a:lnTo>
                  <a:lnTo>
                    <a:pt x="1091" y="47"/>
                  </a:lnTo>
                  <a:lnTo>
                    <a:pt x="1100" y="36"/>
                  </a:lnTo>
                  <a:lnTo>
                    <a:pt x="1106" y="24"/>
                  </a:lnTo>
                  <a:lnTo>
                    <a:pt x="1111" y="8"/>
                  </a:lnTo>
                  <a:lnTo>
                    <a:pt x="1111" y="8"/>
                  </a:lnTo>
                  <a:lnTo>
                    <a:pt x="1109" y="15"/>
                  </a:lnTo>
                  <a:lnTo>
                    <a:pt x="1108" y="32"/>
                  </a:lnTo>
                  <a:lnTo>
                    <a:pt x="1105" y="42"/>
                  </a:lnTo>
                  <a:lnTo>
                    <a:pt x="1100" y="56"/>
                  </a:lnTo>
                  <a:lnTo>
                    <a:pt x="1094" y="68"/>
                  </a:lnTo>
                  <a:lnTo>
                    <a:pt x="1087" y="81"/>
                  </a:lnTo>
                  <a:lnTo>
                    <a:pt x="1087" y="81"/>
                  </a:lnTo>
                  <a:lnTo>
                    <a:pt x="1081" y="93"/>
                  </a:lnTo>
                  <a:lnTo>
                    <a:pt x="1076" y="104"/>
                  </a:lnTo>
                  <a:lnTo>
                    <a:pt x="1076" y="113"/>
                  </a:lnTo>
                  <a:lnTo>
                    <a:pt x="1076" y="120"/>
                  </a:lnTo>
                  <a:lnTo>
                    <a:pt x="1079" y="132"/>
                  </a:lnTo>
                  <a:lnTo>
                    <a:pt x="1081" y="138"/>
                  </a:lnTo>
                  <a:lnTo>
                    <a:pt x="1079" y="144"/>
                  </a:lnTo>
                  <a:lnTo>
                    <a:pt x="1079" y="144"/>
                  </a:lnTo>
                  <a:lnTo>
                    <a:pt x="1076" y="150"/>
                  </a:lnTo>
                  <a:lnTo>
                    <a:pt x="1070" y="153"/>
                  </a:lnTo>
                  <a:lnTo>
                    <a:pt x="1055" y="160"/>
                  </a:lnTo>
                  <a:lnTo>
                    <a:pt x="1039" y="168"/>
                  </a:lnTo>
                  <a:lnTo>
                    <a:pt x="1030" y="174"/>
                  </a:lnTo>
                  <a:lnTo>
                    <a:pt x="1024" y="180"/>
                  </a:lnTo>
                  <a:lnTo>
                    <a:pt x="1024" y="180"/>
                  </a:lnTo>
                  <a:lnTo>
                    <a:pt x="1010" y="201"/>
                  </a:lnTo>
                  <a:lnTo>
                    <a:pt x="995" y="226"/>
                  </a:lnTo>
                  <a:lnTo>
                    <a:pt x="979" y="250"/>
                  </a:lnTo>
                  <a:lnTo>
                    <a:pt x="971" y="258"/>
                  </a:lnTo>
                  <a:lnTo>
                    <a:pt x="964" y="262"/>
                  </a:lnTo>
                  <a:lnTo>
                    <a:pt x="964" y="262"/>
                  </a:lnTo>
                  <a:lnTo>
                    <a:pt x="956" y="268"/>
                  </a:lnTo>
                  <a:lnTo>
                    <a:pt x="946" y="276"/>
                  </a:lnTo>
                  <a:lnTo>
                    <a:pt x="921" y="295"/>
                  </a:lnTo>
                  <a:lnTo>
                    <a:pt x="906" y="304"/>
                  </a:lnTo>
                  <a:lnTo>
                    <a:pt x="892" y="312"/>
                  </a:lnTo>
                  <a:lnTo>
                    <a:pt x="880" y="315"/>
                  </a:lnTo>
                  <a:lnTo>
                    <a:pt x="876" y="316"/>
                  </a:lnTo>
                  <a:lnTo>
                    <a:pt x="871" y="315"/>
                  </a:lnTo>
                  <a:lnTo>
                    <a:pt x="871" y="315"/>
                  </a:lnTo>
                  <a:lnTo>
                    <a:pt x="870" y="319"/>
                  </a:lnTo>
                  <a:lnTo>
                    <a:pt x="865" y="328"/>
                  </a:lnTo>
                  <a:lnTo>
                    <a:pt x="861" y="334"/>
                  </a:lnTo>
                  <a:lnTo>
                    <a:pt x="855" y="340"/>
                  </a:lnTo>
                  <a:lnTo>
                    <a:pt x="847" y="345"/>
                  </a:lnTo>
                  <a:lnTo>
                    <a:pt x="838" y="349"/>
                  </a:lnTo>
                  <a:lnTo>
                    <a:pt x="838" y="349"/>
                  </a:lnTo>
                  <a:lnTo>
                    <a:pt x="786" y="366"/>
                  </a:lnTo>
                  <a:lnTo>
                    <a:pt x="733" y="383"/>
                  </a:lnTo>
                  <a:lnTo>
                    <a:pt x="733" y="383"/>
                  </a:lnTo>
                  <a:lnTo>
                    <a:pt x="713" y="392"/>
                  </a:lnTo>
                  <a:lnTo>
                    <a:pt x="693" y="401"/>
                  </a:lnTo>
                  <a:lnTo>
                    <a:pt x="674" y="413"/>
                  </a:lnTo>
                  <a:lnTo>
                    <a:pt x="638" y="467"/>
                  </a:lnTo>
                  <a:lnTo>
                    <a:pt x="638" y="467"/>
                  </a:lnTo>
                  <a:lnTo>
                    <a:pt x="644" y="473"/>
                  </a:lnTo>
                  <a:lnTo>
                    <a:pt x="657" y="485"/>
                  </a:lnTo>
                  <a:lnTo>
                    <a:pt x="666" y="491"/>
                  </a:lnTo>
                  <a:lnTo>
                    <a:pt x="675" y="496"/>
                  </a:lnTo>
                  <a:lnTo>
                    <a:pt x="683" y="500"/>
                  </a:lnTo>
                  <a:lnTo>
                    <a:pt x="692" y="502"/>
                  </a:lnTo>
                  <a:lnTo>
                    <a:pt x="692" y="502"/>
                  </a:lnTo>
                  <a:lnTo>
                    <a:pt x="729" y="503"/>
                  </a:lnTo>
                  <a:lnTo>
                    <a:pt x="768" y="506"/>
                  </a:lnTo>
                  <a:lnTo>
                    <a:pt x="768" y="506"/>
                  </a:lnTo>
                  <a:lnTo>
                    <a:pt x="777" y="506"/>
                  </a:lnTo>
                  <a:lnTo>
                    <a:pt x="790" y="505"/>
                  </a:lnTo>
                  <a:lnTo>
                    <a:pt x="822" y="500"/>
                  </a:lnTo>
                  <a:lnTo>
                    <a:pt x="853" y="497"/>
                  </a:lnTo>
                  <a:lnTo>
                    <a:pt x="865" y="496"/>
                  </a:lnTo>
                  <a:lnTo>
                    <a:pt x="873" y="496"/>
                  </a:lnTo>
                  <a:lnTo>
                    <a:pt x="873" y="496"/>
                  </a:lnTo>
                  <a:lnTo>
                    <a:pt x="879" y="496"/>
                  </a:lnTo>
                  <a:lnTo>
                    <a:pt x="885" y="494"/>
                  </a:lnTo>
                  <a:lnTo>
                    <a:pt x="898" y="487"/>
                  </a:lnTo>
                  <a:lnTo>
                    <a:pt x="907" y="484"/>
                  </a:lnTo>
                  <a:lnTo>
                    <a:pt x="916" y="481"/>
                  </a:lnTo>
                  <a:lnTo>
                    <a:pt x="927" y="479"/>
                  </a:lnTo>
                  <a:lnTo>
                    <a:pt x="938" y="479"/>
                  </a:lnTo>
                  <a:lnTo>
                    <a:pt x="938" y="479"/>
                  </a:lnTo>
                  <a:lnTo>
                    <a:pt x="952" y="478"/>
                  </a:lnTo>
                  <a:lnTo>
                    <a:pt x="968" y="476"/>
                  </a:lnTo>
                  <a:lnTo>
                    <a:pt x="1006" y="467"/>
                  </a:lnTo>
                  <a:lnTo>
                    <a:pt x="1039" y="458"/>
                  </a:lnTo>
                  <a:lnTo>
                    <a:pt x="1054" y="454"/>
                  </a:lnTo>
                  <a:lnTo>
                    <a:pt x="1054" y="454"/>
                  </a:lnTo>
                  <a:lnTo>
                    <a:pt x="1055" y="455"/>
                  </a:lnTo>
                  <a:lnTo>
                    <a:pt x="1057" y="457"/>
                  </a:lnTo>
                  <a:lnTo>
                    <a:pt x="1060" y="467"/>
                  </a:lnTo>
                  <a:lnTo>
                    <a:pt x="1069" y="499"/>
                  </a:lnTo>
                  <a:lnTo>
                    <a:pt x="1079" y="533"/>
                  </a:lnTo>
                  <a:lnTo>
                    <a:pt x="1085" y="545"/>
                  </a:lnTo>
                  <a:lnTo>
                    <a:pt x="1088" y="551"/>
                  </a:lnTo>
                  <a:lnTo>
                    <a:pt x="1091" y="554"/>
                  </a:lnTo>
                  <a:lnTo>
                    <a:pt x="1091" y="554"/>
                  </a:lnTo>
                  <a:lnTo>
                    <a:pt x="1093" y="556"/>
                  </a:lnTo>
                  <a:lnTo>
                    <a:pt x="1094" y="559"/>
                  </a:lnTo>
                  <a:lnTo>
                    <a:pt x="1093" y="560"/>
                  </a:lnTo>
                  <a:lnTo>
                    <a:pt x="1091" y="563"/>
                  </a:lnTo>
                  <a:lnTo>
                    <a:pt x="1085" y="569"/>
                  </a:lnTo>
                  <a:lnTo>
                    <a:pt x="1076" y="575"/>
                  </a:lnTo>
                  <a:lnTo>
                    <a:pt x="1066" y="581"/>
                  </a:lnTo>
                  <a:lnTo>
                    <a:pt x="1054" y="586"/>
                  </a:lnTo>
                  <a:lnTo>
                    <a:pt x="1030" y="593"/>
                  </a:lnTo>
                  <a:lnTo>
                    <a:pt x="1030" y="593"/>
                  </a:lnTo>
                  <a:lnTo>
                    <a:pt x="1013" y="599"/>
                  </a:lnTo>
                  <a:lnTo>
                    <a:pt x="988" y="611"/>
                  </a:lnTo>
                  <a:lnTo>
                    <a:pt x="921" y="642"/>
                  </a:lnTo>
                  <a:lnTo>
                    <a:pt x="883" y="659"/>
                  </a:lnTo>
                  <a:lnTo>
                    <a:pt x="846" y="675"/>
                  </a:lnTo>
                  <a:lnTo>
                    <a:pt x="811" y="689"/>
                  </a:lnTo>
                  <a:lnTo>
                    <a:pt x="781" y="699"/>
                  </a:lnTo>
                  <a:lnTo>
                    <a:pt x="781" y="699"/>
                  </a:lnTo>
                  <a:lnTo>
                    <a:pt x="727" y="714"/>
                  </a:lnTo>
                  <a:lnTo>
                    <a:pt x="699" y="722"/>
                  </a:lnTo>
                  <a:lnTo>
                    <a:pt x="668" y="728"/>
                  </a:lnTo>
                  <a:lnTo>
                    <a:pt x="635" y="731"/>
                  </a:lnTo>
                  <a:lnTo>
                    <a:pt x="599" y="734"/>
                  </a:lnTo>
                  <a:lnTo>
                    <a:pt x="560" y="731"/>
                  </a:lnTo>
                  <a:lnTo>
                    <a:pt x="537" y="729"/>
                  </a:lnTo>
                  <a:lnTo>
                    <a:pt x="515" y="726"/>
                  </a:lnTo>
                  <a:lnTo>
                    <a:pt x="515" y="726"/>
                  </a:lnTo>
                  <a:lnTo>
                    <a:pt x="512" y="725"/>
                  </a:lnTo>
                  <a:lnTo>
                    <a:pt x="507" y="728"/>
                  </a:lnTo>
                  <a:lnTo>
                    <a:pt x="503" y="729"/>
                  </a:lnTo>
                  <a:lnTo>
                    <a:pt x="500" y="734"/>
                  </a:lnTo>
                  <a:lnTo>
                    <a:pt x="497" y="740"/>
                  </a:lnTo>
                  <a:lnTo>
                    <a:pt x="494" y="749"/>
                  </a:lnTo>
                  <a:lnTo>
                    <a:pt x="494" y="749"/>
                  </a:lnTo>
                  <a:lnTo>
                    <a:pt x="490" y="764"/>
                  </a:lnTo>
                  <a:lnTo>
                    <a:pt x="479" y="785"/>
                  </a:lnTo>
                  <a:lnTo>
                    <a:pt x="451" y="840"/>
                  </a:lnTo>
                  <a:lnTo>
                    <a:pt x="410" y="912"/>
                  </a:lnTo>
                  <a:lnTo>
                    <a:pt x="410" y="912"/>
                  </a:lnTo>
                  <a:lnTo>
                    <a:pt x="368" y="901"/>
                  </a:lnTo>
                  <a:lnTo>
                    <a:pt x="322" y="889"/>
                  </a:lnTo>
                  <a:lnTo>
                    <a:pt x="264" y="873"/>
                  </a:lnTo>
                  <a:lnTo>
                    <a:pt x="199" y="854"/>
                  </a:lnTo>
                  <a:lnTo>
                    <a:pt x="132" y="830"/>
                  </a:lnTo>
                  <a:lnTo>
                    <a:pt x="97" y="816"/>
                  </a:lnTo>
                  <a:lnTo>
                    <a:pt x="66" y="803"/>
                  </a:lnTo>
                  <a:lnTo>
                    <a:pt x="35" y="789"/>
                  </a:lnTo>
                  <a:lnTo>
                    <a:pt x="5" y="774"/>
                  </a:lnTo>
                  <a:lnTo>
                    <a:pt x="5" y="774"/>
                  </a:lnTo>
                  <a:close/>
                </a:path>
              </a:pathLst>
            </a:custGeom>
            <a:solidFill>
              <a:srgbClr val="9884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14" name="Freeform 59">
              <a:extLst>
                <a:ext uri="{FF2B5EF4-FFF2-40B4-BE49-F238E27FC236}">
                  <a16:creationId xmlns:a16="http://schemas.microsoft.com/office/drawing/2014/main" id="{23CEFAB8-0A4F-497F-B979-BEE2C34D75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4" y="1617"/>
              <a:ext cx="17" cy="48"/>
            </a:xfrm>
            <a:custGeom>
              <a:avLst/>
              <a:gdLst>
                <a:gd name="T0" fmla="*/ 23 w 33"/>
                <a:gd name="T1" fmla="*/ 0 h 96"/>
                <a:gd name="T2" fmla="*/ 0 w 33"/>
                <a:gd name="T3" fmla="*/ 51 h 96"/>
                <a:gd name="T4" fmla="*/ 0 w 33"/>
                <a:gd name="T5" fmla="*/ 51 h 96"/>
                <a:gd name="T6" fmla="*/ 8 w 33"/>
                <a:gd name="T7" fmla="*/ 69 h 96"/>
                <a:gd name="T8" fmla="*/ 12 w 33"/>
                <a:gd name="T9" fmla="*/ 84 h 96"/>
                <a:gd name="T10" fmla="*/ 14 w 33"/>
                <a:gd name="T11" fmla="*/ 90 h 96"/>
                <a:gd name="T12" fmla="*/ 14 w 33"/>
                <a:gd name="T13" fmla="*/ 93 h 96"/>
                <a:gd name="T14" fmla="*/ 14 w 33"/>
                <a:gd name="T15" fmla="*/ 93 h 96"/>
                <a:gd name="T16" fmla="*/ 14 w 33"/>
                <a:gd name="T17" fmla="*/ 96 h 96"/>
                <a:gd name="T18" fmla="*/ 15 w 33"/>
                <a:gd name="T19" fmla="*/ 96 h 96"/>
                <a:gd name="T20" fmla="*/ 23 w 33"/>
                <a:gd name="T21" fmla="*/ 96 h 96"/>
                <a:gd name="T22" fmla="*/ 33 w 33"/>
                <a:gd name="T23" fmla="*/ 91 h 96"/>
                <a:gd name="T24" fmla="*/ 23 w 33"/>
                <a:gd name="T2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96">
                  <a:moveTo>
                    <a:pt x="23" y="0"/>
                  </a:moveTo>
                  <a:lnTo>
                    <a:pt x="0" y="51"/>
                  </a:lnTo>
                  <a:lnTo>
                    <a:pt x="0" y="51"/>
                  </a:lnTo>
                  <a:lnTo>
                    <a:pt x="8" y="69"/>
                  </a:lnTo>
                  <a:lnTo>
                    <a:pt x="12" y="84"/>
                  </a:lnTo>
                  <a:lnTo>
                    <a:pt x="14" y="90"/>
                  </a:lnTo>
                  <a:lnTo>
                    <a:pt x="14" y="93"/>
                  </a:lnTo>
                  <a:lnTo>
                    <a:pt x="14" y="93"/>
                  </a:lnTo>
                  <a:lnTo>
                    <a:pt x="14" y="96"/>
                  </a:lnTo>
                  <a:lnTo>
                    <a:pt x="15" y="96"/>
                  </a:lnTo>
                  <a:lnTo>
                    <a:pt x="23" y="96"/>
                  </a:lnTo>
                  <a:lnTo>
                    <a:pt x="33" y="91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15" name="Freeform 60">
              <a:extLst>
                <a:ext uri="{FF2B5EF4-FFF2-40B4-BE49-F238E27FC236}">
                  <a16:creationId xmlns:a16="http://schemas.microsoft.com/office/drawing/2014/main" id="{384AE661-D834-4163-8515-0CF61940F6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6" y="1422"/>
              <a:ext cx="161" cy="180"/>
            </a:xfrm>
            <a:custGeom>
              <a:avLst/>
              <a:gdLst>
                <a:gd name="T0" fmla="*/ 323 w 323"/>
                <a:gd name="T1" fmla="*/ 74 h 361"/>
                <a:gd name="T2" fmla="*/ 316 w 323"/>
                <a:gd name="T3" fmla="*/ 125 h 361"/>
                <a:gd name="T4" fmla="*/ 307 w 323"/>
                <a:gd name="T5" fmla="*/ 164 h 361"/>
                <a:gd name="T6" fmla="*/ 299 w 323"/>
                <a:gd name="T7" fmla="*/ 184 h 361"/>
                <a:gd name="T8" fmla="*/ 296 w 323"/>
                <a:gd name="T9" fmla="*/ 187 h 361"/>
                <a:gd name="T10" fmla="*/ 289 w 323"/>
                <a:gd name="T11" fmla="*/ 205 h 361"/>
                <a:gd name="T12" fmla="*/ 281 w 323"/>
                <a:gd name="T13" fmla="*/ 241 h 361"/>
                <a:gd name="T14" fmla="*/ 272 w 323"/>
                <a:gd name="T15" fmla="*/ 270 h 361"/>
                <a:gd name="T16" fmla="*/ 263 w 323"/>
                <a:gd name="T17" fmla="*/ 283 h 361"/>
                <a:gd name="T18" fmla="*/ 222 w 323"/>
                <a:gd name="T19" fmla="*/ 343 h 361"/>
                <a:gd name="T20" fmla="*/ 210 w 323"/>
                <a:gd name="T21" fmla="*/ 352 h 361"/>
                <a:gd name="T22" fmla="*/ 207 w 323"/>
                <a:gd name="T23" fmla="*/ 354 h 361"/>
                <a:gd name="T24" fmla="*/ 190 w 323"/>
                <a:gd name="T25" fmla="*/ 354 h 361"/>
                <a:gd name="T26" fmla="*/ 141 w 323"/>
                <a:gd name="T27" fmla="*/ 348 h 361"/>
                <a:gd name="T28" fmla="*/ 114 w 323"/>
                <a:gd name="T29" fmla="*/ 349 h 361"/>
                <a:gd name="T30" fmla="*/ 94 w 323"/>
                <a:gd name="T31" fmla="*/ 354 h 361"/>
                <a:gd name="T32" fmla="*/ 85 w 323"/>
                <a:gd name="T33" fmla="*/ 358 h 361"/>
                <a:gd name="T34" fmla="*/ 76 w 323"/>
                <a:gd name="T35" fmla="*/ 361 h 361"/>
                <a:gd name="T36" fmla="*/ 67 w 323"/>
                <a:gd name="T37" fmla="*/ 358 h 361"/>
                <a:gd name="T38" fmla="*/ 48 w 323"/>
                <a:gd name="T39" fmla="*/ 342 h 361"/>
                <a:gd name="T40" fmla="*/ 28 w 323"/>
                <a:gd name="T41" fmla="*/ 310 h 361"/>
                <a:gd name="T42" fmla="*/ 14 w 323"/>
                <a:gd name="T43" fmla="*/ 270 h 361"/>
                <a:gd name="T44" fmla="*/ 3 w 323"/>
                <a:gd name="T45" fmla="*/ 222 h 361"/>
                <a:gd name="T46" fmla="*/ 0 w 323"/>
                <a:gd name="T47" fmla="*/ 173 h 361"/>
                <a:gd name="T48" fmla="*/ 6 w 323"/>
                <a:gd name="T49" fmla="*/ 122 h 361"/>
                <a:gd name="T50" fmla="*/ 20 w 323"/>
                <a:gd name="T51" fmla="*/ 86 h 361"/>
                <a:gd name="T52" fmla="*/ 24 w 323"/>
                <a:gd name="T53" fmla="*/ 75 h 361"/>
                <a:gd name="T54" fmla="*/ 39 w 323"/>
                <a:gd name="T55" fmla="*/ 56 h 361"/>
                <a:gd name="T56" fmla="*/ 54 w 323"/>
                <a:gd name="T57" fmla="*/ 38 h 361"/>
                <a:gd name="T58" fmla="*/ 72 w 323"/>
                <a:gd name="T59" fmla="*/ 24 h 361"/>
                <a:gd name="T60" fmla="*/ 112 w 323"/>
                <a:gd name="T61" fmla="*/ 8 h 361"/>
                <a:gd name="T62" fmla="*/ 157 w 323"/>
                <a:gd name="T63" fmla="*/ 0 h 361"/>
                <a:gd name="T64" fmla="*/ 201 w 323"/>
                <a:gd name="T65" fmla="*/ 3 h 361"/>
                <a:gd name="T66" fmla="*/ 244 w 323"/>
                <a:gd name="T67" fmla="*/ 15 h 361"/>
                <a:gd name="T68" fmla="*/ 281 w 323"/>
                <a:gd name="T69" fmla="*/ 35 h 361"/>
                <a:gd name="T70" fmla="*/ 311 w 323"/>
                <a:gd name="T71" fmla="*/ 59 h 361"/>
                <a:gd name="T72" fmla="*/ 323 w 323"/>
                <a:gd name="T73" fmla="*/ 74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23" h="361">
                  <a:moveTo>
                    <a:pt x="323" y="74"/>
                  </a:moveTo>
                  <a:lnTo>
                    <a:pt x="323" y="74"/>
                  </a:lnTo>
                  <a:lnTo>
                    <a:pt x="320" y="89"/>
                  </a:lnTo>
                  <a:lnTo>
                    <a:pt x="316" y="125"/>
                  </a:lnTo>
                  <a:lnTo>
                    <a:pt x="311" y="144"/>
                  </a:lnTo>
                  <a:lnTo>
                    <a:pt x="307" y="164"/>
                  </a:lnTo>
                  <a:lnTo>
                    <a:pt x="302" y="179"/>
                  </a:lnTo>
                  <a:lnTo>
                    <a:pt x="299" y="184"/>
                  </a:lnTo>
                  <a:lnTo>
                    <a:pt x="296" y="187"/>
                  </a:lnTo>
                  <a:lnTo>
                    <a:pt x="296" y="187"/>
                  </a:lnTo>
                  <a:lnTo>
                    <a:pt x="292" y="195"/>
                  </a:lnTo>
                  <a:lnTo>
                    <a:pt x="289" y="205"/>
                  </a:lnTo>
                  <a:lnTo>
                    <a:pt x="284" y="229"/>
                  </a:lnTo>
                  <a:lnTo>
                    <a:pt x="281" y="241"/>
                  </a:lnTo>
                  <a:lnTo>
                    <a:pt x="278" y="256"/>
                  </a:lnTo>
                  <a:lnTo>
                    <a:pt x="272" y="270"/>
                  </a:lnTo>
                  <a:lnTo>
                    <a:pt x="263" y="283"/>
                  </a:lnTo>
                  <a:lnTo>
                    <a:pt x="263" y="283"/>
                  </a:lnTo>
                  <a:lnTo>
                    <a:pt x="232" y="328"/>
                  </a:lnTo>
                  <a:lnTo>
                    <a:pt x="222" y="343"/>
                  </a:lnTo>
                  <a:lnTo>
                    <a:pt x="216" y="348"/>
                  </a:lnTo>
                  <a:lnTo>
                    <a:pt x="210" y="352"/>
                  </a:lnTo>
                  <a:lnTo>
                    <a:pt x="210" y="352"/>
                  </a:lnTo>
                  <a:lnTo>
                    <a:pt x="207" y="354"/>
                  </a:lnTo>
                  <a:lnTo>
                    <a:pt x="202" y="355"/>
                  </a:lnTo>
                  <a:lnTo>
                    <a:pt x="190" y="354"/>
                  </a:lnTo>
                  <a:lnTo>
                    <a:pt x="160" y="349"/>
                  </a:lnTo>
                  <a:lnTo>
                    <a:pt x="141" y="348"/>
                  </a:lnTo>
                  <a:lnTo>
                    <a:pt x="123" y="348"/>
                  </a:lnTo>
                  <a:lnTo>
                    <a:pt x="114" y="349"/>
                  </a:lnTo>
                  <a:lnTo>
                    <a:pt x="103" y="351"/>
                  </a:lnTo>
                  <a:lnTo>
                    <a:pt x="94" y="354"/>
                  </a:lnTo>
                  <a:lnTo>
                    <a:pt x="85" y="358"/>
                  </a:lnTo>
                  <a:lnTo>
                    <a:pt x="85" y="358"/>
                  </a:lnTo>
                  <a:lnTo>
                    <a:pt x="81" y="360"/>
                  </a:lnTo>
                  <a:lnTo>
                    <a:pt x="76" y="361"/>
                  </a:lnTo>
                  <a:lnTo>
                    <a:pt x="72" y="360"/>
                  </a:lnTo>
                  <a:lnTo>
                    <a:pt x="67" y="358"/>
                  </a:lnTo>
                  <a:lnTo>
                    <a:pt x="57" y="352"/>
                  </a:lnTo>
                  <a:lnTo>
                    <a:pt x="48" y="342"/>
                  </a:lnTo>
                  <a:lnTo>
                    <a:pt x="37" y="327"/>
                  </a:lnTo>
                  <a:lnTo>
                    <a:pt x="28" y="310"/>
                  </a:lnTo>
                  <a:lnTo>
                    <a:pt x="21" y="291"/>
                  </a:lnTo>
                  <a:lnTo>
                    <a:pt x="14" y="270"/>
                  </a:lnTo>
                  <a:lnTo>
                    <a:pt x="8" y="247"/>
                  </a:lnTo>
                  <a:lnTo>
                    <a:pt x="3" y="222"/>
                  </a:lnTo>
                  <a:lnTo>
                    <a:pt x="0" y="198"/>
                  </a:lnTo>
                  <a:lnTo>
                    <a:pt x="0" y="173"/>
                  </a:lnTo>
                  <a:lnTo>
                    <a:pt x="2" y="147"/>
                  </a:lnTo>
                  <a:lnTo>
                    <a:pt x="6" y="122"/>
                  </a:lnTo>
                  <a:lnTo>
                    <a:pt x="14" y="98"/>
                  </a:lnTo>
                  <a:lnTo>
                    <a:pt x="20" y="86"/>
                  </a:lnTo>
                  <a:lnTo>
                    <a:pt x="24" y="75"/>
                  </a:lnTo>
                  <a:lnTo>
                    <a:pt x="24" y="75"/>
                  </a:lnTo>
                  <a:lnTo>
                    <a:pt x="31" y="65"/>
                  </a:lnTo>
                  <a:lnTo>
                    <a:pt x="39" y="56"/>
                  </a:lnTo>
                  <a:lnTo>
                    <a:pt x="46" y="47"/>
                  </a:lnTo>
                  <a:lnTo>
                    <a:pt x="54" y="38"/>
                  </a:lnTo>
                  <a:lnTo>
                    <a:pt x="63" y="32"/>
                  </a:lnTo>
                  <a:lnTo>
                    <a:pt x="72" y="24"/>
                  </a:lnTo>
                  <a:lnTo>
                    <a:pt x="91" y="15"/>
                  </a:lnTo>
                  <a:lnTo>
                    <a:pt x="112" y="8"/>
                  </a:lnTo>
                  <a:lnTo>
                    <a:pt x="135" y="3"/>
                  </a:lnTo>
                  <a:lnTo>
                    <a:pt x="157" y="0"/>
                  </a:lnTo>
                  <a:lnTo>
                    <a:pt x="178" y="0"/>
                  </a:lnTo>
                  <a:lnTo>
                    <a:pt x="201" y="3"/>
                  </a:lnTo>
                  <a:lnTo>
                    <a:pt x="223" y="9"/>
                  </a:lnTo>
                  <a:lnTo>
                    <a:pt x="244" y="15"/>
                  </a:lnTo>
                  <a:lnTo>
                    <a:pt x="263" y="24"/>
                  </a:lnTo>
                  <a:lnTo>
                    <a:pt x="281" y="35"/>
                  </a:lnTo>
                  <a:lnTo>
                    <a:pt x="298" y="47"/>
                  </a:lnTo>
                  <a:lnTo>
                    <a:pt x="311" y="59"/>
                  </a:lnTo>
                  <a:lnTo>
                    <a:pt x="323" y="74"/>
                  </a:lnTo>
                  <a:lnTo>
                    <a:pt x="323" y="74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16" name="Freeform 61">
              <a:extLst>
                <a:ext uri="{FF2B5EF4-FFF2-40B4-BE49-F238E27FC236}">
                  <a16:creationId xmlns:a16="http://schemas.microsoft.com/office/drawing/2014/main" id="{9ACF3822-3D4F-40FF-8AA5-1018A3FF1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4" y="1830"/>
              <a:ext cx="597" cy="789"/>
            </a:xfrm>
            <a:custGeom>
              <a:avLst/>
              <a:gdLst>
                <a:gd name="T0" fmla="*/ 480 w 1194"/>
                <a:gd name="T1" fmla="*/ 44 h 1579"/>
                <a:gd name="T2" fmla="*/ 414 w 1194"/>
                <a:gd name="T3" fmla="*/ 177 h 1579"/>
                <a:gd name="T4" fmla="*/ 378 w 1194"/>
                <a:gd name="T5" fmla="*/ 361 h 1579"/>
                <a:gd name="T6" fmla="*/ 353 w 1194"/>
                <a:gd name="T7" fmla="*/ 514 h 1579"/>
                <a:gd name="T8" fmla="*/ 302 w 1194"/>
                <a:gd name="T9" fmla="*/ 692 h 1579"/>
                <a:gd name="T10" fmla="*/ 269 w 1194"/>
                <a:gd name="T11" fmla="*/ 803 h 1579"/>
                <a:gd name="T12" fmla="*/ 251 w 1194"/>
                <a:gd name="T13" fmla="*/ 858 h 1579"/>
                <a:gd name="T14" fmla="*/ 181 w 1194"/>
                <a:gd name="T15" fmla="*/ 964 h 1579"/>
                <a:gd name="T16" fmla="*/ 105 w 1194"/>
                <a:gd name="T17" fmla="*/ 1145 h 1579"/>
                <a:gd name="T18" fmla="*/ 15 w 1194"/>
                <a:gd name="T19" fmla="*/ 1404 h 1579"/>
                <a:gd name="T20" fmla="*/ 0 w 1194"/>
                <a:gd name="T21" fmla="*/ 1496 h 1579"/>
                <a:gd name="T22" fmla="*/ 6 w 1194"/>
                <a:gd name="T23" fmla="*/ 1569 h 1579"/>
                <a:gd name="T24" fmla="*/ 27 w 1194"/>
                <a:gd name="T25" fmla="*/ 1579 h 1579"/>
                <a:gd name="T26" fmla="*/ 85 w 1194"/>
                <a:gd name="T27" fmla="*/ 1567 h 1579"/>
                <a:gd name="T28" fmla="*/ 169 w 1194"/>
                <a:gd name="T29" fmla="*/ 1558 h 1579"/>
                <a:gd name="T30" fmla="*/ 211 w 1194"/>
                <a:gd name="T31" fmla="*/ 1576 h 1579"/>
                <a:gd name="T32" fmla="*/ 372 w 1194"/>
                <a:gd name="T33" fmla="*/ 1259 h 1579"/>
                <a:gd name="T34" fmla="*/ 455 w 1194"/>
                <a:gd name="T35" fmla="*/ 1088 h 1579"/>
                <a:gd name="T36" fmla="*/ 612 w 1194"/>
                <a:gd name="T37" fmla="*/ 803 h 1579"/>
                <a:gd name="T38" fmla="*/ 754 w 1194"/>
                <a:gd name="T39" fmla="*/ 632 h 1579"/>
                <a:gd name="T40" fmla="*/ 784 w 1194"/>
                <a:gd name="T41" fmla="*/ 677 h 1579"/>
                <a:gd name="T42" fmla="*/ 890 w 1194"/>
                <a:gd name="T43" fmla="*/ 871 h 1579"/>
                <a:gd name="T44" fmla="*/ 910 w 1194"/>
                <a:gd name="T45" fmla="*/ 918 h 1579"/>
                <a:gd name="T46" fmla="*/ 907 w 1194"/>
                <a:gd name="T47" fmla="*/ 948 h 1579"/>
                <a:gd name="T48" fmla="*/ 881 w 1194"/>
                <a:gd name="T49" fmla="*/ 990 h 1579"/>
                <a:gd name="T50" fmla="*/ 880 w 1194"/>
                <a:gd name="T51" fmla="*/ 1021 h 1579"/>
                <a:gd name="T52" fmla="*/ 872 w 1194"/>
                <a:gd name="T53" fmla="*/ 1075 h 1579"/>
                <a:gd name="T54" fmla="*/ 845 w 1194"/>
                <a:gd name="T55" fmla="*/ 1166 h 1579"/>
                <a:gd name="T56" fmla="*/ 823 w 1194"/>
                <a:gd name="T57" fmla="*/ 1219 h 1579"/>
                <a:gd name="T58" fmla="*/ 772 w 1194"/>
                <a:gd name="T59" fmla="*/ 1267 h 1579"/>
                <a:gd name="T60" fmla="*/ 721 w 1194"/>
                <a:gd name="T61" fmla="*/ 1386 h 1579"/>
                <a:gd name="T62" fmla="*/ 700 w 1194"/>
                <a:gd name="T63" fmla="*/ 1479 h 1579"/>
                <a:gd name="T64" fmla="*/ 809 w 1194"/>
                <a:gd name="T65" fmla="*/ 1509 h 1579"/>
                <a:gd name="T66" fmla="*/ 934 w 1194"/>
                <a:gd name="T67" fmla="*/ 1517 h 1579"/>
                <a:gd name="T68" fmla="*/ 949 w 1194"/>
                <a:gd name="T69" fmla="*/ 1506 h 1579"/>
                <a:gd name="T70" fmla="*/ 956 w 1194"/>
                <a:gd name="T71" fmla="*/ 1443 h 1579"/>
                <a:gd name="T72" fmla="*/ 952 w 1194"/>
                <a:gd name="T73" fmla="*/ 1380 h 1579"/>
                <a:gd name="T74" fmla="*/ 1044 w 1194"/>
                <a:gd name="T75" fmla="*/ 1252 h 1579"/>
                <a:gd name="T76" fmla="*/ 1128 w 1194"/>
                <a:gd name="T77" fmla="*/ 1057 h 1579"/>
                <a:gd name="T78" fmla="*/ 1193 w 1194"/>
                <a:gd name="T79" fmla="*/ 883 h 1579"/>
                <a:gd name="T80" fmla="*/ 1188 w 1194"/>
                <a:gd name="T81" fmla="*/ 831 h 1579"/>
                <a:gd name="T82" fmla="*/ 1119 w 1194"/>
                <a:gd name="T83" fmla="*/ 660 h 1579"/>
                <a:gd name="T84" fmla="*/ 1089 w 1194"/>
                <a:gd name="T85" fmla="*/ 587 h 1579"/>
                <a:gd name="T86" fmla="*/ 1013 w 1194"/>
                <a:gd name="T87" fmla="*/ 455 h 1579"/>
                <a:gd name="T88" fmla="*/ 983 w 1194"/>
                <a:gd name="T89" fmla="*/ 374 h 1579"/>
                <a:gd name="T90" fmla="*/ 962 w 1194"/>
                <a:gd name="T91" fmla="*/ 312 h 1579"/>
                <a:gd name="T92" fmla="*/ 953 w 1194"/>
                <a:gd name="T93" fmla="*/ 247 h 1579"/>
                <a:gd name="T94" fmla="*/ 937 w 1194"/>
                <a:gd name="T95" fmla="*/ 211 h 1579"/>
                <a:gd name="T96" fmla="*/ 922 w 1194"/>
                <a:gd name="T97" fmla="*/ 133 h 1579"/>
                <a:gd name="T98" fmla="*/ 814 w 1194"/>
                <a:gd name="T99" fmla="*/ 109 h 1579"/>
                <a:gd name="T100" fmla="*/ 557 w 1194"/>
                <a:gd name="T101" fmla="*/ 20 h 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4" h="1579">
                  <a:moveTo>
                    <a:pt x="509" y="0"/>
                  </a:moveTo>
                  <a:lnTo>
                    <a:pt x="509" y="0"/>
                  </a:lnTo>
                  <a:lnTo>
                    <a:pt x="495" y="21"/>
                  </a:lnTo>
                  <a:lnTo>
                    <a:pt x="480" y="44"/>
                  </a:lnTo>
                  <a:lnTo>
                    <a:pt x="462" y="74"/>
                  </a:lnTo>
                  <a:lnTo>
                    <a:pt x="444" y="106"/>
                  </a:lnTo>
                  <a:lnTo>
                    <a:pt x="428" y="141"/>
                  </a:lnTo>
                  <a:lnTo>
                    <a:pt x="414" y="177"/>
                  </a:lnTo>
                  <a:lnTo>
                    <a:pt x="408" y="193"/>
                  </a:lnTo>
                  <a:lnTo>
                    <a:pt x="405" y="210"/>
                  </a:lnTo>
                  <a:lnTo>
                    <a:pt x="405" y="210"/>
                  </a:lnTo>
                  <a:lnTo>
                    <a:pt x="378" y="361"/>
                  </a:lnTo>
                  <a:lnTo>
                    <a:pt x="366" y="431"/>
                  </a:lnTo>
                  <a:lnTo>
                    <a:pt x="359" y="478"/>
                  </a:lnTo>
                  <a:lnTo>
                    <a:pt x="359" y="478"/>
                  </a:lnTo>
                  <a:lnTo>
                    <a:pt x="353" y="514"/>
                  </a:lnTo>
                  <a:lnTo>
                    <a:pt x="343" y="563"/>
                  </a:lnTo>
                  <a:lnTo>
                    <a:pt x="325" y="623"/>
                  </a:lnTo>
                  <a:lnTo>
                    <a:pt x="302" y="692"/>
                  </a:lnTo>
                  <a:lnTo>
                    <a:pt x="302" y="692"/>
                  </a:lnTo>
                  <a:lnTo>
                    <a:pt x="290" y="726"/>
                  </a:lnTo>
                  <a:lnTo>
                    <a:pt x="281" y="756"/>
                  </a:lnTo>
                  <a:lnTo>
                    <a:pt x="275" y="782"/>
                  </a:lnTo>
                  <a:lnTo>
                    <a:pt x="269" y="803"/>
                  </a:lnTo>
                  <a:lnTo>
                    <a:pt x="265" y="831"/>
                  </a:lnTo>
                  <a:lnTo>
                    <a:pt x="263" y="841"/>
                  </a:lnTo>
                  <a:lnTo>
                    <a:pt x="263" y="841"/>
                  </a:lnTo>
                  <a:lnTo>
                    <a:pt x="251" y="858"/>
                  </a:lnTo>
                  <a:lnTo>
                    <a:pt x="238" y="876"/>
                  </a:lnTo>
                  <a:lnTo>
                    <a:pt x="220" y="900"/>
                  </a:lnTo>
                  <a:lnTo>
                    <a:pt x="202" y="930"/>
                  </a:lnTo>
                  <a:lnTo>
                    <a:pt x="181" y="964"/>
                  </a:lnTo>
                  <a:lnTo>
                    <a:pt x="163" y="1000"/>
                  </a:lnTo>
                  <a:lnTo>
                    <a:pt x="145" y="1041"/>
                  </a:lnTo>
                  <a:lnTo>
                    <a:pt x="145" y="1041"/>
                  </a:lnTo>
                  <a:lnTo>
                    <a:pt x="105" y="1145"/>
                  </a:lnTo>
                  <a:lnTo>
                    <a:pt x="79" y="1210"/>
                  </a:lnTo>
                  <a:lnTo>
                    <a:pt x="55" y="1277"/>
                  </a:lnTo>
                  <a:lnTo>
                    <a:pt x="33" y="1343"/>
                  </a:lnTo>
                  <a:lnTo>
                    <a:pt x="15" y="1404"/>
                  </a:lnTo>
                  <a:lnTo>
                    <a:pt x="9" y="1431"/>
                  </a:lnTo>
                  <a:lnTo>
                    <a:pt x="3" y="1457"/>
                  </a:lnTo>
                  <a:lnTo>
                    <a:pt x="0" y="1478"/>
                  </a:lnTo>
                  <a:lnTo>
                    <a:pt x="0" y="1496"/>
                  </a:lnTo>
                  <a:lnTo>
                    <a:pt x="0" y="1496"/>
                  </a:lnTo>
                  <a:lnTo>
                    <a:pt x="3" y="1543"/>
                  </a:lnTo>
                  <a:lnTo>
                    <a:pt x="4" y="1558"/>
                  </a:lnTo>
                  <a:lnTo>
                    <a:pt x="6" y="1569"/>
                  </a:lnTo>
                  <a:lnTo>
                    <a:pt x="9" y="1575"/>
                  </a:lnTo>
                  <a:lnTo>
                    <a:pt x="13" y="1578"/>
                  </a:lnTo>
                  <a:lnTo>
                    <a:pt x="19" y="1579"/>
                  </a:lnTo>
                  <a:lnTo>
                    <a:pt x="27" y="1579"/>
                  </a:lnTo>
                  <a:lnTo>
                    <a:pt x="27" y="1579"/>
                  </a:lnTo>
                  <a:lnTo>
                    <a:pt x="40" y="1578"/>
                  </a:lnTo>
                  <a:lnTo>
                    <a:pt x="60" y="1573"/>
                  </a:lnTo>
                  <a:lnTo>
                    <a:pt x="85" y="1567"/>
                  </a:lnTo>
                  <a:lnTo>
                    <a:pt x="112" y="1561"/>
                  </a:lnTo>
                  <a:lnTo>
                    <a:pt x="142" y="1558"/>
                  </a:lnTo>
                  <a:lnTo>
                    <a:pt x="155" y="1558"/>
                  </a:lnTo>
                  <a:lnTo>
                    <a:pt x="169" y="1558"/>
                  </a:lnTo>
                  <a:lnTo>
                    <a:pt x="181" y="1560"/>
                  </a:lnTo>
                  <a:lnTo>
                    <a:pt x="193" y="1564"/>
                  </a:lnTo>
                  <a:lnTo>
                    <a:pt x="202" y="1569"/>
                  </a:lnTo>
                  <a:lnTo>
                    <a:pt x="211" y="1576"/>
                  </a:lnTo>
                  <a:lnTo>
                    <a:pt x="211" y="1576"/>
                  </a:lnTo>
                  <a:lnTo>
                    <a:pt x="236" y="1527"/>
                  </a:lnTo>
                  <a:lnTo>
                    <a:pt x="298" y="1409"/>
                  </a:lnTo>
                  <a:lnTo>
                    <a:pt x="372" y="1259"/>
                  </a:lnTo>
                  <a:lnTo>
                    <a:pt x="408" y="1186"/>
                  </a:lnTo>
                  <a:lnTo>
                    <a:pt x="440" y="1120"/>
                  </a:lnTo>
                  <a:lnTo>
                    <a:pt x="440" y="1120"/>
                  </a:lnTo>
                  <a:lnTo>
                    <a:pt x="455" y="1088"/>
                  </a:lnTo>
                  <a:lnTo>
                    <a:pt x="473" y="1053"/>
                  </a:lnTo>
                  <a:lnTo>
                    <a:pt x="516" y="972"/>
                  </a:lnTo>
                  <a:lnTo>
                    <a:pt x="564" y="886"/>
                  </a:lnTo>
                  <a:lnTo>
                    <a:pt x="612" y="803"/>
                  </a:lnTo>
                  <a:lnTo>
                    <a:pt x="696" y="662"/>
                  </a:lnTo>
                  <a:lnTo>
                    <a:pt x="730" y="603"/>
                  </a:lnTo>
                  <a:lnTo>
                    <a:pt x="730" y="603"/>
                  </a:lnTo>
                  <a:lnTo>
                    <a:pt x="754" y="632"/>
                  </a:lnTo>
                  <a:lnTo>
                    <a:pt x="772" y="656"/>
                  </a:lnTo>
                  <a:lnTo>
                    <a:pt x="780" y="666"/>
                  </a:lnTo>
                  <a:lnTo>
                    <a:pt x="784" y="677"/>
                  </a:lnTo>
                  <a:lnTo>
                    <a:pt x="784" y="677"/>
                  </a:lnTo>
                  <a:lnTo>
                    <a:pt x="790" y="692"/>
                  </a:lnTo>
                  <a:lnTo>
                    <a:pt x="803" y="714"/>
                  </a:lnTo>
                  <a:lnTo>
                    <a:pt x="838" y="777"/>
                  </a:lnTo>
                  <a:lnTo>
                    <a:pt x="890" y="871"/>
                  </a:lnTo>
                  <a:lnTo>
                    <a:pt x="890" y="871"/>
                  </a:lnTo>
                  <a:lnTo>
                    <a:pt x="899" y="886"/>
                  </a:lnTo>
                  <a:lnTo>
                    <a:pt x="907" y="907"/>
                  </a:lnTo>
                  <a:lnTo>
                    <a:pt x="910" y="918"/>
                  </a:lnTo>
                  <a:lnTo>
                    <a:pt x="911" y="928"/>
                  </a:lnTo>
                  <a:lnTo>
                    <a:pt x="910" y="939"/>
                  </a:lnTo>
                  <a:lnTo>
                    <a:pt x="908" y="943"/>
                  </a:lnTo>
                  <a:lnTo>
                    <a:pt x="907" y="948"/>
                  </a:lnTo>
                  <a:lnTo>
                    <a:pt x="907" y="948"/>
                  </a:lnTo>
                  <a:lnTo>
                    <a:pt x="895" y="964"/>
                  </a:lnTo>
                  <a:lnTo>
                    <a:pt x="884" y="981"/>
                  </a:lnTo>
                  <a:lnTo>
                    <a:pt x="881" y="990"/>
                  </a:lnTo>
                  <a:lnTo>
                    <a:pt x="878" y="999"/>
                  </a:lnTo>
                  <a:lnTo>
                    <a:pt x="878" y="1009"/>
                  </a:lnTo>
                  <a:lnTo>
                    <a:pt x="880" y="1021"/>
                  </a:lnTo>
                  <a:lnTo>
                    <a:pt x="880" y="1021"/>
                  </a:lnTo>
                  <a:lnTo>
                    <a:pt x="880" y="1029"/>
                  </a:lnTo>
                  <a:lnTo>
                    <a:pt x="880" y="1036"/>
                  </a:lnTo>
                  <a:lnTo>
                    <a:pt x="878" y="1054"/>
                  </a:lnTo>
                  <a:lnTo>
                    <a:pt x="872" y="1075"/>
                  </a:lnTo>
                  <a:lnTo>
                    <a:pt x="866" y="1096"/>
                  </a:lnTo>
                  <a:lnTo>
                    <a:pt x="853" y="1138"/>
                  </a:lnTo>
                  <a:lnTo>
                    <a:pt x="848" y="1154"/>
                  </a:lnTo>
                  <a:lnTo>
                    <a:pt x="845" y="1166"/>
                  </a:lnTo>
                  <a:lnTo>
                    <a:pt x="845" y="1166"/>
                  </a:lnTo>
                  <a:lnTo>
                    <a:pt x="842" y="1178"/>
                  </a:lnTo>
                  <a:lnTo>
                    <a:pt x="836" y="1190"/>
                  </a:lnTo>
                  <a:lnTo>
                    <a:pt x="823" y="1219"/>
                  </a:lnTo>
                  <a:lnTo>
                    <a:pt x="809" y="1241"/>
                  </a:lnTo>
                  <a:lnTo>
                    <a:pt x="803" y="1250"/>
                  </a:lnTo>
                  <a:lnTo>
                    <a:pt x="772" y="1267"/>
                  </a:lnTo>
                  <a:lnTo>
                    <a:pt x="772" y="1267"/>
                  </a:lnTo>
                  <a:lnTo>
                    <a:pt x="760" y="1291"/>
                  </a:lnTo>
                  <a:lnTo>
                    <a:pt x="748" y="1316"/>
                  </a:lnTo>
                  <a:lnTo>
                    <a:pt x="735" y="1349"/>
                  </a:lnTo>
                  <a:lnTo>
                    <a:pt x="721" y="1386"/>
                  </a:lnTo>
                  <a:lnTo>
                    <a:pt x="709" y="1424"/>
                  </a:lnTo>
                  <a:lnTo>
                    <a:pt x="705" y="1443"/>
                  </a:lnTo>
                  <a:lnTo>
                    <a:pt x="702" y="1461"/>
                  </a:lnTo>
                  <a:lnTo>
                    <a:pt x="700" y="1479"/>
                  </a:lnTo>
                  <a:lnTo>
                    <a:pt x="700" y="1496"/>
                  </a:lnTo>
                  <a:lnTo>
                    <a:pt x="700" y="1496"/>
                  </a:lnTo>
                  <a:lnTo>
                    <a:pt x="733" y="1500"/>
                  </a:lnTo>
                  <a:lnTo>
                    <a:pt x="809" y="1509"/>
                  </a:lnTo>
                  <a:lnTo>
                    <a:pt x="853" y="1514"/>
                  </a:lnTo>
                  <a:lnTo>
                    <a:pt x="892" y="1517"/>
                  </a:lnTo>
                  <a:lnTo>
                    <a:pt x="923" y="1517"/>
                  </a:lnTo>
                  <a:lnTo>
                    <a:pt x="934" y="1517"/>
                  </a:lnTo>
                  <a:lnTo>
                    <a:pt x="941" y="1515"/>
                  </a:lnTo>
                  <a:lnTo>
                    <a:pt x="941" y="1515"/>
                  </a:lnTo>
                  <a:lnTo>
                    <a:pt x="946" y="1511"/>
                  </a:lnTo>
                  <a:lnTo>
                    <a:pt x="949" y="1506"/>
                  </a:lnTo>
                  <a:lnTo>
                    <a:pt x="952" y="1499"/>
                  </a:lnTo>
                  <a:lnTo>
                    <a:pt x="953" y="1488"/>
                  </a:lnTo>
                  <a:lnTo>
                    <a:pt x="956" y="1467"/>
                  </a:lnTo>
                  <a:lnTo>
                    <a:pt x="956" y="1443"/>
                  </a:lnTo>
                  <a:lnTo>
                    <a:pt x="956" y="1419"/>
                  </a:lnTo>
                  <a:lnTo>
                    <a:pt x="955" y="1400"/>
                  </a:lnTo>
                  <a:lnTo>
                    <a:pt x="952" y="1380"/>
                  </a:lnTo>
                  <a:lnTo>
                    <a:pt x="952" y="1380"/>
                  </a:lnTo>
                  <a:lnTo>
                    <a:pt x="965" y="1364"/>
                  </a:lnTo>
                  <a:lnTo>
                    <a:pt x="995" y="1325"/>
                  </a:lnTo>
                  <a:lnTo>
                    <a:pt x="1029" y="1276"/>
                  </a:lnTo>
                  <a:lnTo>
                    <a:pt x="1044" y="1252"/>
                  </a:lnTo>
                  <a:lnTo>
                    <a:pt x="1055" y="1232"/>
                  </a:lnTo>
                  <a:lnTo>
                    <a:pt x="1055" y="1232"/>
                  </a:lnTo>
                  <a:lnTo>
                    <a:pt x="1085" y="1163"/>
                  </a:lnTo>
                  <a:lnTo>
                    <a:pt x="1128" y="1057"/>
                  </a:lnTo>
                  <a:lnTo>
                    <a:pt x="1170" y="952"/>
                  </a:lnTo>
                  <a:lnTo>
                    <a:pt x="1185" y="910"/>
                  </a:lnTo>
                  <a:lnTo>
                    <a:pt x="1193" y="883"/>
                  </a:lnTo>
                  <a:lnTo>
                    <a:pt x="1193" y="883"/>
                  </a:lnTo>
                  <a:lnTo>
                    <a:pt x="1194" y="873"/>
                  </a:lnTo>
                  <a:lnTo>
                    <a:pt x="1194" y="861"/>
                  </a:lnTo>
                  <a:lnTo>
                    <a:pt x="1191" y="847"/>
                  </a:lnTo>
                  <a:lnTo>
                    <a:pt x="1188" y="831"/>
                  </a:lnTo>
                  <a:lnTo>
                    <a:pt x="1176" y="798"/>
                  </a:lnTo>
                  <a:lnTo>
                    <a:pt x="1163" y="762"/>
                  </a:lnTo>
                  <a:lnTo>
                    <a:pt x="1131" y="690"/>
                  </a:lnTo>
                  <a:lnTo>
                    <a:pt x="1119" y="660"/>
                  </a:lnTo>
                  <a:lnTo>
                    <a:pt x="1109" y="635"/>
                  </a:lnTo>
                  <a:lnTo>
                    <a:pt x="1109" y="635"/>
                  </a:lnTo>
                  <a:lnTo>
                    <a:pt x="1100" y="612"/>
                  </a:lnTo>
                  <a:lnTo>
                    <a:pt x="1089" y="587"/>
                  </a:lnTo>
                  <a:lnTo>
                    <a:pt x="1076" y="563"/>
                  </a:lnTo>
                  <a:lnTo>
                    <a:pt x="1061" y="538"/>
                  </a:lnTo>
                  <a:lnTo>
                    <a:pt x="1034" y="491"/>
                  </a:lnTo>
                  <a:lnTo>
                    <a:pt x="1013" y="455"/>
                  </a:lnTo>
                  <a:lnTo>
                    <a:pt x="1013" y="455"/>
                  </a:lnTo>
                  <a:lnTo>
                    <a:pt x="1001" y="428"/>
                  </a:lnTo>
                  <a:lnTo>
                    <a:pt x="992" y="403"/>
                  </a:lnTo>
                  <a:lnTo>
                    <a:pt x="983" y="374"/>
                  </a:lnTo>
                  <a:lnTo>
                    <a:pt x="971" y="344"/>
                  </a:lnTo>
                  <a:lnTo>
                    <a:pt x="971" y="344"/>
                  </a:lnTo>
                  <a:lnTo>
                    <a:pt x="965" y="327"/>
                  </a:lnTo>
                  <a:lnTo>
                    <a:pt x="962" y="312"/>
                  </a:lnTo>
                  <a:lnTo>
                    <a:pt x="959" y="297"/>
                  </a:lnTo>
                  <a:lnTo>
                    <a:pt x="959" y="283"/>
                  </a:lnTo>
                  <a:lnTo>
                    <a:pt x="956" y="258"/>
                  </a:lnTo>
                  <a:lnTo>
                    <a:pt x="953" y="247"/>
                  </a:lnTo>
                  <a:lnTo>
                    <a:pt x="949" y="237"/>
                  </a:lnTo>
                  <a:lnTo>
                    <a:pt x="949" y="237"/>
                  </a:lnTo>
                  <a:lnTo>
                    <a:pt x="943" y="225"/>
                  </a:lnTo>
                  <a:lnTo>
                    <a:pt x="937" y="211"/>
                  </a:lnTo>
                  <a:lnTo>
                    <a:pt x="928" y="183"/>
                  </a:lnTo>
                  <a:lnTo>
                    <a:pt x="922" y="154"/>
                  </a:lnTo>
                  <a:lnTo>
                    <a:pt x="922" y="142"/>
                  </a:lnTo>
                  <a:lnTo>
                    <a:pt x="922" y="133"/>
                  </a:lnTo>
                  <a:lnTo>
                    <a:pt x="922" y="133"/>
                  </a:lnTo>
                  <a:lnTo>
                    <a:pt x="895" y="129"/>
                  </a:lnTo>
                  <a:lnTo>
                    <a:pt x="860" y="121"/>
                  </a:lnTo>
                  <a:lnTo>
                    <a:pt x="814" y="109"/>
                  </a:lnTo>
                  <a:lnTo>
                    <a:pt x="756" y="93"/>
                  </a:lnTo>
                  <a:lnTo>
                    <a:pt x="684" y="69"/>
                  </a:lnTo>
                  <a:lnTo>
                    <a:pt x="601" y="38"/>
                  </a:lnTo>
                  <a:lnTo>
                    <a:pt x="557" y="20"/>
                  </a:lnTo>
                  <a:lnTo>
                    <a:pt x="509" y="0"/>
                  </a:lnTo>
                  <a:lnTo>
                    <a:pt x="509" y="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17" name="Freeform 62">
              <a:extLst>
                <a:ext uri="{FF2B5EF4-FFF2-40B4-BE49-F238E27FC236}">
                  <a16:creationId xmlns:a16="http://schemas.microsoft.com/office/drawing/2014/main" id="{4A76C6A8-6E8F-40CC-B12E-B5496B3C2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3" y="1381"/>
              <a:ext cx="176" cy="128"/>
            </a:xfrm>
            <a:custGeom>
              <a:avLst/>
              <a:gdLst>
                <a:gd name="T0" fmla="*/ 0 w 351"/>
                <a:gd name="T1" fmla="*/ 254 h 254"/>
                <a:gd name="T2" fmla="*/ 22 w 351"/>
                <a:gd name="T3" fmla="*/ 160 h 254"/>
                <a:gd name="T4" fmla="*/ 32 w 351"/>
                <a:gd name="T5" fmla="*/ 133 h 254"/>
                <a:gd name="T6" fmla="*/ 37 w 351"/>
                <a:gd name="T7" fmla="*/ 122 h 254"/>
                <a:gd name="T8" fmla="*/ 50 w 351"/>
                <a:gd name="T9" fmla="*/ 92 h 254"/>
                <a:gd name="T10" fmla="*/ 70 w 351"/>
                <a:gd name="T11" fmla="*/ 56 h 254"/>
                <a:gd name="T12" fmla="*/ 85 w 351"/>
                <a:gd name="T13" fmla="*/ 40 h 254"/>
                <a:gd name="T14" fmla="*/ 104 w 351"/>
                <a:gd name="T15" fmla="*/ 26 h 254"/>
                <a:gd name="T16" fmla="*/ 128 w 351"/>
                <a:gd name="T17" fmla="*/ 16 h 254"/>
                <a:gd name="T18" fmla="*/ 154 w 351"/>
                <a:gd name="T19" fmla="*/ 9 h 254"/>
                <a:gd name="T20" fmla="*/ 193 w 351"/>
                <a:gd name="T21" fmla="*/ 1 h 254"/>
                <a:gd name="T22" fmla="*/ 233 w 351"/>
                <a:gd name="T23" fmla="*/ 0 h 254"/>
                <a:gd name="T24" fmla="*/ 246 w 351"/>
                <a:gd name="T25" fmla="*/ 0 h 254"/>
                <a:gd name="T26" fmla="*/ 269 w 351"/>
                <a:gd name="T27" fmla="*/ 15 h 254"/>
                <a:gd name="T28" fmla="*/ 305 w 351"/>
                <a:gd name="T29" fmla="*/ 46 h 254"/>
                <a:gd name="T30" fmla="*/ 338 w 351"/>
                <a:gd name="T31" fmla="*/ 85 h 254"/>
                <a:gd name="T32" fmla="*/ 348 w 351"/>
                <a:gd name="T33" fmla="*/ 104 h 254"/>
                <a:gd name="T34" fmla="*/ 351 w 351"/>
                <a:gd name="T35" fmla="*/ 121 h 254"/>
                <a:gd name="T36" fmla="*/ 351 w 351"/>
                <a:gd name="T37" fmla="*/ 136 h 254"/>
                <a:gd name="T38" fmla="*/ 344 w 351"/>
                <a:gd name="T39" fmla="*/ 160 h 254"/>
                <a:gd name="T40" fmla="*/ 330 w 351"/>
                <a:gd name="T41" fmla="*/ 182 h 254"/>
                <a:gd name="T42" fmla="*/ 327 w 351"/>
                <a:gd name="T43" fmla="*/ 188 h 254"/>
                <a:gd name="T44" fmla="*/ 315 w 351"/>
                <a:gd name="T45" fmla="*/ 175 h 254"/>
                <a:gd name="T46" fmla="*/ 302 w 351"/>
                <a:gd name="T47" fmla="*/ 164 h 254"/>
                <a:gd name="T48" fmla="*/ 282 w 351"/>
                <a:gd name="T49" fmla="*/ 155 h 254"/>
                <a:gd name="T50" fmla="*/ 273 w 351"/>
                <a:gd name="T51" fmla="*/ 151 h 254"/>
                <a:gd name="T52" fmla="*/ 245 w 351"/>
                <a:gd name="T53" fmla="*/ 128 h 254"/>
                <a:gd name="T54" fmla="*/ 229 w 351"/>
                <a:gd name="T55" fmla="*/ 115 h 254"/>
                <a:gd name="T56" fmla="*/ 209 w 351"/>
                <a:gd name="T57" fmla="*/ 109 h 254"/>
                <a:gd name="T58" fmla="*/ 197 w 351"/>
                <a:gd name="T59" fmla="*/ 112 h 254"/>
                <a:gd name="T60" fmla="*/ 176 w 351"/>
                <a:gd name="T61" fmla="*/ 122 h 254"/>
                <a:gd name="T62" fmla="*/ 149 w 351"/>
                <a:gd name="T63" fmla="*/ 145 h 254"/>
                <a:gd name="T64" fmla="*/ 134 w 351"/>
                <a:gd name="T65" fmla="*/ 155 h 254"/>
                <a:gd name="T66" fmla="*/ 127 w 351"/>
                <a:gd name="T67" fmla="*/ 160 h 254"/>
                <a:gd name="T68" fmla="*/ 101 w 351"/>
                <a:gd name="T69" fmla="*/ 179 h 254"/>
                <a:gd name="T70" fmla="*/ 88 w 351"/>
                <a:gd name="T71" fmla="*/ 196 h 254"/>
                <a:gd name="T72" fmla="*/ 82 w 351"/>
                <a:gd name="T73" fmla="*/ 209 h 254"/>
                <a:gd name="T74" fmla="*/ 82 w 351"/>
                <a:gd name="T75" fmla="*/ 211 h 254"/>
                <a:gd name="T76" fmla="*/ 76 w 351"/>
                <a:gd name="T77" fmla="*/ 191 h 254"/>
                <a:gd name="T78" fmla="*/ 65 w 351"/>
                <a:gd name="T79" fmla="*/ 173 h 254"/>
                <a:gd name="T80" fmla="*/ 58 w 351"/>
                <a:gd name="T81" fmla="*/ 167 h 254"/>
                <a:gd name="T82" fmla="*/ 47 w 351"/>
                <a:gd name="T83" fmla="*/ 164 h 254"/>
                <a:gd name="T84" fmla="*/ 43 w 351"/>
                <a:gd name="T85" fmla="*/ 166 h 254"/>
                <a:gd name="T86" fmla="*/ 32 w 351"/>
                <a:gd name="T87" fmla="*/ 173 h 254"/>
                <a:gd name="T88" fmla="*/ 21 w 351"/>
                <a:gd name="T89" fmla="*/ 193 h 254"/>
                <a:gd name="T90" fmla="*/ 7 w 351"/>
                <a:gd name="T91" fmla="*/ 226 h 254"/>
                <a:gd name="T92" fmla="*/ 0 w 351"/>
                <a:gd name="T93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51" h="254">
                  <a:moveTo>
                    <a:pt x="0" y="254"/>
                  </a:moveTo>
                  <a:lnTo>
                    <a:pt x="0" y="254"/>
                  </a:lnTo>
                  <a:lnTo>
                    <a:pt x="12" y="202"/>
                  </a:lnTo>
                  <a:lnTo>
                    <a:pt x="22" y="160"/>
                  </a:lnTo>
                  <a:lnTo>
                    <a:pt x="26" y="143"/>
                  </a:lnTo>
                  <a:lnTo>
                    <a:pt x="32" y="133"/>
                  </a:lnTo>
                  <a:lnTo>
                    <a:pt x="32" y="133"/>
                  </a:lnTo>
                  <a:lnTo>
                    <a:pt x="37" y="122"/>
                  </a:lnTo>
                  <a:lnTo>
                    <a:pt x="43" y="109"/>
                  </a:lnTo>
                  <a:lnTo>
                    <a:pt x="50" y="92"/>
                  </a:lnTo>
                  <a:lnTo>
                    <a:pt x="59" y="74"/>
                  </a:lnTo>
                  <a:lnTo>
                    <a:pt x="70" y="56"/>
                  </a:lnTo>
                  <a:lnTo>
                    <a:pt x="77" y="47"/>
                  </a:lnTo>
                  <a:lnTo>
                    <a:pt x="85" y="40"/>
                  </a:lnTo>
                  <a:lnTo>
                    <a:pt x="94" y="32"/>
                  </a:lnTo>
                  <a:lnTo>
                    <a:pt x="104" y="26"/>
                  </a:lnTo>
                  <a:lnTo>
                    <a:pt x="115" y="20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4" y="9"/>
                  </a:lnTo>
                  <a:lnTo>
                    <a:pt x="175" y="4"/>
                  </a:lnTo>
                  <a:lnTo>
                    <a:pt x="193" y="1"/>
                  </a:lnTo>
                  <a:lnTo>
                    <a:pt x="209" y="0"/>
                  </a:lnTo>
                  <a:lnTo>
                    <a:pt x="233" y="0"/>
                  </a:lnTo>
                  <a:lnTo>
                    <a:pt x="246" y="0"/>
                  </a:lnTo>
                  <a:lnTo>
                    <a:pt x="246" y="0"/>
                  </a:lnTo>
                  <a:lnTo>
                    <a:pt x="255" y="4"/>
                  </a:lnTo>
                  <a:lnTo>
                    <a:pt x="269" y="15"/>
                  </a:lnTo>
                  <a:lnTo>
                    <a:pt x="285" y="28"/>
                  </a:lnTo>
                  <a:lnTo>
                    <a:pt x="305" y="46"/>
                  </a:lnTo>
                  <a:lnTo>
                    <a:pt x="323" y="65"/>
                  </a:lnTo>
                  <a:lnTo>
                    <a:pt x="338" y="85"/>
                  </a:lnTo>
                  <a:lnTo>
                    <a:pt x="344" y="95"/>
                  </a:lnTo>
                  <a:lnTo>
                    <a:pt x="348" y="104"/>
                  </a:lnTo>
                  <a:lnTo>
                    <a:pt x="351" y="113"/>
                  </a:lnTo>
                  <a:lnTo>
                    <a:pt x="351" y="121"/>
                  </a:lnTo>
                  <a:lnTo>
                    <a:pt x="351" y="121"/>
                  </a:lnTo>
                  <a:lnTo>
                    <a:pt x="351" y="136"/>
                  </a:lnTo>
                  <a:lnTo>
                    <a:pt x="348" y="148"/>
                  </a:lnTo>
                  <a:lnTo>
                    <a:pt x="344" y="160"/>
                  </a:lnTo>
                  <a:lnTo>
                    <a:pt x="339" y="169"/>
                  </a:lnTo>
                  <a:lnTo>
                    <a:pt x="330" y="182"/>
                  </a:lnTo>
                  <a:lnTo>
                    <a:pt x="327" y="188"/>
                  </a:lnTo>
                  <a:lnTo>
                    <a:pt x="327" y="188"/>
                  </a:lnTo>
                  <a:lnTo>
                    <a:pt x="324" y="184"/>
                  </a:lnTo>
                  <a:lnTo>
                    <a:pt x="315" y="175"/>
                  </a:lnTo>
                  <a:lnTo>
                    <a:pt x="309" y="170"/>
                  </a:lnTo>
                  <a:lnTo>
                    <a:pt x="302" y="164"/>
                  </a:lnTo>
                  <a:lnTo>
                    <a:pt x="293" y="160"/>
                  </a:lnTo>
                  <a:lnTo>
                    <a:pt x="282" y="155"/>
                  </a:lnTo>
                  <a:lnTo>
                    <a:pt x="282" y="155"/>
                  </a:lnTo>
                  <a:lnTo>
                    <a:pt x="273" y="151"/>
                  </a:lnTo>
                  <a:lnTo>
                    <a:pt x="263" y="143"/>
                  </a:lnTo>
                  <a:lnTo>
                    <a:pt x="245" y="128"/>
                  </a:lnTo>
                  <a:lnTo>
                    <a:pt x="238" y="121"/>
                  </a:lnTo>
                  <a:lnTo>
                    <a:pt x="229" y="115"/>
                  </a:lnTo>
                  <a:lnTo>
                    <a:pt x="218" y="110"/>
                  </a:lnTo>
                  <a:lnTo>
                    <a:pt x="209" y="109"/>
                  </a:lnTo>
                  <a:lnTo>
                    <a:pt x="209" y="109"/>
                  </a:lnTo>
                  <a:lnTo>
                    <a:pt x="197" y="112"/>
                  </a:lnTo>
                  <a:lnTo>
                    <a:pt x="187" y="116"/>
                  </a:lnTo>
                  <a:lnTo>
                    <a:pt x="176" y="122"/>
                  </a:lnTo>
                  <a:lnTo>
                    <a:pt x="167" y="130"/>
                  </a:lnTo>
                  <a:lnTo>
                    <a:pt x="149" y="145"/>
                  </a:lnTo>
                  <a:lnTo>
                    <a:pt x="140" y="151"/>
                  </a:lnTo>
                  <a:lnTo>
                    <a:pt x="134" y="155"/>
                  </a:lnTo>
                  <a:lnTo>
                    <a:pt x="134" y="155"/>
                  </a:lnTo>
                  <a:lnTo>
                    <a:pt x="127" y="160"/>
                  </a:lnTo>
                  <a:lnTo>
                    <a:pt x="118" y="164"/>
                  </a:lnTo>
                  <a:lnTo>
                    <a:pt x="101" y="179"/>
                  </a:lnTo>
                  <a:lnTo>
                    <a:pt x="94" y="188"/>
                  </a:lnTo>
                  <a:lnTo>
                    <a:pt x="88" y="196"/>
                  </a:lnTo>
                  <a:lnTo>
                    <a:pt x="83" y="203"/>
                  </a:lnTo>
                  <a:lnTo>
                    <a:pt x="82" y="209"/>
                  </a:lnTo>
                  <a:lnTo>
                    <a:pt x="82" y="209"/>
                  </a:lnTo>
                  <a:lnTo>
                    <a:pt x="82" y="211"/>
                  </a:lnTo>
                  <a:lnTo>
                    <a:pt x="80" y="208"/>
                  </a:lnTo>
                  <a:lnTo>
                    <a:pt x="76" y="191"/>
                  </a:lnTo>
                  <a:lnTo>
                    <a:pt x="71" y="182"/>
                  </a:lnTo>
                  <a:lnTo>
                    <a:pt x="65" y="173"/>
                  </a:lnTo>
                  <a:lnTo>
                    <a:pt x="61" y="170"/>
                  </a:lnTo>
                  <a:lnTo>
                    <a:pt x="58" y="167"/>
                  </a:lnTo>
                  <a:lnTo>
                    <a:pt x="53" y="166"/>
                  </a:lnTo>
                  <a:lnTo>
                    <a:pt x="47" y="164"/>
                  </a:lnTo>
                  <a:lnTo>
                    <a:pt x="47" y="164"/>
                  </a:lnTo>
                  <a:lnTo>
                    <a:pt x="43" y="166"/>
                  </a:lnTo>
                  <a:lnTo>
                    <a:pt x="37" y="169"/>
                  </a:lnTo>
                  <a:lnTo>
                    <a:pt x="32" y="173"/>
                  </a:lnTo>
                  <a:lnTo>
                    <a:pt x="28" y="179"/>
                  </a:lnTo>
                  <a:lnTo>
                    <a:pt x="21" y="193"/>
                  </a:lnTo>
                  <a:lnTo>
                    <a:pt x="13" y="209"/>
                  </a:lnTo>
                  <a:lnTo>
                    <a:pt x="7" y="226"/>
                  </a:lnTo>
                  <a:lnTo>
                    <a:pt x="4" y="241"/>
                  </a:lnTo>
                  <a:lnTo>
                    <a:pt x="0" y="254"/>
                  </a:lnTo>
                  <a:lnTo>
                    <a:pt x="0" y="254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Business People Silhouettes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830DB50-1244-423A-B407-97958EEBA4EC}"/>
              </a:ext>
            </a:extLst>
          </p:cNvPr>
          <p:cNvGrpSpPr/>
          <p:nvPr/>
        </p:nvGrpSpPr>
        <p:grpSpPr>
          <a:xfrm>
            <a:off x="101762" y="1234657"/>
            <a:ext cx="1018825" cy="2628492"/>
            <a:chOff x="1689144" y="1104578"/>
            <a:chExt cx="976765" cy="2519981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BE33C0A1-D70C-489E-9A62-28D851149E9E}"/>
                </a:ext>
              </a:extLst>
            </p:cNvPr>
            <p:cNvSpPr/>
            <p:nvPr/>
          </p:nvSpPr>
          <p:spPr>
            <a:xfrm>
              <a:off x="2213216" y="1104578"/>
              <a:ext cx="260414" cy="2155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93" y="450"/>
                  </a:moveTo>
                  <a:cubicBezTo>
                    <a:pt x="8938" y="0"/>
                    <a:pt x="10055" y="0"/>
                    <a:pt x="11172" y="0"/>
                  </a:cubicBezTo>
                  <a:cubicBezTo>
                    <a:pt x="12662" y="450"/>
                    <a:pt x="13779" y="900"/>
                    <a:pt x="15269" y="1350"/>
                  </a:cubicBezTo>
                  <a:cubicBezTo>
                    <a:pt x="16014" y="1800"/>
                    <a:pt x="17131" y="1800"/>
                    <a:pt x="17876" y="2700"/>
                  </a:cubicBezTo>
                  <a:cubicBezTo>
                    <a:pt x="18993" y="4050"/>
                    <a:pt x="19738" y="6300"/>
                    <a:pt x="20110" y="8100"/>
                  </a:cubicBezTo>
                  <a:cubicBezTo>
                    <a:pt x="20483" y="9000"/>
                    <a:pt x="20855" y="10350"/>
                    <a:pt x="21228" y="11250"/>
                  </a:cubicBezTo>
                  <a:cubicBezTo>
                    <a:pt x="21228" y="11700"/>
                    <a:pt x="21600" y="17100"/>
                    <a:pt x="21600" y="17550"/>
                  </a:cubicBezTo>
                  <a:cubicBezTo>
                    <a:pt x="21600" y="18000"/>
                    <a:pt x="21228" y="18900"/>
                    <a:pt x="20855" y="19350"/>
                  </a:cubicBezTo>
                  <a:lnTo>
                    <a:pt x="21228" y="19350"/>
                  </a:lnTo>
                  <a:lnTo>
                    <a:pt x="19738" y="21600"/>
                  </a:lnTo>
                  <a:lnTo>
                    <a:pt x="20110" y="18000"/>
                  </a:lnTo>
                  <a:lnTo>
                    <a:pt x="20483" y="15750"/>
                  </a:lnTo>
                  <a:cubicBezTo>
                    <a:pt x="20483" y="15750"/>
                    <a:pt x="19366" y="4500"/>
                    <a:pt x="10428" y="4500"/>
                  </a:cubicBezTo>
                  <a:lnTo>
                    <a:pt x="7076" y="5400"/>
                  </a:lnTo>
                  <a:lnTo>
                    <a:pt x="3352" y="10350"/>
                  </a:lnTo>
                  <a:cubicBezTo>
                    <a:pt x="3352" y="10350"/>
                    <a:pt x="1862" y="12150"/>
                    <a:pt x="1862" y="13050"/>
                  </a:cubicBezTo>
                  <a:cubicBezTo>
                    <a:pt x="1862" y="13950"/>
                    <a:pt x="3352" y="19800"/>
                    <a:pt x="3352" y="19800"/>
                  </a:cubicBezTo>
                  <a:lnTo>
                    <a:pt x="1862" y="19350"/>
                  </a:lnTo>
                  <a:lnTo>
                    <a:pt x="0" y="16650"/>
                  </a:lnTo>
                  <a:cubicBezTo>
                    <a:pt x="372" y="13050"/>
                    <a:pt x="1117" y="8550"/>
                    <a:pt x="2607" y="5400"/>
                  </a:cubicBezTo>
                  <a:cubicBezTo>
                    <a:pt x="3352" y="4050"/>
                    <a:pt x="4469" y="2700"/>
                    <a:pt x="5586" y="1800"/>
                  </a:cubicBezTo>
                  <a:cubicBezTo>
                    <a:pt x="6703" y="1350"/>
                    <a:pt x="7448" y="900"/>
                    <a:pt x="8193" y="45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5FA6ED7-442B-4689-A2B6-62B5BEFE1E81}"/>
                </a:ext>
              </a:extLst>
            </p:cNvPr>
            <p:cNvSpPr/>
            <p:nvPr/>
          </p:nvSpPr>
          <p:spPr>
            <a:xfrm>
              <a:off x="2213220" y="1149473"/>
              <a:ext cx="257783" cy="51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462" extrusionOk="0">
                  <a:moveTo>
                    <a:pt x="21382" y="6007"/>
                  </a:moveTo>
                  <a:cubicBezTo>
                    <a:pt x="21382" y="6007"/>
                    <a:pt x="19892" y="6938"/>
                    <a:pt x="19892" y="6938"/>
                  </a:cubicBezTo>
                  <a:cubicBezTo>
                    <a:pt x="20265" y="6752"/>
                    <a:pt x="20265" y="6007"/>
                    <a:pt x="20265" y="5821"/>
                  </a:cubicBezTo>
                  <a:cubicBezTo>
                    <a:pt x="20265" y="5448"/>
                    <a:pt x="20637" y="5076"/>
                    <a:pt x="20637" y="4890"/>
                  </a:cubicBezTo>
                  <a:cubicBezTo>
                    <a:pt x="21010" y="4331"/>
                    <a:pt x="20637" y="3586"/>
                    <a:pt x="20265" y="3028"/>
                  </a:cubicBezTo>
                  <a:cubicBezTo>
                    <a:pt x="19520" y="2096"/>
                    <a:pt x="18030" y="1352"/>
                    <a:pt x="16168" y="793"/>
                  </a:cubicBezTo>
                  <a:cubicBezTo>
                    <a:pt x="14679" y="234"/>
                    <a:pt x="12444" y="-138"/>
                    <a:pt x="10582" y="48"/>
                  </a:cubicBezTo>
                  <a:cubicBezTo>
                    <a:pt x="9837" y="48"/>
                    <a:pt x="8720" y="234"/>
                    <a:pt x="7975" y="234"/>
                  </a:cubicBezTo>
                  <a:cubicBezTo>
                    <a:pt x="6858" y="421"/>
                    <a:pt x="6113" y="793"/>
                    <a:pt x="5368" y="1165"/>
                  </a:cubicBezTo>
                  <a:cubicBezTo>
                    <a:pt x="4623" y="1538"/>
                    <a:pt x="3878" y="1910"/>
                    <a:pt x="3134" y="2283"/>
                  </a:cubicBezTo>
                  <a:cubicBezTo>
                    <a:pt x="2389" y="2655"/>
                    <a:pt x="2016" y="3028"/>
                    <a:pt x="2016" y="3400"/>
                  </a:cubicBezTo>
                  <a:cubicBezTo>
                    <a:pt x="2016" y="3959"/>
                    <a:pt x="2389" y="4331"/>
                    <a:pt x="2761" y="4890"/>
                  </a:cubicBezTo>
                  <a:cubicBezTo>
                    <a:pt x="3134" y="5262"/>
                    <a:pt x="3134" y="5821"/>
                    <a:pt x="3506" y="6193"/>
                  </a:cubicBezTo>
                  <a:cubicBezTo>
                    <a:pt x="2761" y="6007"/>
                    <a:pt x="2389" y="5821"/>
                    <a:pt x="1644" y="5634"/>
                  </a:cubicBezTo>
                  <a:cubicBezTo>
                    <a:pt x="1272" y="5448"/>
                    <a:pt x="154" y="4890"/>
                    <a:pt x="154" y="4890"/>
                  </a:cubicBezTo>
                  <a:cubicBezTo>
                    <a:pt x="-218" y="5821"/>
                    <a:pt x="154" y="6565"/>
                    <a:pt x="527" y="7497"/>
                  </a:cubicBezTo>
                  <a:cubicBezTo>
                    <a:pt x="527" y="7869"/>
                    <a:pt x="527" y="8241"/>
                    <a:pt x="1272" y="8428"/>
                  </a:cubicBezTo>
                  <a:cubicBezTo>
                    <a:pt x="1644" y="8614"/>
                    <a:pt x="2389" y="8614"/>
                    <a:pt x="2389" y="8800"/>
                  </a:cubicBezTo>
                  <a:cubicBezTo>
                    <a:pt x="2389" y="8986"/>
                    <a:pt x="2389" y="9172"/>
                    <a:pt x="2389" y="9359"/>
                  </a:cubicBezTo>
                  <a:cubicBezTo>
                    <a:pt x="2389" y="9359"/>
                    <a:pt x="2761" y="10290"/>
                    <a:pt x="2761" y="10848"/>
                  </a:cubicBezTo>
                  <a:lnTo>
                    <a:pt x="2389" y="14014"/>
                  </a:lnTo>
                  <a:lnTo>
                    <a:pt x="7230" y="18296"/>
                  </a:lnTo>
                  <a:lnTo>
                    <a:pt x="15423" y="21462"/>
                  </a:lnTo>
                  <a:lnTo>
                    <a:pt x="17286" y="15690"/>
                  </a:lnTo>
                  <a:lnTo>
                    <a:pt x="15423" y="12524"/>
                  </a:lnTo>
                  <a:cubicBezTo>
                    <a:pt x="15796" y="12338"/>
                    <a:pt x="16168" y="12152"/>
                    <a:pt x="16541" y="11965"/>
                  </a:cubicBezTo>
                  <a:cubicBezTo>
                    <a:pt x="16541" y="11779"/>
                    <a:pt x="17658" y="8986"/>
                    <a:pt x="17658" y="8986"/>
                  </a:cubicBezTo>
                  <a:cubicBezTo>
                    <a:pt x="18403" y="8986"/>
                    <a:pt x="18775" y="8986"/>
                    <a:pt x="19147" y="8800"/>
                  </a:cubicBezTo>
                  <a:cubicBezTo>
                    <a:pt x="19892" y="8241"/>
                    <a:pt x="20265" y="7310"/>
                    <a:pt x="20637" y="6752"/>
                  </a:cubicBezTo>
                  <a:cubicBezTo>
                    <a:pt x="21382" y="6379"/>
                    <a:pt x="21382" y="6193"/>
                    <a:pt x="21382" y="6007"/>
                  </a:cubicBezTo>
                  <a:lnTo>
                    <a:pt x="21382" y="6007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9C3D48D-EFE3-404C-9E13-D018C66D7D4F}"/>
                </a:ext>
              </a:extLst>
            </p:cNvPr>
            <p:cNvSpPr/>
            <p:nvPr/>
          </p:nvSpPr>
          <p:spPr>
            <a:xfrm>
              <a:off x="2206356" y="1425710"/>
              <a:ext cx="278373" cy="77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5" y="879"/>
                  </a:moveTo>
                  <a:lnTo>
                    <a:pt x="3135" y="0"/>
                  </a:lnTo>
                  <a:lnTo>
                    <a:pt x="3135" y="879"/>
                  </a:lnTo>
                  <a:cubicBezTo>
                    <a:pt x="3135" y="879"/>
                    <a:pt x="7664" y="3140"/>
                    <a:pt x="10452" y="3893"/>
                  </a:cubicBezTo>
                  <a:cubicBezTo>
                    <a:pt x="13239" y="4647"/>
                    <a:pt x="13587" y="6153"/>
                    <a:pt x="13587" y="6153"/>
                  </a:cubicBezTo>
                  <a:cubicBezTo>
                    <a:pt x="13587" y="6153"/>
                    <a:pt x="16374" y="3767"/>
                    <a:pt x="15677" y="1256"/>
                  </a:cubicBezTo>
                  <a:lnTo>
                    <a:pt x="17768" y="2386"/>
                  </a:lnTo>
                  <a:lnTo>
                    <a:pt x="20903" y="6153"/>
                  </a:lnTo>
                  <a:lnTo>
                    <a:pt x="18465" y="5526"/>
                  </a:lnTo>
                  <a:lnTo>
                    <a:pt x="21600" y="21349"/>
                  </a:lnTo>
                  <a:lnTo>
                    <a:pt x="9406" y="21600"/>
                  </a:lnTo>
                  <a:lnTo>
                    <a:pt x="11148" y="13940"/>
                  </a:lnTo>
                  <a:lnTo>
                    <a:pt x="0" y="2637"/>
                  </a:lnTo>
                  <a:lnTo>
                    <a:pt x="1045" y="879"/>
                  </a:lnTo>
                  <a:close/>
                </a:path>
              </a:pathLst>
            </a:custGeom>
            <a:solidFill>
              <a:srgbClr val="988448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C6BED1A8-D08B-4AFB-B7C8-5C33FF6300AF}"/>
                </a:ext>
              </a:extLst>
            </p:cNvPr>
            <p:cNvSpPr/>
            <p:nvPr/>
          </p:nvSpPr>
          <p:spPr>
            <a:xfrm>
              <a:off x="1871937" y="1464954"/>
              <a:ext cx="793972" cy="2159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0" h="21600" extrusionOk="0">
                  <a:moveTo>
                    <a:pt x="213" y="10014"/>
                  </a:moveTo>
                  <a:cubicBezTo>
                    <a:pt x="213" y="10014"/>
                    <a:pt x="-267" y="8353"/>
                    <a:pt x="213" y="7365"/>
                  </a:cubicBezTo>
                  <a:cubicBezTo>
                    <a:pt x="693" y="6332"/>
                    <a:pt x="813" y="6062"/>
                    <a:pt x="693" y="5793"/>
                  </a:cubicBezTo>
                  <a:cubicBezTo>
                    <a:pt x="573" y="5523"/>
                    <a:pt x="573" y="5164"/>
                    <a:pt x="813" y="4850"/>
                  </a:cubicBezTo>
                  <a:cubicBezTo>
                    <a:pt x="1053" y="4536"/>
                    <a:pt x="1173" y="3727"/>
                    <a:pt x="1053" y="3368"/>
                  </a:cubicBezTo>
                  <a:cubicBezTo>
                    <a:pt x="933" y="2964"/>
                    <a:pt x="1533" y="2515"/>
                    <a:pt x="1533" y="2335"/>
                  </a:cubicBezTo>
                  <a:cubicBezTo>
                    <a:pt x="1533" y="2200"/>
                    <a:pt x="1533" y="1751"/>
                    <a:pt x="2133" y="1482"/>
                  </a:cubicBezTo>
                  <a:cubicBezTo>
                    <a:pt x="2733" y="1212"/>
                    <a:pt x="4893" y="898"/>
                    <a:pt x="5853" y="719"/>
                  </a:cubicBezTo>
                  <a:cubicBezTo>
                    <a:pt x="6813" y="539"/>
                    <a:pt x="7773" y="494"/>
                    <a:pt x="9093" y="0"/>
                  </a:cubicBezTo>
                  <a:lnTo>
                    <a:pt x="12213" y="3503"/>
                  </a:lnTo>
                  <a:lnTo>
                    <a:pt x="13293" y="4895"/>
                  </a:lnTo>
                  <a:lnTo>
                    <a:pt x="12813" y="7095"/>
                  </a:lnTo>
                  <a:cubicBezTo>
                    <a:pt x="12813" y="7095"/>
                    <a:pt x="14013" y="7140"/>
                    <a:pt x="15933" y="7095"/>
                  </a:cubicBezTo>
                  <a:cubicBezTo>
                    <a:pt x="15933" y="7095"/>
                    <a:pt x="15333" y="6242"/>
                    <a:pt x="15333" y="4805"/>
                  </a:cubicBezTo>
                  <a:cubicBezTo>
                    <a:pt x="15213" y="3368"/>
                    <a:pt x="14973" y="1123"/>
                    <a:pt x="14973" y="1123"/>
                  </a:cubicBezTo>
                  <a:lnTo>
                    <a:pt x="16053" y="1796"/>
                  </a:lnTo>
                  <a:cubicBezTo>
                    <a:pt x="16053" y="1796"/>
                    <a:pt x="15693" y="1123"/>
                    <a:pt x="14973" y="449"/>
                  </a:cubicBezTo>
                  <a:cubicBezTo>
                    <a:pt x="14973" y="449"/>
                    <a:pt x="18453" y="1123"/>
                    <a:pt x="19173" y="1347"/>
                  </a:cubicBezTo>
                  <a:cubicBezTo>
                    <a:pt x="19893" y="1572"/>
                    <a:pt x="21333" y="8173"/>
                    <a:pt x="21213" y="9565"/>
                  </a:cubicBezTo>
                  <a:cubicBezTo>
                    <a:pt x="21213" y="9565"/>
                    <a:pt x="19653" y="9790"/>
                    <a:pt x="17973" y="9745"/>
                  </a:cubicBezTo>
                  <a:cubicBezTo>
                    <a:pt x="17973" y="9745"/>
                    <a:pt x="17973" y="10912"/>
                    <a:pt x="17853" y="11451"/>
                  </a:cubicBezTo>
                  <a:lnTo>
                    <a:pt x="17253" y="11047"/>
                  </a:lnTo>
                  <a:cubicBezTo>
                    <a:pt x="17253" y="11047"/>
                    <a:pt x="17253" y="12394"/>
                    <a:pt x="17373" y="12664"/>
                  </a:cubicBezTo>
                  <a:cubicBezTo>
                    <a:pt x="17493" y="12933"/>
                    <a:pt x="17973" y="14011"/>
                    <a:pt x="17973" y="14370"/>
                  </a:cubicBezTo>
                  <a:cubicBezTo>
                    <a:pt x="17973" y="14729"/>
                    <a:pt x="16893" y="17424"/>
                    <a:pt x="16893" y="17424"/>
                  </a:cubicBezTo>
                  <a:cubicBezTo>
                    <a:pt x="16893" y="17424"/>
                    <a:pt x="15813" y="18995"/>
                    <a:pt x="15213" y="19040"/>
                  </a:cubicBezTo>
                  <a:cubicBezTo>
                    <a:pt x="14613" y="19085"/>
                    <a:pt x="14613" y="19489"/>
                    <a:pt x="14613" y="19624"/>
                  </a:cubicBezTo>
                  <a:cubicBezTo>
                    <a:pt x="14613" y="19759"/>
                    <a:pt x="15693" y="20298"/>
                    <a:pt x="15693" y="20298"/>
                  </a:cubicBezTo>
                  <a:cubicBezTo>
                    <a:pt x="15693" y="20298"/>
                    <a:pt x="16053" y="20612"/>
                    <a:pt x="17373" y="20657"/>
                  </a:cubicBezTo>
                  <a:cubicBezTo>
                    <a:pt x="18693" y="20702"/>
                    <a:pt x="19173" y="20747"/>
                    <a:pt x="19293" y="21061"/>
                  </a:cubicBezTo>
                  <a:cubicBezTo>
                    <a:pt x="19413" y="21375"/>
                    <a:pt x="16773" y="21420"/>
                    <a:pt x="14493" y="21151"/>
                  </a:cubicBezTo>
                  <a:cubicBezTo>
                    <a:pt x="12213" y="20926"/>
                    <a:pt x="11853" y="20747"/>
                    <a:pt x="11733" y="21016"/>
                  </a:cubicBezTo>
                  <a:lnTo>
                    <a:pt x="9213" y="20792"/>
                  </a:lnTo>
                  <a:cubicBezTo>
                    <a:pt x="9213" y="20792"/>
                    <a:pt x="9453" y="20388"/>
                    <a:pt x="9453" y="20073"/>
                  </a:cubicBezTo>
                  <a:cubicBezTo>
                    <a:pt x="9453" y="19759"/>
                    <a:pt x="9693" y="18995"/>
                    <a:pt x="10053" y="18906"/>
                  </a:cubicBezTo>
                  <a:cubicBezTo>
                    <a:pt x="10533" y="18816"/>
                    <a:pt x="11013" y="18681"/>
                    <a:pt x="10773" y="18501"/>
                  </a:cubicBezTo>
                  <a:cubicBezTo>
                    <a:pt x="10533" y="18277"/>
                    <a:pt x="10293" y="18007"/>
                    <a:pt x="10653" y="17469"/>
                  </a:cubicBezTo>
                  <a:cubicBezTo>
                    <a:pt x="11013" y="16930"/>
                    <a:pt x="11133" y="16166"/>
                    <a:pt x="11133" y="15807"/>
                  </a:cubicBezTo>
                  <a:cubicBezTo>
                    <a:pt x="11133" y="15448"/>
                    <a:pt x="9453" y="12933"/>
                    <a:pt x="9453" y="12933"/>
                  </a:cubicBezTo>
                  <a:cubicBezTo>
                    <a:pt x="9453" y="12933"/>
                    <a:pt x="7173" y="14729"/>
                    <a:pt x="7053" y="15089"/>
                  </a:cubicBezTo>
                  <a:cubicBezTo>
                    <a:pt x="6933" y="15493"/>
                    <a:pt x="6213" y="16211"/>
                    <a:pt x="6213" y="16301"/>
                  </a:cubicBezTo>
                  <a:cubicBezTo>
                    <a:pt x="6213" y="16391"/>
                    <a:pt x="6453" y="18007"/>
                    <a:pt x="6453" y="18007"/>
                  </a:cubicBezTo>
                  <a:lnTo>
                    <a:pt x="7533" y="20477"/>
                  </a:lnTo>
                  <a:cubicBezTo>
                    <a:pt x="7533" y="20477"/>
                    <a:pt x="8493" y="20926"/>
                    <a:pt x="8973" y="21196"/>
                  </a:cubicBezTo>
                  <a:cubicBezTo>
                    <a:pt x="9453" y="21420"/>
                    <a:pt x="8973" y="21600"/>
                    <a:pt x="7533" y="21600"/>
                  </a:cubicBezTo>
                  <a:cubicBezTo>
                    <a:pt x="6093" y="21600"/>
                    <a:pt x="3813" y="21465"/>
                    <a:pt x="3693" y="21196"/>
                  </a:cubicBezTo>
                  <a:cubicBezTo>
                    <a:pt x="3573" y="20971"/>
                    <a:pt x="2013" y="21286"/>
                    <a:pt x="2133" y="20881"/>
                  </a:cubicBezTo>
                  <a:cubicBezTo>
                    <a:pt x="2253" y="20477"/>
                    <a:pt x="2373" y="19714"/>
                    <a:pt x="2373" y="19400"/>
                  </a:cubicBezTo>
                  <a:cubicBezTo>
                    <a:pt x="2373" y="19040"/>
                    <a:pt x="2133" y="15627"/>
                    <a:pt x="2613" y="14954"/>
                  </a:cubicBezTo>
                  <a:cubicBezTo>
                    <a:pt x="3213" y="14235"/>
                    <a:pt x="2133" y="12035"/>
                    <a:pt x="2373" y="11406"/>
                  </a:cubicBezTo>
                  <a:cubicBezTo>
                    <a:pt x="2613" y="10778"/>
                    <a:pt x="3333" y="9834"/>
                    <a:pt x="3333" y="9834"/>
                  </a:cubicBezTo>
                  <a:lnTo>
                    <a:pt x="213" y="10014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Line">
              <a:extLst>
                <a:ext uri="{FF2B5EF4-FFF2-40B4-BE49-F238E27FC236}">
                  <a16:creationId xmlns:a16="http://schemas.microsoft.com/office/drawing/2014/main" id="{05AFEF99-0A6E-4504-9AF5-CC63F70D55F7}"/>
                </a:ext>
              </a:extLst>
            </p:cNvPr>
            <p:cNvSpPr/>
            <p:nvPr/>
          </p:nvSpPr>
          <p:spPr>
            <a:xfrm>
              <a:off x="2545411" y="2407815"/>
              <a:ext cx="91356" cy="145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18874" extrusionOk="0">
                  <a:moveTo>
                    <a:pt x="2059" y="674"/>
                  </a:moveTo>
                  <a:cubicBezTo>
                    <a:pt x="2059" y="3593"/>
                    <a:pt x="3041" y="6511"/>
                    <a:pt x="3041" y="10014"/>
                  </a:cubicBezTo>
                  <a:cubicBezTo>
                    <a:pt x="3041" y="12349"/>
                    <a:pt x="2059" y="15852"/>
                    <a:pt x="7950" y="14684"/>
                  </a:cubicBezTo>
                  <a:cubicBezTo>
                    <a:pt x="7950" y="12349"/>
                    <a:pt x="7950" y="10598"/>
                    <a:pt x="8932" y="8263"/>
                  </a:cubicBezTo>
                  <a:cubicBezTo>
                    <a:pt x="8932" y="7095"/>
                    <a:pt x="8932" y="5344"/>
                    <a:pt x="11877" y="5928"/>
                  </a:cubicBezTo>
                  <a:cubicBezTo>
                    <a:pt x="13841" y="5928"/>
                    <a:pt x="13841" y="8263"/>
                    <a:pt x="12859" y="8847"/>
                  </a:cubicBezTo>
                  <a:cubicBezTo>
                    <a:pt x="11877" y="10598"/>
                    <a:pt x="9914" y="12349"/>
                    <a:pt x="7950" y="14101"/>
                  </a:cubicBezTo>
                  <a:cubicBezTo>
                    <a:pt x="5987" y="15268"/>
                    <a:pt x="-886" y="16436"/>
                    <a:pt x="96" y="18187"/>
                  </a:cubicBezTo>
                  <a:cubicBezTo>
                    <a:pt x="10896" y="21106"/>
                    <a:pt x="18750" y="14101"/>
                    <a:pt x="19732" y="8847"/>
                  </a:cubicBezTo>
                  <a:cubicBezTo>
                    <a:pt x="19732" y="7095"/>
                    <a:pt x="20714" y="1841"/>
                    <a:pt x="18750" y="674"/>
                  </a:cubicBezTo>
                  <a:cubicBezTo>
                    <a:pt x="16787" y="-494"/>
                    <a:pt x="5005" y="90"/>
                    <a:pt x="3041" y="674"/>
                  </a:cubicBezTo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4561B97-F933-407E-AD35-06D44DF53B44}"/>
                </a:ext>
              </a:extLst>
            </p:cNvPr>
            <p:cNvSpPr/>
            <p:nvPr/>
          </p:nvSpPr>
          <p:spPr>
            <a:xfrm>
              <a:off x="1689144" y="2452717"/>
              <a:ext cx="494026" cy="6016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600" extrusionOk="0">
                  <a:moveTo>
                    <a:pt x="13232" y="3385"/>
                  </a:moveTo>
                  <a:cubicBezTo>
                    <a:pt x="13232" y="2740"/>
                    <a:pt x="13232" y="2096"/>
                    <a:pt x="13232" y="1451"/>
                  </a:cubicBezTo>
                  <a:cubicBezTo>
                    <a:pt x="13232" y="161"/>
                    <a:pt x="12259" y="0"/>
                    <a:pt x="12259" y="0"/>
                  </a:cubicBezTo>
                  <a:cubicBezTo>
                    <a:pt x="12259" y="0"/>
                    <a:pt x="9341" y="645"/>
                    <a:pt x="8562" y="1290"/>
                  </a:cubicBezTo>
                  <a:cubicBezTo>
                    <a:pt x="7978" y="1612"/>
                    <a:pt x="7784" y="2418"/>
                    <a:pt x="7589" y="3063"/>
                  </a:cubicBezTo>
                  <a:lnTo>
                    <a:pt x="3697" y="2740"/>
                  </a:lnTo>
                  <a:lnTo>
                    <a:pt x="973" y="2740"/>
                  </a:lnTo>
                  <a:cubicBezTo>
                    <a:pt x="973" y="2740"/>
                    <a:pt x="195" y="12090"/>
                    <a:pt x="0" y="18376"/>
                  </a:cubicBezTo>
                  <a:lnTo>
                    <a:pt x="15373" y="21600"/>
                  </a:lnTo>
                  <a:lnTo>
                    <a:pt x="21211" y="20794"/>
                  </a:lnTo>
                  <a:lnTo>
                    <a:pt x="21405" y="4191"/>
                  </a:lnTo>
                  <a:cubicBezTo>
                    <a:pt x="21600" y="4030"/>
                    <a:pt x="17124" y="3707"/>
                    <a:pt x="13232" y="3385"/>
                  </a:cubicBezTo>
                  <a:close/>
                  <a:moveTo>
                    <a:pt x="12065" y="967"/>
                  </a:moveTo>
                  <a:cubicBezTo>
                    <a:pt x="12454" y="967"/>
                    <a:pt x="12259" y="2096"/>
                    <a:pt x="11870" y="3224"/>
                  </a:cubicBezTo>
                  <a:cubicBezTo>
                    <a:pt x="10314" y="3063"/>
                    <a:pt x="9146" y="3063"/>
                    <a:pt x="8562" y="2901"/>
                  </a:cubicBezTo>
                  <a:cubicBezTo>
                    <a:pt x="9146" y="1290"/>
                    <a:pt x="11286" y="1128"/>
                    <a:pt x="12065" y="967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E01749C7-3FC2-43A8-9D98-440B4512897E}"/>
                </a:ext>
              </a:extLst>
            </p:cNvPr>
            <p:cNvSpPr/>
            <p:nvPr/>
          </p:nvSpPr>
          <p:spPr>
            <a:xfrm>
              <a:off x="1871933" y="2452717"/>
              <a:ext cx="144300" cy="94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8" h="18939" extrusionOk="0">
                  <a:moveTo>
                    <a:pt x="565" y="3639"/>
                  </a:moveTo>
                  <a:cubicBezTo>
                    <a:pt x="565" y="3639"/>
                    <a:pt x="-706" y="9039"/>
                    <a:pt x="565" y="9939"/>
                  </a:cubicBezTo>
                  <a:cubicBezTo>
                    <a:pt x="1200" y="10839"/>
                    <a:pt x="4377" y="12639"/>
                    <a:pt x="6282" y="14439"/>
                  </a:cubicBezTo>
                  <a:cubicBezTo>
                    <a:pt x="7553" y="16239"/>
                    <a:pt x="9459" y="18039"/>
                    <a:pt x="11365" y="18039"/>
                  </a:cubicBezTo>
                  <a:cubicBezTo>
                    <a:pt x="13271" y="18039"/>
                    <a:pt x="13271" y="15339"/>
                    <a:pt x="13271" y="9939"/>
                  </a:cubicBezTo>
                  <a:cubicBezTo>
                    <a:pt x="13271" y="4539"/>
                    <a:pt x="15176" y="3639"/>
                    <a:pt x="15812" y="5439"/>
                  </a:cubicBezTo>
                  <a:cubicBezTo>
                    <a:pt x="16447" y="7239"/>
                    <a:pt x="17717" y="14439"/>
                    <a:pt x="17717" y="18939"/>
                  </a:cubicBezTo>
                  <a:cubicBezTo>
                    <a:pt x="17717" y="18939"/>
                    <a:pt x="20259" y="18039"/>
                    <a:pt x="20259" y="15339"/>
                  </a:cubicBezTo>
                  <a:cubicBezTo>
                    <a:pt x="20259" y="12639"/>
                    <a:pt x="20894" y="2739"/>
                    <a:pt x="19623" y="1839"/>
                  </a:cubicBezTo>
                  <a:cubicBezTo>
                    <a:pt x="18353" y="939"/>
                    <a:pt x="10730" y="-2661"/>
                    <a:pt x="565" y="3639"/>
                  </a:cubicBez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64EE54A-499E-4381-A0E8-C5AD517CA932}"/>
              </a:ext>
            </a:extLst>
          </p:cNvPr>
          <p:cNvGrpSpPr/>
          <p:nvPr/>
        </p:nvGrpSpPr>
        <p:grpSpPr>
          <a:xfrm>
            <a:off x="938899" y="3457019"/>
            <a:ext cx="1333180" cy="2975775"/>
            <a:chOff x="3892361" y="3793522"/>
            <a:chExt cx="1226724" cy="2738154"/>
          </a:xfrm>
        </p:grpSpPr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6461098F-D691-4E3C-A761-D6A2C6CD8FFB}"/>
                </a:ext>
              </a:extLst>
            </p:cNvPr>
            <p:cNvSpPr/>
            <p:nvPr/>
          </p:nvSpPr>
          <p:spPr>
            <a:xfrm>
              <a:off x="4104454" y="3793522"/>
              <a:ext cx="284429" cy="280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2" h="21117" extrusionOk="0">
                  <a:moveTo>
                    <a:pt x="18967" y="21117"/>
                  </a:moveTo>
                  <a:cubicBezTo>
                    <a:pt x="18967" y="21117"/>
                    <a:pt x="19964" y="19767"/>
                    <a:pt x="20296" y="17067"/>
                  </a:cubicBezTo>
                  <a:cubicBezTo>
                    <a:pt x="20628" y="14704"/>
                    <a:pt x="21293" y="13354"/>
                    <a:pt x="20961" y="10992"/>
                  </a:cubicBezTo>
                  <a:cubicBezTo>
                    <a:pt x="20296" y="8629"/>
                    <a:pt x="20296" y="6942"/>
                    <a:pt x="20296" y="5929"/>
                  </a:cubicBezTo>
                  <a:cubicBezTo>
                    <a:pt x="20296" y="4917"/>
                    <a:pt x="20961" y="4242"/>
                    <a:pt x="20961" y="4242"/>
                  </a:cubicBezTo>
                  <a:lnTo>
                    <a:pt x="19632" y="4917"/>
                  </a:lnTo>
                  <a:lnTo>
                    <a:pt x="19299" y="2892"/>
                  </a:lnTo>
                  <a:lnTo>
                    <a:pt x="18967" y="3567"/>
                  </a:lnTo>
                  <a:cubicBezTo>
                    <a:pt x="18967" y="3567"/>
                    <a:pt x="17970" y="2217"/>
                    <a:pt x="16973" y="1880"/>
                  </a:cubicBezTo>
                  <a:cubicBezTo>
                    <a:pt x="15976" y="1542"/>
                    <a:pt x="13650" y="867"/>
                    <a:pt x="12653" y="192"/>
                  </a:cubicBezTo>
                  <a:cubicBezTo>
                    <a:pt x="11656" y="-483"/>
                    <a:pt x="10327" y="867"/>
                    <a:pt x="8333" y="530"/>
                  </a:cubicBezTo>
                  <a:cubicBezTo>
                    <a:pt x="6671" y="192"/>
                    <a:pt x="5342" y="192"/>
                    <a:pt x="4013" y="530"/>
                  </a:cubicBezTo>
                  <a:cubicBezTo>
                    <a:pt x="2684" y="1205"/>
                    <a:pt x="-307" y="3230"/>
                    <a:pt x="25" y="4580"/>
                  </a:cubicBezTo>
                  <a:lnTo>
                    <a:pt x="4013" y="12680"/>
                  </a:lnTo>
                  <a:lnTo>
                    <a:pt x="8665" y="19092"/>
                  </a:lnTo>
                  <a:lnTo>
                    <a:pt x="18967" y="21117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A183C009-D8DE-4F3B-A68E-EBA1A73B8A6F}"/>
                </a:ext>
              </a:extLst>
            </p:cNvPr>
            <p:cNvSpPr/>
            <p:nvPr/>
          </p:nvSpPr>
          <p:spPr>
            <a:xfrm>
              <a:off x="4067583" y="3843678"/>
              <a:ext cx="306214" cy="368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361" extrusionOk="0">
                  <a:moveTo>
                    <a:pt x="2254" y="1062"/>
                  </a:moveTo>
                  <a:cubicBezTo>
                    <a:pt x="2254" y="1062"/>
                    <a:pt x="2254" y="2363"/>
                    <a:pt x="2254" y="3404"/>
                  </a:cubicBezTo>
                  <a:cubicBezTo>
                    <a:pt x="1941" y="4185"/>
                    <a:pt x="1628" y="4966"/>
                    <a:pt x="1628" y="5747"/>
                  </a:cubicBezTo>
                  <a:cubicBezTo>
                    <a:pt x="1628" y="6267"/>
                    <a:pt x="1941" y="6267"/>
                    <a:pt x="1941" y="6787"/>
                  </a:cubicBezTo>
                  <a:cubicBezTo>
                    <a:pt x="1941" y="7048"/>
                    <a:pt x="1315" y="7828"/>
                    <a:pt x="1002" y="8349"/>
                  </a:cubicBezTo>
                  <a:cubicBezTo>
                    <a:pt x="689" y="8869"/>
                    <a:pt x="-250" y="9650"/>
                    <a:pt x="63" y="10171"/>
                  </a:cubicBezTo>
                  <a:cubicBezTo>
                    <a:pt x="63" y="10691"/>
                    <a:pt x="689" y="11212"/>
                    <a:pt x="1628" y="11212"/>
                  </a:cubicBezTo>
                  <a:cubicBezTo>
                    <a:pt x="1628" y="11212"/>
                    <a:pt x="1628" y="11732"/>
                    <a:pt x="1628" y="12513"/>
                  </a:cubicBezTo>
                  <a:cubicBezTo>
                    <a:pt x="1628" y="13033"/>
                    <a:pt x="2254" y="13554"/>
                    <a:pt x="2254" y="13554"/>
                  </a:cubicBezTo>
                  <a:cubicBezTo>
                    <a:pt x="2254" y="13554"/>
                    <a:pt x="2254" y="14074"/>
                    <a:pt x="2254" y="14595"/>
                  </a:cubicBezTo>
                  <a:cubicBezTo>
                    <a:pt x="2254" y="14855"/>
                    <a:pt x="2881" y="15896"/>
                    <a:pt x="2881" y="16937"/>
                  </a:cubicBezTo>
                  <a:cubicBezTo>
                    <a:pt x="2881" y="17978"/>
                    <a:pt x="4133" y="17978"/>
                    <a:pt x="5385" y="17718"/>
                  </a:cubicBezTo>
                  <a:cubicBezTo>
                    <a:pt x="6637" y="17718"/>
                    <a:pt x="8828" y="18498"/>
                    <a:pt x="9141" y="20320"/>
                  </a:cubicBezTo>
                  <a:lnTo>
                    <a:pt x="9767" y="21361"/>
                  </a:lnTo>
                  <a:lnTo>
                    <a:pt x="21350" y="12253"/>
                  </a:lnTo>
                  <a:cubicBezTo>
                    <a:pt x="21350" y="12253"/>
                    <a:pt x="19785" y="11992"/>
                    <a:pt x="18846" y="11472"/>
                  </a:cubicBezTo>
                  <a:cubicBezTo>
                    <a:pt x="17907" y="10951"/>
                    <a:pt x="16967" y="10431"/>
                    <a:pt x="16967" y="8869"/>
                  </a:cubicBezTo>
                  <a:cubicBezTo>
                    <a:pt x="16967" y="7308"/>
                    <a:pt x="17281" y="6787"/>
                    <a:pt x="16341" y="6267"/>
                  </a:cubicBezTo>
                  <a:cubicBezTo>
                    <a:pt x="15402" y="5746"/>
                    <a:pt x="15089" y="5486"/>
                    <a:pt x="13837" y="5746"/>
                  </a:cubicBezTo>
                  <a:cubicBezTo>
                    <a:pt x="12585" y="6007"/>
                    <a:pt x="11020" y="7308"/>
                    <a:pt x="11020" y="7828"/>
                  </a:cubicBezTo>
                  <a:lnTo>
                    <a:pt x="9768" y="8089"/>
                  </a:lnTo>
                  <a:cubicBezTo>
                    <a:pt x="9768" y="8089"/>
                    <a:pt x="9768" y="7308"/>
                    <a:pt x="9768" y="6527"/>
                  </a:cubicBezTo>
                  <a:cubicBezTo>
                    <a:pt x="9768" y="6007"/>
                    <a:pt x="9768" y="5486"/>
                    <a:pt x="9454" y="4966"/>
                  </a:cubicBezTo>
                  <a:cubicBezTo>
                    <a:pt x="9141" y="4445"/>
                    <a:pt x="7576" y="4185"/>
                    <a:pt x="7576" y="2363"/>
                  </a:cubicBezTo>
                  <a:cubicBezTo>
                    <a:pt x="7576" y="542"/>
                    <a:pt x="7576" y="21"/>
                    <a:pt x="7576" y="21"/>
                  </a:cubicBezTo>
                  <a:cubicBezTo>
                    <a:pt x="7576" y="21"/>
                    <a:pt x="4446" y="-239"/>
                    <a:pt x="2254" y="1062"/>
                  </a:cubicBez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2E7BA62B-A2B2-4ADB-A407-60461365D03C}"/>
                </a:ext>
              </a:extLst>
            </p:cNvPr>
            <p:cNvSpPr/>
            <p:nvPr/>
          </p:nvSpPr>
          <p:spPr>
            <a:xfrm>
              <a:off x="4520933" y="4518036"/>
              <a:ext cx="189354" cy="686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43" h="21600" extrusionOk="0">
                  <a:moveTo>
                    <a:pt x="8640" y="0"/>
                  </a:moveTo>
                  <a:lnTo>
                    <a:pt x="11520" y="5929"/>
                  </a:lnTo>
                  <a:cubicBezTo>
                    <a:pt x="11520" y="5929"/>
                    <a:pt x="12480" y="6494"/>
                    <a:pt x="12480" y="6776"/>
                  </a:cubicBezTo>
                  <a:cubicBezTo>
                    <a:pt x="12480" y="7059"/>
                    <a:pt x="13920" y="7765"/>
                    <a:pt x="13920" y="8188"/>
                  </a:cubicBezTo>
                  <a:cubicBezTo>
                    <a:pt x="13920" y="8612"/>
                    <a:pt x="14400" y="8894"/>
                    <a:pt x="14400" y="8894"/>
                  </a:cubicBezTo>
                  <a:cubicBezTo>
                    <a:pt x="14400" y="8894"/>
                    <a:pt x="16320" y="9176"/>
                    <a:pt x="16800" y="9741"/>
                  </a:cubicBezTo>
                  <a:cubicBezTo>
                    <a:pt x="17280" y="10447"/>
                    <a:pt x="20160" y="18212"/>
                    <a:pt x="20160" y="18212"/>
                  </a:cubicBezTo>
                  <a:cubicBezTo>
                    <a:pt x="20160" y="18212"/>
                    <a:pt x="21600" y="20471"/>
                    <a:pt x="12480" y="21035"/>
                  </a:cubicBezTo>
                  <a:cubicBezTo>
                    <a:pt x="3360" y="21600"/>
                    <a:pt x="1920" y="21600"/>
                    <a:pt x="1920" y="21600"/>
                  </a:cubicBezTo>
                  <a:lnTo>
                    <a:pt x="3360" y="16518"/>
                  </a:lnTo>
                  <a:lnTo>
                    <a:pt x="2400" y="12988"/>
                  </a:lnTo>
                  <a:lnTo>
                    <a:pt x="0" y="9176"/>
                  </a:lnTo>
                  <a:cubicBezTo>
                    <a:pt x="0" y="9176"/>
                    <a:pt x="8640" y="8471"/>
                    <a:pt x="10560" y="8612"/>
                  </a:cubicBezTo>
                  <a:cubicBezTo>
                    <a:pt x="12480" y="8753"/>
                    <a:pt x="13440" y="8894"/>
                    <a:pt x="13440" y="8894"/>
                  </a:cubicBezTo>
                  <a:cubicBezTo>
                    <a:pt x="13440" y="8894"/>
                    <a:pt x="13920" y="8329"/>
                    <a:pt x="13440" y="8329"/>
                  </a:cubicBezTo>
                  <a:cubicBezTo>
                    <a:pt x="12960" y="8329"/>
                    <a:pt x="12000" y="8047"/>
                    <a:pt x="12000" y="7765"/>
                  </a:cubicBezTo>
                  <a:cubicBezTo>
                    <a:pt x="12000" y="7482"/>
                    <a:pt x="12000" y="7200"/>
                    <a:pt x="11520" y="6918"/>
                  </a:cubicBezTo>
                  <a:cubicBezTo>
                    <a:pt x="11040" y="6776"/>
                    <a:pt x="11040" y="6071"/>
                    <a:pt x="11040" y="5788"/>
                  </a:cubicBezTo>
                  <a:cubicBezTo>
                    <a:pt x="11040" y="5506"/>
                    <a:pt x="8640" y="2400"/>
                    <a:pt x="8640" y="2400"/>
                  </a:cubicBezTo>
                  <a:lnTo>
                    <a:pt x="8640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E45A80DA-D239-4B4D-ADF1-ABE83796CA08}"/>
                </a:ext>
              </a:extLst>
            </p:cNvPr>
            <p:cNvSpPr/>
            <p:nvPr/>
          </p:nvSpPr>
          <p:spPr>
            <a:xfrm>
              <a:off x="3892361" y="4787430"/>
              <a:ext cx="713883" cy="1349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3" extrusionOk="0">
                  <a:moveTo>
                    <a:pt x="21193" y="11049"/>
                  </a:moveTo>
                  <a:cubicBezTo>
                    <a:pt x="21193" y="11049"/>
                    <a:pt x="20513" y="6915"/>
                    <a:pt x="20921" y="5703"/>
                  </a:cubicBezTo>
                  <a:cubicBezTo>
                    <a:pt x="21328" y="4491"/>
                    <a:pt x="21328" y="3137"/>
                    <a:pt x="21193" y="2566"/>
                  </a:cubicBezTo>
                  <a:cubicBezTo>
                    <a:pt x="21193" y="1996"/>
                    <a:pt x="20377" y="784"/>
                    <a:pt x="20377" y="570"/>
                  </a:cubicBezTo>
                  <a:cubicBezTo>
                    <a:pt x="20377" y="356"/>
                    <a:pt x="20377" y="71"/>
                    <a:pt x="20377" y="71"/>
                  </a:cubicBezTo>
                  <a:lnTo>
                    <a:pt x="14808" y="0"/>
                  </a:lnTo>
                  <a:lnTo>
                    <a:pt x="7472" y="713"/>
                  </a:lnTo>
                  <a:lnTo>
                    <a:pt x="6928" y="927"/>
                  </a:lnTo>
                  <a:cubicBezTo>
                    <a:pt x="6928" y="927"/>
                    <a:pt x="6657" y="3065"/>
                    <a:pt x="6657" y="3422"/>
                  </a:cubicBezTo>
                  <a:cubicBezTo>
                    <a:pt x="6657" y="3707"/>
                    <a:pt x="7064" y="4919"/>
                    <a:pt x="7064" y="4919"/>
                  </a:cubicBezTo>
                  <a:cubicBezTo>
                    <a:pt x="7064" y="4919"/>
                    <a:pt x="6928" y="6701"/>
                    <a:pt x="6928" y="6986"/>
                  </a:cubicBezTo>
                  <a:cubicBezTo>
                    <a:pt x="6928" y="7271"/>
                    <a:pt x="7336" y="8483"/>
                    <a:pt x="7336" y="8626"/>
                  </a:cubicBezTo>
                  <a:cubicBezTo>
                    <a:pt x="7336" y="8768"/>
                    <a:pt x="7336" y="9053"/>
                    <a:pt x="7336" y="9267"/>
                  </a:cubicBezTo>
                  <a:cubicBezTo>
                    <a:pt x="7336" y="9481"/>
                    <a:pt x="7064" y="10051"/>
                    <a:pt x="7064" y="10622"/>
                  </a:cubicBezTo>
                  <a:cubicBezTo>
                    <a:pt x="7064" y="11121"/>
                    <a:pt x="7336" y="11477"/>
                    <a:pt x="7472" y="11691"/>
                  </a:cubicBezTo>
                  <a:cubicBezTo>
                    <a:pt x="7608" y="11834"/>
                    <a:pt x="7608" y="12119"/>
                    <a:pt x="7608" y="12190"/>
                  </a:cubicBezTo>
                  <a:cubicBezTo>
                    <a:pt x="7608" y="12261"/>
                    <a:pt x="7200" y="12547"/>
                    <a:pt x="7200" y="12547"/>
                  </a:cubicBezTo>
                  <a:lnTo>
                    <a:pt x="7472" y="15398"/>
                  </a:lnTo>
                  <a:cubicBezTo>
                    <a:pt x="7472" y="15398"/>
                    <a:pt x="7472" y="15968"/>
                    <a:pt x="7200" y="16040"/>
                  </a:cubicBezTo>
                  <a:cubicBezTo>
                    <a:pt x="7064" y="16111"/>
                    <a:pt x="6657" y="16610"/>
                    <a:pt x="6657" y="17038"/>
                  </a:cubicBezTo>
                  <a:cubicBezTo>
                    <a:pt x="6657" y="17465"/>
                    <a:pt x="7200" y="17394"/>
                    <a:pt x="7200" y="17750"/>
                  </a:cubicBezTo>
                  <a:cubicBezTo>
                    <a:pt x="7200" y="18107"/>
                    <a:pt x="6521" y="18250"/>
                    <a:pt x="6113" y="18321"/>
                  </a:cubicBezTo>
                  <a:cubicBezTo>
                    <a:pt x="5842" y="18392"/>
                    <a:pt x="5434" y="18748"/>
                    <a:pt x="5434" y="18962"/>
                  </a:cubicBezTo>
                  <a:cubicBezTo>
                    <a:pt x="5434" y="19105"/>
                    <a:pt x="5434" y="19248"/>
                    <a:pt x="5434" y="19248"/>
                  </a:cubicBezTo>
                  <a:cubicBezTo>
                    <a:pt x="5434" y="19248"/>
                    <a:pt x="5434" y="19248"/>
                    <a:pt x="5434" y="19248"/>
                  </a:cubicBezTo>
                  <a:cubicBezTo>
                    <a:pt x="5162" y="19319"/>
                    <a:pt x="4891" y="19390"/>
                    <a:pt x="4755" y="19461"/>
                  </a:cubicBezTo>
                  <a:cubicBezTo>
                    <a:pt x="4619" y="19604"/>
                    <a:pt x="4483" y="19818"/>
                    <a:pt x="4075" y="19818"/>
                  </a:cubicBezTo>
                  <a:cubicBezTo>
                    <a:pt x="3668" y="19818"/>
                    <a:pt x="2445" y="19889"/>
                    <a:pt x="1766" y="19889"/>
                  </a:cubicBezTo>
                  <a:cubicBezTo>
                    <a:pt x="1223" y="19889"/>
                    <a:pt x="272" y="20174"/>
                    <a:pt x="0" y="20531"/>
                  </a:cubicBezTo>
                  <a:cubicBezTo>
                    <a:pt x="0" y="20531"/>
                    <a:pt x="1494" y="21172"/>
                    <a:pt x="3396" y="21386"/>
                  </a:cubicBezTo>
                  <a:cubicBezTo>
                    <a:pt x="5298" y="21600"/>
                    <a:pt x="7608" y="20816"/>
                    <a:pt x="7879" y="20816"/>
                  </a:cubicBezTo>
                  <a:cubicBezTo>
                    <a:pt x="8151" y="20816"/>
                    <a:pt x="7879" y="21244"/>
                    <a:pt x="7879" y="21244"/>
                  </a:cubicBezTo>
                  <a:cubicBezTo>
                    <a:pt x="7879" y="21244"/>
                    <a:pt x="9781" y="21315"/>
                    <a:pt x="10189" y="21244"/>
                  </a:cubicBezTo>
                  <a:cubicBezTo>
                    <a:pt x="10732" y="21172"/>
                    <a:pt x="11547" y="21244"/>
                    <a:pt x="11547" y="20673"/>
                  </a:cubicBezTo>
                  <a:cubicBezTo>
                    <a:pt x="11547" y="20459"/>
                    <a:pt x="11547" y="20317"/>
                    <a:pt x="11547" y="20246"/>
                  </a:cubicBezTo>
                  <a:cubicBezTo>
                    <a:pt x="12226" y="20317"/>
                    <a:pt x="12634" y="20317"/>
                    <a:pt x="12634" y="20317"/>
                  </a:cubicBezTo>
                  <a:cubicBezTo>
                    <a:pt x="13042" y="19533"/>
                    <a:pt x="14536" y="15968"/>
                    <a:pt x="14536" y="15968"/>
                  </a:cubicBezTo>
                  <a:lnTo>
                    <a:pt x="15215" y="13545"/>
                  </a:lnTo>
                  <a:cubicBezTo>
                    <a:pt x="15215" y="13687"/>
                    <a:pt x="16302" y="14044"/>
                    <a:pt x="16302" y="14044"/>
                  </a:cubicBezTo>
                  <a:lnTo>
                    <a:pt x="21600" y="13188"/>
                  </a:lnTo>
                  <a:lnTo>
                    <a:pt x="21193" y="11049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70258EA1-87BD-4133-A51D-6B7E31F0463A}"/>
                </a:ext>
              </a:extLst>
            </p:cNvPr>
            <p:cNvSpPr/>
            <p:nvPr/>
          </p:nvSpPr>
          <p:spPr>
            <a:xfrm>
              <a:off x="4431137" y="6089477"/>
              <a:ext cx="125722" cy="1231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44" extrusionOk="0">
                  <a:moveTo>
                    <a:pt x="6171" y="7200"/>
                  </a:moveTo>
                  <a:cubicBezTo>
                    <a:pt x="2314" y="8640"/>
                    <a:pt x="0" y="9360"/>
                    <a:pt x="0" y="12240"/>
                  </a:cubicBezTo>
                  <a:cubicBezTo>
                    <a:pt x="0" y="15120"/>
                    <a:pt x="771" y="19440"/>
                    <a:pt x="771" y="19440"/>
                  </a:cubicBezTo>
                  <a:cubicBezTo>
                    <a:pt x="771" y="19440"/>
                    <a:pt x="10029" y="21600"/>
                    <a:pt x="21600" y="14400"/>
                  </a:cubicBezTo>
                  <a:lnTo>
                    <a:pt x="13114" y="0"/>
                  </a:lnTo>
                  <a:cubicBezTo>
                    <a:pt x="13114" y="0"/>
                    <a:pt x="10028" y="5760"/>
                    <a:pt x="6171" y="720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87F1F4A6-4DB3-4865-81B5-6326CF32C901}"/>
                </a:ext>
              </a:extLst>
            </p:cNvPr>
            <p:cNvSpPr/>
            <p:nvPr/>
          </p:nvSpPr>
          <p:spPr>
            <a:xfrm>
              <a:off x="4206645" y="5101718"/>
              <a:ext cx="912440" cy="1429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98" extrusionOk="0">
                  <a:moveTo>
                    <a:pt x="315" y="0"/>
                  </a:moveTo>
                  <a:cubicBezTo>
                    <a:pt x="315" y="0"/>
                    <a:pt x="0" y="202"/>
                    <a:pt x="0" y="337"/>
                  </a:cubicBezTo>
                  <a:cubicBezTo>
                    <a:pt x="0" y="473"/>
                    <a:pt x="419" y="675"/>
                    <a:pt x="419" y="675"/>
                  </a:cubicBezTo>
                  <a:lnTo>
                    <a:pt x="5243" y="8370"/>
                  </a:lnTo>
                  <a:lnTo>
                    <a:pt x="4194" y="8978"/>
                  </a:lnTo>
                  <a:cubicBezTo>
                    <a:pt x="4194" y="8978"/>
                    <a:pt x="3565" y="9450"/>
                    <a:pt x="3984" y="10193"/>
                  </a:cubicBezTo>
                  <a:cubicBezTo>
                    <a:pt x="4404" y="10935"/>
                    <a:pt x="8808" y="18293"/>
                    <a:pt x="8808" y="18293"/>
                  </a:cubicBezTo>
                  <a:lnTo>
                    <a:pt x="10276" y="20520"/>
                  </a:lnTo>
                  <a:cubicBezTo>
                    <a:pt x="10276" y="20520"/>
                    <a:pt x="10381" y="20723"/>
                    <a:pt x="10590" y="20858"/>
                  </a:cubicBezTo>
                  <a:cubicBezTo>
                    <a:pt x="10590" y="20858"/>
                    <a:pt x="10485" y="21195"/>
                    <a:pt x="11010" y="21398"/>
                  </a:cubicBezTo>
                  <a:cubicBezTo>
                    <a:pt x="11534" y="21600"/>
                    <a:pt x="12583" y="21533"/>
                    <a:pt x="12687" y="20858"/>
                  </a:cubicBezTo>
                  <a:cubicBezTo>
                    <a:pt x="12687" y="20858"/>
                    <a:pt x="13107" y="20655"/>
                    <a:pt x="13421" y="20655"/>
                  </a:cubicBezTo>
                  <a:cubicBezTo>
                    <a:pt x="13736" y="20655"/>
                    <a:pt x="15833" y="20183"/>
                    <a:pt x="15833" y="20183"/>
                  </a:cubicBezTo>
                  <a:cubicBezTo>
                    <a:pt x="15833" y="20183"/>
                    <a:pt x="16252" y="20655"/>
                    <a:pt x="16672" y="20655"/>
                  </a:cubicBezTo>
                  <a:cubicBezTo>
                    <a:pt x="17091" y="20655"/>
                    <a:pt x="17825" y="20385"/>
                    <a:pt x="17301" y="19845"/>
                  </a:cubicBezTo>
                  <a:lnTo>
                    <a:pt x="18559" y="19305"/>
                  </a:lnTo>
                  <a:cubicBezTo>
                    <a:pt x="18559" y="19305"/>
                    <a:pt x="19084" y="19508"/>
                    <a:pt x="19398" y="19305"/>
                  </a:cubicBezTo>
                  <a:cubicBezTo>
                    <a:pt x="19713" y="19170"/>
                    <a:pt x="19503" y="18765"/>
                    <a:pt x="19503" y="18765"/>
                  </a:cubicBezTo>
                  <a:lnTo>
                    <a:pt x="21076" y="17955"/>
                  </a:lnTo>
                  <a:cubicBezTo>
                    <a:pt x="21076" y="17955"/>
                    <a:pt x="21600" y="17483"/>
                    <a:pt x="21076" y="16470"/>
                  </a:cubicBezTo>
                  <a:cubicBezTo>
                    <a:pt x="20551" y="15525"/>
                    <a:pt x="17720" y="11475"/>
                    <a:pt x="17720" y="11475"/>
                  </a:cubicBezTo>
                  <a:cubicBezTo>
                    <a:pt x="17720" y="11475"/>
                    <a:pt x="17406" y="11205"/>
                    <a:pt x="16882" y="11273"/>
                  </a:cubicBezTo>
                  <a:cubicBezTo>
                    <a:pt x="16882" y="11273"/>
                    <a:pt x="16462" y="11002"/>
                    <a:pt x="16567" y="10800"/>
                  </a:cubicBezTo>
                  <a:cubicBezTo>
                    <a:pt x="16672" y="10665"/>
                    <a:pt x="16986" y="10463"/>
                    <a:pt x="16777" y="10058"/>
                  </a:cubicBezTo>
                  <a:cubicBezTo>
                    <a:pt x="16567" y="9653"/>
                    <a:pt x="14680" y="6953"/>
                    <a:pt x="14680" y="6953"/>
                  </a:cubicBezTo>
                  <a:cubicBezTo>
                    <a:pt x="14680" y="6953"/>
                    <a:pt x="14050" y="6548"/>
                    <a:pt x="12373" y="6750"/>
                  </a:cubicBezTo>
                  <a:cubicBezTo>
                    <a:pt x="10695" y="6953"/>
                    <a:pt x="10485" y="7020"/>
                    <a:pt x="10485" y="7020"/>
                  </a:cubicBezTo>
                  <a:lnTo>
                    <a:pt x="7864" y="7560"/>
                  </a:lnTo>
                  <a:lnTo>
                    <a:pt x="3355" y="540"/>
                  </a:lnTo>
                  <a:cubicBezTo>
                    <a:pt x="3355" y="540"/>
                    <a:pt x="3146" y="675"/>
                    <a:pt x="2936" y="675"/>
                  </a:cubicBezTo>
                  <a:lnTo>
                    <a:pt x="7235" y="7628"/>
                  </a:lnTo>
                  <a:lnTo>
                    <a:pt x="5872" y="8033"/>
                  </a:lnTo>
                  <a:lnTo>
                    <a:pt x="1363" y="1148"/>
                  </a:lnTo>
                  <a:lnTo>
                    <a:pt x="1153" y="743"/>
                  </a:lnTo>
                  <a:cubicBezTo>
                    <a:pt x="1153" y="743"/>
                    <a:pt x="944" y="405"/>
                    <a:pt x="1258" y="0"/>
                  </a:cubicBezTo>
                  <a:cubicBezTo>
                    <a:pt x="1258" y="68"/>
                    <a:pt x="419" y="203"/>
                    <a:pt x="315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DEBC4305-1712-4CC6-811A-C02659E2657A}"/>
                </a:ext>
              </a:extLst>
            </p:cNvPr>
            <p:cNvSpPr/>
            <p:nvPr/>
          </p:nvSpPr>
          <p:spPr>
            <a:xfrm>
              <a:off x="4116849" y="4069053"/>
              <a:ext cx="499110" cy="956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600" extrusionOk="0">
                  <a:moveTo>
                    <a:pt x="3854" y="3245"/>
                  </a:moveTo>
                  <a:cubicBezTo>
                    <a:pt x="3854" y="3245"/>
                    <a:pt x="8060" y="101"/>
                    <a:pt x="11118" y="0"/>
                  </a:cubicBezTo>
                  <a:lnTo>
                    <a:pt x="11691" y="1014"/>
                  </a:lnTo>
                  <a:cubicBezTo>
                    <a:pt x="11691" y="1014"/>
                    <a:pt x="13030" y="1623"/>
                    <a:pt x="15514" y="2231"/>
                  </a:cubicBezTo>
                  <a:cubicBezTo>
                    <a:pt x="17999" y="2839"/>
                    <a:pt x="19337" y="3854"/>
                    <a:pt x="19337" y="4056"/>
                  </a:cubicBezTo>
                  <a:cubicBezTo>
                    <a:pt x="19337" y="4259"/>
                    <a:pt x="21249" y="7200"/>
                    <a:pt x="21249" y="8011"/>
                  </a:cubicBezTo>
                  <a:cubicBezTo>
                    <a:pt x="21249" y="8823"/>
                    <a:pt x="20293" y="13487"/>
                    <a:pt x="20102" y="14501"/>
                  </a:cubicBezTo>
                  <a:cubicBezTo>
                    <a:pt x="20102" y="15515"/>
                    <a:pt x="18191" y="16834"/>
                    <a:pt x="18191" y="16834"/>
                  </a:cubicBezTo>
                  <a:lnTo>
                    <a:pt x="17426" y="16834"/>
                  </a:lnTo>
                  <a:cubicBezTo>
                    <a:pt x="17426" y="16834"/>
                    <a:pt x="16279" y="18254"/>
                    <a:pt x="15706" y="18659"/>
                  </a:cubicBezTo>
                  <a:cubicBezTo>
                    <a:pt x="15323" y="19065"/>
                    <a:pt x="12074" y="21296"/>
                    <a:pt x="12074" y="21600"/>
                  </a:cubicBezTo>
                  <a:lnTo>
                    <a:pt x="7868" y="20383"/>
                  </a:lnTo>
                  <a:lnTo>
                    <a:pt x="10353" y="18051"/>
                  </a:lnTo>
                  <a:cubicBezTo>
                    <a:pt x="10353" y="18051"/>
                    <a:pt x="10736" y="16935"/>
                    <a:pt x="10736" y="16631"/>
                  </a:cubicBezTo>
                  <a:cubicBezTo>
                    <a:pt x="10736" y="16631"/>
                    <a:pt x="9398" y="16631"/>
                    <a:pt x="8442" y="16732"/>
                  </a:cubicBezTo>
                  <a:cubicBezTo>
                    <a:pt x="7486" y="16732"/>
                    <a:pt x="3472" y="17645"/>
                    <a:pt x="1561" y="17645"/>
                  </a:cubicBezTo>
                  <a:cubicBezTo>
                    <a:pt x="-351" y="17645"/>
                    <a:pt x="31" y="17341"/>
                    <a:pt x="31" y="17341"/>
                  </a:cubicBezTo>
                  <a:cubicBezTo>
                    <a:pt x="31" y="17341"/>
                    <a:pt x="31" y="13285"/>
                    <a:pt x="987" y="11256"/>
                  </a:cubicBezTo>
                  <a:cubicBezTo>
                    <a:pt x="1943" y="9228"/>
                    <a:pt x="1943" y="7200"/>
                    <a:pt x="1943" y="7200"/>
                  </a:cubicBezTo>
                  <a:lnTo>
                    <a:pt x="2516" y="3549"/>
                  </a:lnTo>
                  <a:lnTo>
                    <a:pt x="2707" y="3042"/>
                  </a:lnTo>
                  <a:lnTo>
                    <a:pt x="3854" y="3245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506460D6-F46A-4135-982D-9CF8CB7847C4}"/>
                </a:ext>
              </a:extLst>
            </p:cNvPr>
            <p:cNvSpPr/>
            <p:nvPr/>
          </p:nvSpPr>
          <p:spPr>
            <a:xfrm>
              <a:off x="4104972" y="4221708"/>
              <a:ext cx="134695" cy="6420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440" y="0"/>
                  </a:moveTo>
                  <a:cubicBezTo>
                    <a:pt x="19440" y="0"/>
                    <a:pt x="12240" y="604"/>
                    <a:pt x="10800" y="1510"/>
                  </a:cubicBezTo>
                  <a:cubicBezTo>
                    <a:pt x="10080" y="2417"/>
                    <a:pt x="7920" y="5287"/>
                    <a:pt x="7200" y="6495"/>
                  </a:cubicBezTo>
                  <a:cubicBezTo>
                    <a:pt x="6480" y="7703"/>
                    <a:pt x="2880" y="10875"/>
                    <a:pt x="2160" y="12235"/>
                  </a:cubicBezTo>
                  <a:cubicBezTo>
                    <a:pt x="1440" y="13443"/>
                    <a:pt x="0" y="20392"/>
                    <a:pt x="0" y="20845"/>
                  </a:cubicBezTo>
                  <a:cubicBezTo>
                    <a:pt x="0" y="21298"/>
                    <a:pt x="2160" y="21600"/>
                    <a:pt x="2160" y="21600"/>
                  </a:cubicBezTo>
                  <a:lnTo>
                    <a:pt x="7200" y="19787"/>
                  </a:lnTo>
                  <a:cubicBezTo>
                    <a:pt x="7200" y="19787"/>
                    <a:pt x="7920" y="13141"/>
                    <a:pt x="8640" y="12235"/>
                  </a:cubicBezTo>
                  <a:cubicBezTo>
                    <a:pt x="8640" y="11329"/>
                    <a:pt x="15120" y="4683"/>
                    <a:pt x="15120" y="3927"/>
                  </a:cubicBezTo>
                  <a:cubicBezTo>
                    <a:pt x="15120" y="3172"/>
                    <a:pt x="18000" y="2417"/>
                    <a:pt x="18000" y="2115"/>
                  </a:cubicBezTo>
                  <a:cubicBezTo>
                    <a:pt x="18000" y="1813"/>
                    <a:pt x="21600" y="1057"/>
                    <a:pt x="21600" y="1057"/>
                  </a:cubicBezTo>
                  <a:lnTo>
                    <a:pt x="19440" y="0"/>
                  </a:lnTo>
                  <a:close/>
                </a:path>
              </a:pathLst>
            </a:custGeom>
            <a:solidFill>
              <a:srgbClr val="E75F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20C78508-E2F0-4522-97DD-0F26B1AC0F60}"/>
                </a:ext>
              </a:extLst>
            </p:cNvPr>
            <p:cNvSpPr/>
            <p:nvPr/>
          </p:nvSpPr>
          <p:spPr>
            <a:xfrm>
              <a:off x="4251544" y="4967019"/>
              <a:ext cx="170744" cy="158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2" h="21150" extrusionOk="0">
                  <a:moveTo>
                    <a:pt x="10539" y="0"/>
                  </a:moveTo>
                  <a:cubicBezTo>
                    <a:pt x="10539" y="0"/>
                    <a:pt x="6662" y="1800"/>
                    <a:pt x="5554" y="2400"/>
                  </a:cubicBezTo>
                  <a:cubicBezTo>
                    <a:pt x="4447" y="3000"/>
                    <a:pt x="2231" y="10800"/>
                    <a:pt x="16" y="12600"/>
                  </a:cubicBezTo>
                  <a:cubicBezTo>
                    <a:pt x="16" y="12600"/>
                    <a:pt x="-538" y="13800"/>
                    <a:pt x="5000" y="13200"/>
                  </a:cubicBezTo>
                  <a:cubicBezTo>
                    <a:pt x="5000" y="13200"/>
                    <a:pt x="3893" y="16200"/>
                    <a:pt x="3893" y="18000"/>
                  </a:cubicBezTo>
                  <a:cubicBezTo>
                    <a:pt x="3893" y="19200"/>
                    <a:pt x="5000" y="20400"/>
                    <a:pt x="5554" y="21000"/>
                  </a:cubicBezTo>
                  <a:cubicBezTo>
                    <a:pt x="6108" y="21000"/>
                    <a:pt x="5554" y="21600"/>
                    <a:pt x="8877" y="20400"/>
                  </a:cubicBezTo>
                  <a:cubicBezTo>
                    <a:pt x="12200" y="19200"/>
                    <a:pt x="13308" y="19800"/>
                    <a:pt x="14970" y="19200"/>
                  </a:cubicBezTo>
                  <a:cubicBezTo>
                    <a:pt x="16631" y="18600"/>
                    <a:pt x="19954" y="14400"/>
                    <a:pt x="19954" y="12600"/>
                  </a:cubicBezTo>
                  <a:cubicBezTo>
                    <a:pt x="19954" y="11400"/>
                    <a:pt x="19954" y="10200"/>
                    <a:pt x="21062" y="6000"/>
                  </a:cubicBezTo>
                  <a:lnTo>
                    <a:pt x="10539" y="0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E2CBEE95-29B1-4994-B2C8-6B3ED8959A4A}"/>
                </a:ext>
              </a:extLst>
            </p:cNvPr>
            <p:cNvSpPr/>
            <p:nvPr/>
          </p:nvSpPr>
          <p:spPr>
            <a:xfrm>
              <a:off x="4027056" y="4877226"/>
              <a:ext cx="93788" cy="19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09" h="21120" extrusionOk="0">
                  <a:moveTo>
                    <a:pt x="13636" y="0"/>
                  </a:moveTo>
                  <a:cubicBezTo>
                    <a:pt x="13636" y="0"/>
                    <a:pt x="8727" y="3360"/>
                    <a:pt x="5782" y="4800"/>
                  </a:cubicBezTo>
                  <a:cubicBezTo>
                    <a:pt x="3818" y="5760"/>
                    <a:pt x="873" y="8160"/>
                    <a:pt x="873" y="10080"/>
                  </a:cubicBezTo>
                  <a:cubicBezTo>
                    <a:pt x="873" y="12000"/>
                    <a:pt x="-1091" y="14880"/>
                    <a:pt x="873" y="17280"/>
                  </a:cubicBezTo>
                  <a:cubicBezTo>
                    <a:pt x="2836" y="19680"/>
                    <a:pt x="3818" y="21600"/>
                    <a:pt x="7745" y="20160"/>
                  </a:cubicBezTo>
                  <a:cubicBezTo>
                    <a:pt x="7745" y="20160"/>
                    <a:pt x="9709" y="21120"/>
                    <a:pt x="11673" y="21120"/>
                  </a:cubicBezTo>
                  <a:cubicBezTo>
                    <a:pt x="13636" y="21120"/>
                    <a:pt x="11673" y="19200"/>
                    <a:pt x="13636" y="16320"/>
                  </a:cubicBezTo>
                  <a:cubicBezTo>
                    <a:pt x="15600" y="13440"/>
                    <a:pt x="20509" y="7680"/>
                    <a:pt x="20509" y="7680"/>
                  </a:cubicBezTo>
                  <a:lnTo>
                    <a:pt x="19527" y="1920"/>
                  </a:lnTo>
                  <a:lnTo>
                    <a:pt x="13636" y="0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162" name="Group 7">
            <a:extLst>
              <a:ext uri="{FF2B5EF4-FFF2-40B4-BE49-F238E27FC236}">
                <a16:creationId xmlns:a16="http://schemas.microsoft.com/office/drawing/2014/main" id="{7DDF6A97-9AAD-448C-BADA-4BCB676FBFF1}"/>
              </a:ext>
            </a:extLst>
          </p:cNvPr>
          <p:cNvGrpSpPr>
            <a:grpSpLocks/>
          </p:cNvGrpSpPr>
          <p:nvPr/>
        </p:nvGrpSpPr>
        <p:grpSpPr bwMode="auto">
          <a:xfrm>
            <a:off x="6680668" y="5032733"/>
            <a:ext cx="1493995" cy="1306983"/>
            <a:chOff x="1143" y="1655"/>
            <a:chExt cx="1156" cy="1011"/>
          </a:xfrm>
        </p:grpSpPr>
        <p:sp>
          <p:nvSpPr>
            <p:cNvPr id="163" name="Freeform 8">
              <a:extLst>
                <a:ext uri="{FF2B5EF4-FFF2-40B4-BE49-F238E27FC236}">
                  <a16:creationId xmlns:a16="http://schemas.microsoft.com/office/drawing/2014/main" id="{6CB11F36-3FC3-4C5A-88D1-DE66FC63BB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9" y="1836"/>
              <a:ext cx="291" cy="494"/>
            </a:xfrm>
            <a:custGeom>
              <a:avLst/>
              <a:gdLst>
                <a:gd name="T0" fmla="*/ 383 w 582"/>
                <a:gd name="T1" fmla="*/ 0 h 988"/>
                <a:gd name="T2" fmla="*/ 383 w 582"/>
                <a:gd name="T3" fmla="*/ 0 h 988"/>
                <a:gd name="T4" fmla="*/ 373 w 582"/>
                <a:gd name="T5" fmla="*/ 36 h 988"/>
                <a:gd name="T6" fmla="*/ 361 w 582"/>
                <a:gd name="T7" fmla="*/ 74 h 988"/>
                <a:gd name="T8" fmla="*/ 344 w 582"/>
                <a:gd name="T9" fmla="*/ 120 h 988"/>
                <a:gd name="T10" fmla="*/ 334 w 582"/>
                <a:gd name="T11" fmla="*/ 144 h 988"/>
                <a:gd name="T12" fmla="*/ 323 w 582"/>
                <a:gd name="T13" fmla="*/ 168 h 988"/>
                <a:gd name="T14" fmla="*/ 311 w 582"/>
                <a:gd name="T15" fmla="*/ 192 h 988"/>
                <a:gd name="T16" fmla="*/ 298 w 582"/>
                <a:gd name="T17" fmla="*/ 216 h 988"/>
                <a:gd name="T18" fmla="*/ 283 w 582"/>
                <a:gd name="T19" fmla="*/ 238 h 988"/>
                <a:gd name="T20" fmla="*/ 268 w 582"/>
                <a:gd name="T21" fmla="*/ 258 h 988"/>
                <a:gd name="T22" fmla="*/ 252 w 582"/>
                <a:gd name="T23" fmla="*/ 274 h 988"/>
                <a:gd name="T24" fmla="*/ 235 w 582"/>
                <a:gd name="T25" fmla="*/ 289 h 988"/>
                <a:gd name="T26" fmla="*/ 126 w 582"/>
                <a:gd name="T27" fmla="*/ 240 h 988"/>
                <a:gd name="T28" fmla="*/ 14 w 582"/>
                <a:gd name="T29" fmla="*/ 551 h 988"/>
                <a:gd name="T30" fmla="*/ 0 w 582"/>
                <a:gd name="T31" fmla="*/ 713 h 988"/>
                <a:gd name="T32" fmla="*/ 99 w 582"/>
                <a:gd name="T33" fmla="*/ 847 h 988"/>
                <a:gd name="T34" fmla="*/ 240 w 582"/>
                <a:gd name="T35" fmla="*/ 988 h 988"/>
                <a:gd name="T36" fmla="*/ 374 w 582"/>
                <a:gd name="T37" fmla="*/ 975 h 988"/>
                <a:gd name="T38" fmla="*/ 567 w 582"/>
                <a:gd name="T39" fmla="*/ 794 h 988"/>
                <a:gd name="T40" fmla="*/ 582 w 582"/>
                <a:gd name="T41" fmla="*/ 686 h 988"/>
                <a:gd name="T42" fmla="*/ 464 w 582"/>
                <a:gd name="T43" fmla="*/ 262 h 988"/>
                <a:gd name="T44" fmla="*/ 383 w 582"/>
                <a:gd name="T45" fmla="*/ 0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2" h="988">
                  <a:moveTo>
                    <a:pt x="383" y="0"/>
                  </a:moveTo>
                  <a:lnTo>
                    <a:pt x="383" y="0"/>
                  </a:lnTo>
                  <a:lnTo>
                    <a:pt x="373" y="36"/>
                  </a:lnTo>
                  <a:lnTo>
                    <a:pt x="361" y="74"/>
                  </a:lnTo>
                  <a:lnTo>
                    <a:pt x="344" y="120"/>
                  </a:lnTo>
                  <a:lnTo>
                    <a:pt x="334" y="144"/>
                  </a:lnTo>
                  <a:lnTo>
                    <a:pt x="323" y="168"/>
                  </a:lnTo>
                  <a:lnTo>
                    <a:pt x="311" y="192"/>
                  </a:lnTo>
                  <a:lnTo>
                    <a:pt x="298" y="216"/>
                  </a:lnTo>
                  <a:lnTo>
                    <a:pt x="283" y="238"/>
                  </a:lnTo>
                  <a:lnTo>
                    <a:pt x="268" y="258"/>
                  </a:lnTo>
                  <a:lnTo>
                    <a:pt x="252" y="274"/>
                  </a:lnTo>
                  <a:lnTo>
                    <a:pt x="235" y="289"/>
                  </a:lnTo>
                  <a:lnTo>
                    <a:pt x="126" y="240"/>
                  </a:lnTo>
                  <a:lnTo>
                    <a:pt x="14" y="551"/>
                  </a:lnTo>
                  <a:lnTo>
                    <a:pt x="0" y="713"/>
                  </a:lnTo>
                  <a:lnTo>
                    <a:pt x="99" y="847"/>
                  </a:lnTo>
                  <a:lnTo>
                    <a:pt x="240" y="988"/>
                  </a:lnTo>
                  <a:lnTo>
                    <a:pt x="374" y="975"/>
                  </a:lnTo>
                  <a:lnTo>
                    <a:pt x="567" y="794"/>
                  </a:lnTo>
                  <a:lnTo>
                    <a:pt x="582" y="686"/>
                  </a:lnTo>
                  <a:lnTo>
                    <a:pt x="464" y="262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64" name="Freeform 9">
              <a:extLst>
                <a:ext uri="{FF2B5EF4-FFF2-40B4-BE49-F238E27FC236}">
                  <a16:creationId xmlns:a16="http://schemas.microsoft.com/office/drawing/2014/main" id="{6852E1F2-D3F4-4AAF-B989-69F2EEF14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4" y="1958"/>
              <a:ext cx="149" cy="327"/>
            </a:xfrm>
            <a:custGeom>
              <a:avLst/>
              <a:gdLst>
                <a:gd name="T0" fmla="*/ 89 w 297"/>
                <a:gd name="T1" fmla="*/ 0 h 652"/>
                <a:gd name="T2" fmla="*/ 130 w 297"/>
                <a:gd name="T3" fmla="*/ 110 h 652"/>
                <a:gd name="T4" fmla="*/ 130 w 297"/>
                <a:gd name="T5" fmla="*/ 200 h 652"/>
                <a:gd name="T6" fmla="*/ 130 w 297"/>
                <a:gd name="T7" fmla="*/ 200 h 652"/>
                <a:gd name="T8" fmla="*/ 116 w 297"/>
                <a:gd name="T9" fmla="*/ 251 h 652"/>
                <a:gd name="T10" fmla="*/ 103 w 297"/>
                <a:gd name="T11" fmla="*/ 304 h 652"/>
                <a:gd name="T12" fmla="*/ 83 w 297"/>
                <a:gd name="T13" fmla="*/ 365 h 652"/>
                <a:gd name="T14" fmla="*/ 62 w 297"/>
                <a:gd name="T15" fmla="*/ 426 h 652"/>
                <a:gd name="T16" fmla="*/ 52 w 297"/>
                <a:gd name="T17" fmla="*/ 456 h 652"/>
                <a:gd name="T18" fmla="*/ 41 w 297"/>
                <a:gd name="T19" fmla="*/ 483 h 652"/>
                <a:gd name="T20" fmla="*/ 31 w 297"/>
                <a:gd name="T21" fmla="*/ 506 h 652"/>
                <a:gd name="T22" fmla="*/ 19 w 297"/>
                <a:gd name="T23" fmla="*/ 525 h 652"/>
                <a:gd name="T24" fmla="*/ 10 w 297"/>
                <a:gd name="T25" fmla="*/ 540 h 652"/>
                <a:gd name="T26" fmla="*/ 4 w 297"/>
                <a:gd name="T27" fmla="*/ 545 h 652"/>
                <a:gd name="T28" fmla="*/ 0 w 297"/>
                <a:gd name="T29" fmla="*/ 548 h 652"/>
                <a:gd name="T30" fmla="*/ 85 w 297"/>
                <a:gd name="T31" fmla="*/ 652 h 652"/>
                <a:gd name="T32" fmla="*/ 85 w 297"/>
                <a:gd name="T33" fmla="*/ 652 h 652"/>
                <a:gd name="T34" fmla="*/ 98 w 297"/>
                <a:gd name="T35" fmla="*/ 627 h 652"/>
                <a:gd name="T36" fmla="*/ 128 w 297"/>
                <a:gd name="T37" fmla="*/ 570 h 652"/>
                <a:gd name="T38" fmla="*/ 145 w 297"/>
                <a:gd name="T39" fmla="*/ 534 h 652"/>
                <a:gd name="T40" fmla="*/ 160 w 297"/>
                <a:gd name="T41" fmla="*/ 500 h 652"/>
                <a:gd name="T42" fmla="*/ 170 w 297"/>
                <a:gd name="T43" fmla="*/ 467 h 652"/>
                <a:gd name="T44" fmla="*/ 173 w 297"/>
                <a:gd name="T45" fmla="*/ 453 h 652"/>
                <a:gd name="T46" fmla="*/ 176 w 297"/>
                <a:gd name="T47" fmla="*/ 440 h 652"/>
                <a:gd name="T48" fmla="*/ 176 w 297"/>
                <a:gd name="T49" fmla="*/ 440 h 652"/>
                <a:gd name="T50" fmla="*/ 182 w 297"/>
                <a:gd name="T51" fmla="*/ 378 h 652"/>
                <a:gd name="T52" fmla="*/ 191 w 297"/>
                <a:gd name="T53" fmla="*/ 305 h 652"/>
                <a:gd name="T54" fmla="*/ 203 w 297"/>
                <a:gd name="T55" fmla="*/ 220 h 652"/>
                <a:gd name="T56" fmla="*/ 243 w 297"/>
                <a:gd name="T57" fmla="*/ 119 h 652"/>
                <a:gd name="T58" fmla="*/ 297 w 297"/>
                <a:gd name="T59" fmla="*/ 48 h 652"/>
                <a:gd name="T60" fmla="*/ 252 w 297"/>
                <a:gd name="T61" fmla="*/ 16 h 652"/>
                <a:gd name="T62" fmla="*/ 225 w 297"/>
                <a:gd name="T63" fmla="*/ 101 h 652"/>
                <a:gd name="T64" fmla="*/ 163 w 297"/>
                <a:gd name="T65" fmla="*/ 101 h 652"/>
                <a:gd name="T66" fmla="*/ 130 w 297"/>
                <a:gd name="T67" fmla="*/ 25 h 652"/>
                <a:gd name="T68" fmla="*/ 89 w 297"/>
                <a:gd name="T69" fmla="*/ 0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97" h="652">
                  <a:moveTo>
                    <a:pt x="89" y="0"/>
                  </a:moveTo>
                  <a:lnTo>
                    <a:pt x="130" y="110"/>
                  </a:lnTo>
                  <a:lnTo>
                    <a:pt x="130" y="200"/>
                  </a:lnTo>
                  <a:lnTo>
                    <a:pt x="130" y="200"/>
                  </a:lnTo>
                  <a:lnTo>
                    <a:pt x="116" y="251"/>
                  </a:lnTo>
                  <a:lnTo>
                    <a:pt x="103" y="304"/>
                  </a:lnTo>
                  <a:lnTo>
                    <a:pt x="83" y="365"/>
                  </a:lnTo>
                  <a:lnTo>
                    <a:pt x="62" y="426"/>
                  </a:lnTo>
                  <a:lnTo>
                    <a:pt x="52" y="456"/>
                  </a:lnTo>
                  <a:lnTo>
                    <a:pt x="41" y="483"/>
                  </a:lnTo>
                  <a:lnTo>
                    <a:pt x="31" y="506"/>
                  </a:lnTo>
                  <a:lnTo>
                    <a:pt x="19" y="525"/>
                  </a:lnTo>
                  <a:lnTo>
                    <a:pt x="10" y="540"/>
                  </a:lnTo>
                  <a:lnTo>
                    <a:pt x="4" y="545"/>
                  </a:lnTo>
                  <a:lnTo>
                    <a:pt x="0" y="548"/>
                  </a:lnTo>
                  <a:lnTo>
                    <a:pt x="85" y="652"/>
                  </a:lnTo>
                  <a:lnTo>
                    <a:pt x="85" y="652"/>
                  </a:lnTo>
                  <a:lnTo>
                    <a:pt x="98" y="627"/>
                  </a:lnTo>
                  <a:lnTo>
                    <a:pt x="128" y="570"/>
                  </a:lnTo>
                  <a:lnTo>
                    <a:pt x="145" y="534"/>
                  </a:lnTo>
                  <a:lnTo>
                    <a:pt x="160" y="500"/>
                  </a:lnTo>
                  <a:lnTo>
                    <a:pt x="170" y="467"/>
                  </a:lnTo>
                  <a:lnTo>
                    <a:pt x="173" y="453"/>
                  </a:lnTo>
                  <a:lnTo>
                    <a:pt x="176" y="440"/>
                  </a:lnTo>
                  <a:lnTo>
                    <a:pt x="176" y="440"/>
                  </a:lnTo>
                  <a:lnTo>
                    <a:pt x="182" y="378"/>
                  </a:lnTo>
                  <a:lnTo>
                    <a:pt x="191" y="305"/>
                  </a:lnTo>
                  <a:lnTo>
                    <a:pt x="203" y="220"/>
                  </a:lnTo>
                  <a:lnTo>
                    <a:pt x="243" y="119"/>
                  </a:lnTo>
                  <a:lnTo>
                    <a:pt x="297" y="48"/>
                  </a:lnTo>
                  <a:lnTo>
                    <a:pt x="252" y="16"/>
                  </a:lnTo>
                  <a:lnTo>
                    <a:pt x="225" y="101"/>
                  </a:lnTo>
                  <a:lnTo>
                    <a:pt x="163" y="101"/>
                  </a:lnTo>
                  <a:lnTo>
                    <a:pt x="130" y="25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717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65" name="Freeform 10">
              <a:extLst>
                <a:ext uri="{FF2B5EF4-FFF2-40B4-BE49-F238E27FC236}">
                  <a16:creationId xmlns:a16="http://schemas.microsoft.com/office/drawing/2014/main" id="{4B83E946-96B3-456E-A91F-839A8CF15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" y="2472"/>
              <a:ext cx="334" cy="161"/>
            </a:xfrm>
            <a:custGeom>
              <a:avLst/>
              <a:gdLst>
                <a:gd name="T0" fmla="*/ 415 w 668"/>
                <a:gd name="T1" fmla="*/ 4 h 323"/>
                <a:gd name="T2" fmla="*/ 373 w 668"/>
                <a:gd name="T3" fmla="*/ 23 h 323"/>
                <a:gd name="T4" fmla="*/ 333 w 668"/>
                <a:gd name="T5" fmla="*/ 47 h 323"/>
                <a:gd name="T6" fmla="*/ 294 w 668"/>
                <a:gd name="T7" fmla="*/ 80 h 323"/>
                <a:gd name="T8" fmla="*/ 274 w 668"/>
                <a:gd name="T9" fmla="*/ 98 h 323"/>
                <a:gd name="T10" fmla="*/ 229 w 668"/>
                <a:gd name="T11" fmla="*/ 128 h 323"/>
                <a:gd name="T12" fmla="*/ 178 w 668"/>
                <a:gd name="T13" fmla="*/ 149 h 323"/>
                <a:gd name="T14" fmla="*/ 123 w 668"/>
                <a:gd name="T15" fmla="*/ 163 h 323"/>
                <a:gd name="T16" fmla="*/ 95 w 668"/>
                <a:gd name="T17" fmla="*/ 166 h 323"/>
                <a:gd name="T18" fmla="*/ 69 w 668"/>
                <a:gd name="T19" fmla="*/ 170 h 323"/>
                <a:gd name="T20" fmla="*/ 48 w 668"/>
                <a:gd name="T21" fmla="*/ 176 h 323"/>
                <a:gd name="T22" fmla="*/ 32 w 668"/>
                <a:gd name="T23" fmla="*/ 187 h 323"/>
                <a:gd name="T24" fmla="*/ 11 w 668"/>
                <a:gd name="T25" fmla="*/ 208 h 323"/>
                <a:gd name="T26" fmla="*/ 0 w 668"/>
                <a:gd name="T27" fmla="*/ 224 h 323"/>
                <a:gd name="T28" fmla="*/ 20 w 668"/>
                <a:gd name="T29" fmla="*/ 235 h 323"/>
                <a:gd name="T30" fmla="*/ 72 w 668"/>
                <a:gd name="T31" fmla="*/ 255 h 323"/>
                <a:gd name="T32" fmla="*/ 150 w 668"/>
                <a:gd name="T33" fmla="*/ 278 h 323"/>
                <a:gd name="T34" fmla="*/ 198 w 668"/>
                <a:gd name="T35" fmla="*/ 285 h 323"/>
                <a:gd name="T36" fmla="*/ 249 w 668"/>
                <a:gd name="T37" fmla="*/ 287 h 323"/>
                <a:gd name="T38" fmla="*/ 298 w 668"/>
                <a:gd name="T39" fmla="*/ 287 h 323"/>
                <a:gd name="T40" fmla="*/ 410 w 668"/>
                <a:gd name="T41" fmla="*/ 281 h 323"/>
                <a:gd name="T42" fmla="*/ 469 w 668"/>
                <a:gd name="T43" fmla="*/ 273 h 323"/>
                <a:gd name="T44" fmla="*/ 668 w 668"/>
                <a:gd name="T45" fmla="*/ 287 h 323"/>
                <a:gd name="T46" fmla="*/ 666 w 668"/>
                <a:gd name="T47" fmla="*/ 263 h 323"/>
                <a:gd name="T48" fmla="*/ 657 w 668"/>
                <a:gd name="T49" fmla="*/ 203 h 323"/>
                <a:gd name="T50" fmla="*/ 645 w 668"/>
                <a:gd name="T51" fmla="*/ 146 h 323"/>
                <a:gd name="T52" fmla="*/ 632 w 668"/>
                <a:gd name="T53" fmla="*/ 109 h 323"/>
                <a:gd name="T54" fmla="*/ 614 w 668"/>
                <a:gd name="T55" fmla="*/ 73 h 323"/>
                <a:gd name="T56" fmla="*/ 605 w 668"/>
                <a:gd name="T57" fmla="*/ 58 h 323"/>
                <a:gd name="T58" fmla="*/ 580 w 668"/>
                <a:gd name="T59" fmla="*/ 32 h 323"/>
                <a:gd name="T60" fmla="*/ 550 w 668"/>
                <a:gd name="T61" fmla="*/ 14 h 323"/>
                <a:gd name="T62" fmla="*/ 518 w 668"/>
                <a:gd name="T63" fmla="*/ 4 h 323"/>
                <a:gd name="T64" fmla="*/ 488 w 668"/>
                <a:gd name="T65" fmla="*/ 0 h 323"/>
                <a:gd name="T66" fmla="*/ 436 w 668"/>
                <a:gd name="T67" fmla="*/ 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8" h="323">
                  <a:moveTo>
                    <a:pt x="415" y="4"/>
                  </a:moveTo>
                  <a:lnTo>
                    <a:pt x="415" y="4"/>
                  </a:lnTo>
                  <a:lnTo>
                    <a:pt x="403" y="9"/>
                  </a:lnTo>
                  <a:lnTo>
                    <a:pt x="373" y="23"/>
                  </a:lnTo>
                  <a:lnTo>
                    <a:pt x="354" y="34"/>
                  </a:lnTo>
                  <a:lnTo>
                    <a:pt x="333" y="47"/>
                  </a:lnTo>
                  <a:lnTo>
                    <a:pt x="313" y="62"/>
                  </a:lnTo>
                  <a:lnTo>
                    <a:pt x="294" y="80"/>
                  </a:lnTo>
                  <a:lnTo>
                    <a:pt x="294" y="80"/>
                  </a:lnTo>
                  <a:lnTo>
                    <a:pt x="274" y="98"/>
                  </a:lnTo>
                  <a:lnTo>
                    <a:pt x="252" y="113"/>
                  </a:lnTo>
                  <a:lnTo>
                    <a:pt x="229" y="128"/>
                  </a:lnTo>
                  <a:lnTo>
                    <a:pt x="204" y="140"/>
                  </a:lnTo>
                  <a:lnTo>
                    <a:pt x="178" y="149"/>
                  </a:lnTo>
                  <a:lnTo>
                    <a:pt x="152" y="157"/>
                  </a:lnTo>
                  <a:lnTo>
                    <a:pt x="123" y="163"/>
                  </a:lnTo>
                  <a:lnTo>
                    <a:pt x="95" y="166"/>
                  </a:lnTo>
                  <a:lnTo>
                    <a:pt x="95" y="166"/>
                  </a:lnTo>
                  <a:lnTo>
                    <a:pt x="81" y="167"/>
                  </a:lnTo>
                  <a:lnTo>
                    <a:pt x="69" y="170"/>
                  </a:lnTo>
                  <a:lnTo>
                    <a:pt x="57" y="173"/>
                  </a:lnTo>
                  <a:lnTo>
                    <a:pt x="48" y="176"/>
                  </a:lnTo>
                  <a:lnTo>
                    <a:pt x="39" y="181"/>
                  </a:lnTo>
                  <a:lnTo>
                    <a:pt x="32" y="187"/>
                  </a:lnTo>
                  <a:lnTo>
                    <a:pt x="18" y="197"/>
                  </a:lnTo>
                  <a:lnTo>
                    <a:pt x="11" y="208"/>
                  </a:lnTo>
                  <a:lnTo>
                    <a:pt x="5" y="215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0" y="235"/>
                  </a:lnTo>
                  <a:lnTo>
                    <a:pt x="42" y="244"/>
                  </a:lnTo>
                  <a:lnTo>
                    <a:pt x="72" y="255"/>
                  </a:lnTo>
                  <a:lnTo>
                    <a:pt x="108" y="267"/>
                  </a:lnTo>
                  <a:lnTo>
                    <a:pt x="150" y="278"/>
                  </a:lnTo>
                  <a:lnTo>
                    <a:pt x="174" y="281"/>
                  </a:lnTo>
                  <a:lnTo>
                    <a:pt x="198" y="285"/>
                  </a:lnTo>
                  <a:lnTo>
                    <a:pt x="222" y="287"/>
                  </a:lnTo>
                  <a:lnTo>
                    <a:pt x="249" y="287"/>
                  </a:lnTo>
                  <a:lnTo>
                    <a:pt x="249" y="287"/>
                  </a:lnTo>
                  <a:lnTo>
                    <a:pt x="298" y="287"/>
                  </a:lnTo>
                  <a:lnTo>
                    <a:pt x="342" y="285"/>
                  </a:lnTo>
                  <a:lnTo>
                    <a:pt x="410" y="281"/>
                  </a:lnTo>
                  <a:lnTo>
                    <a:pt x="454" y="276"/>
                  </a:lnTo>
                  <a:lnTo>
                    <a:pt x="469" y="273"/>
                  </a:lnTo>
                  <a:lnTo>
                    <a:pt x="460" y="323"/>
                  </a:lnTo>
                  <a:lnTo>
                    <a:pt x="668" y="287"/>
                  </a:lnTo>
                  <a:lnTo>
                    <a:pt x="668" y="287"/>
                  </a:lnTo>
                  <a:lnTo>
                    <a:pt x="666" y="263"/>
                  </a:lnTo>
                  <a:lnTo>
                    <a:pt x="663" y="236"/>
                  </a:lnTo>
                  <a:lnTo>
                    <a:pt x="657" y="203"/>
                  </a:lnTo>
                  <a:lnTo>
                    <a:pt x="650" y="166"/>
                  </a:lnTo>
                  <a:lnTo>
                    <a:pt x="645" y="146"/>
                  </a:lnTo>
                  <a:lnTo>
                    <a:pt x="639" y="128"/>
                  </a:lnTo>
                  <a:lnTo>
                    <a:pt x="632" y="109"/>
                  </a:lnTo>
                  <a:lnTo>
                    <a:pt x="624" y="91"/>
                  </a:lnTo>
                  <a:lnTo>
                    <a:pt x="614" y="73"/>
                  </a:lnTo>
                  <a:lnTo>
                    <a:pt x="605" y="58"/>
                  </a:lnTo>
                  <a:lnTo>
                    <a:pt x="605" y="58"/>
                  </a:lnTo>
                  <a:lnTo>
                    <a:pt x="593" y="43"/>
                  </a:lnTo>
                  <a:lnTo>
                    <a:pt x="580" y="32"/>
                  </a:lnTo>
                  <a:lnTo>
                    <a:pt x="565" y="22"/>
                  </a:lnTo>
                  <a:lnTo>
                    <a:pt x="550" y="14"/>
                  </a:lnTo>
                  <a:lnTo>
                    <a:pt x="535" y="9"/>
                  </a:lnTo>
                  <a:lnTo>
                    <a:pt x="518" y="4"/>
                  </a:lnTo>
                  <a:lnTo>
                    <a:pt x="503" y="3"/>
                  </a:lnTo>
                  <a:lnTo>
                    <a:pt x="488" y="0"/>
                  </a:lnTo>
                  <a:lnTo>
                    <a:pt x="460" y="0"/>
                  </a:lnTo>
                  <a:lnTo>
                    <a:pt x="436" y="1"/>
                  </a:lnTo>
                  <a:lnTo>
                    <a:pt x="415" y="4"/>
                  </a:lnTo>
                  <a:close/>
                </a:path>
              </a:pathLst>
            </a:custGeom>
            <a:solidFill>
              <a:srgbClr val="1B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66" name="Freeform 11">
              <a:extLst>
                <a:ext uri="{FF2B5EF4-FFF2-40B4-BE49-F238E27FC236}">
                  <a16:creationId xmlns:a16="http://schemas.microsoft.com/office/drawing/2014/main" id="{8A92C756-0DF4-47A9-968C-E506ACC2F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" y="2472"/>
              <a:ext cx="334" cy="161"/>
            </a:xfrm>
            <a:custGeom>
              <a:avLst/>
              <a:gdLst>
                <a:gd name="T0" fmla="*/ 415 w 668"/>
                <a:gd name="T1" fmla="*/ 4 h 323"/>
                <a:gd name="T2" fmla="*/ 373 w 668"/>
                <a:gd name="T3" fmla="*/ 23 h 323"/>
                <a:gd name="T4" fmla="*/ 333 w 668"/>
                <a:gd name="T5" fmla="*/ 47 h 323"/>
                <a:gd name="T6" fmla="*/ 294 w 668"/>
                <a:gd name="T7" fmla="*/ 80 h 323"/>
                <a:gd name="T8" fmla="*/ 274 w 668"/>
                <a:gd name="T9" fmla="*/ 98 h 323"/>
                <a:gd name="T10" fmla="*/ 229 w 668"/>
                <a:gd name="T11" fmla="*/ 128 h 323"/>
                <a:gd name="T12" fmla="*/ 178 w 668"/>
                <a:gd name="T13" fmla="*/ 149 h 323"/>
                <a:gd name="T14" fmla="*/ 123 w 668"/>
                <a:gd name="T15" fmla="*/ 163 h 323"/>
                <a:gd name="T16" fmla="*/ 95 w 668"/>
                <a:gd name="T17" fmla="*/ 166 h 323"/>
                <a:gd name="T18" fmla="*/ 69 w 668"/>
                <a:gd name="T19" fmla="*/ 170 h 323"/>
                <a:gd name="T20" fmla="*/ 48 w 668"/>
                <a:gd name="T21" fmla="*/ 176 h 323"/>
                <a:gd name="T22" fmla="*/ 32 w 668"/>
                <a:gd name="T23" fmla="*/ 187 h 323"/>
                <a:gd name="T24" fmla="*/ 11 w 668"/>
                <a:gd name="T25" fmla="*/ 208 h 323"/>
                <a:gd name="T26" fmla="*/ 0 w 668"/>
                <a:gd name="T27" fmla="*/ 224 h 323"/>
                <a:gd name="T28" fmla="*/ 20 w 668"/>
                <a:gd name="T29" fmla="*/ 235 h 323"/>
                <a:gd name="T30" fmla="*/ 72 w 668"/>
                <a:gd name="T31" fmla="*/ 255 h 323"/>
                <a:gd name="T32" fmla="*/ 150 w 668"/>
                <a:gd name="T33" fmla="*/ 278 h 323"/>
                <a:gd name="T34" fmla="*/ 198 w 668"/>
                <a:gd name="T35" fmla="*/ 285 h 323"/>
                <a:gd name="T36" fmla="*/ 249 w 668"/>
                <a:gd name="T37" fmla="*/ 287 h 323"/>
                <a:gd name="T38" fmla="*/ 298 w 668"/>
                <a:gd name="T39" fmla="*/ 287 h 323"/>
                <a:gd name="T40" fmla="*/ 410 w 668"/>
                <a:gd name="T41" fmla="*/ 281 h 323"/>
                <a:gd name="T42" fmla="*/ 469 w 668"/>
                <a:gd name="T43" fmla="*/ 273 h 323"/>
                <a:gd name="T44" fmla="*/ 668 w 668"/>
                <a:gd name="T45" fmla="*/ 287 h 323"/>
                <a:gd name="T46" fmla="*/ 666 w 668"/>
                <a:gd name="T47" fmla="*/ 263 h 323"/>
                <a:gd name="T48" fmla="*/ 657 w 668"/>
                <a:gd name="T49" fmla="*/ 203 h 323"/>
                <a:gd name="T50" fmla="*/ 645 w 668"/>
                <a:gd name="T51" fmla="*/ 146 h 323"/>
                <a:gd name="T52" fmla="*/ 632 w 668"/>
                <a:gd name="T53" fmla="*/ 109 h 323"/>
                <a:gd name="T54" fmla="*/ 614 w 668"/>
                <a:gd name="T55" fmla="*/ 73 h 323"/>
                <a:gd name="T56" fmla="*/ 605 w 668"/>
                <a:gd name="T57" fmla="*/ 58 h 323"/>
                <a:gd name="T58" fmla="*/ 580 w 668"/>
                <a:gd name="T59" fmla="*/ 32 h 323"/>
                <a:gd name="T60" fmla="*/ 550 w 668"/>
                <a:gd name="T61" fmla="*/ 14 h 323"/>
                <a:gd name="T62" fmla="*/ 518 w 668"/>
                <a:gd name="T63" fmla="*/ 4 h 323"/>
                <a:gd name="T64" fmla="*/ 488 w 668"/>
                <a:gd name="T65" fmla="*/ 0 h 323"/>
                <a:gd name="T66" fmla="*/ 436 w 668"/>
                <a:gd name="T67" fmla="*/ 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68" h="323">
                  <a:moveTo>
                    <a:pt x="415" y="4"/>
                  </a:moveTo>
                  <a:lnTo>
                    <a:pt x="415" y="4"/>
                  </a:lnTo>
                  <a:lnTo>
                    <a:pt x="403" y="9"/>
                  </a:lnTo>
                  <a:lnTo>
                    <a:pt x="373" y="23"/>
                  </a:lnTo>
                  <a:lnTo>
                    <a:pt x="354" y="34"/>
                  </a:lnTo>
                  <a:lnTo>
                    <a:pt x="333" y="47"/>
                  </a:lnTo>
                  <a:lnTo>
                    <a:pt x="313" y="62"/>
                  </a:lnTo>
                  <a:lnTo>
                    <a:pt x="294" y="80"/>
                  </a:lnTo>
                  <a:lnTo>
                    <a:pt x="294" y="80"/>
                  </a:lnTo>
                  <a:lnTo>
                    <a:pt x="274" y="98"/>
                  </a:lnTo>
                  <a:lnTo>
                    <a:pt x="252" y="113"/>
                  </a:lnTo>
                  <a:lnTo>
                    <a:pt x="229" y="128"/>
                  </a:lnTo>
                  <a:lnTo>
                    <a:pt x="204" y="140"/>
                  </a:lnTo>
                  <a:lnTo>
                    <a:pt x="178" y="149"/>
                  </a:lnTo>
                  <a:lnTo>
                    <a:pt x="152" y="157"/>
                  </a:lnTo>
                  <a:lnTo>
                    <a:pt x="123" y="163"/>
                  </a:lnTo>
                  <a:lnTo>
                    <a:pt x="95" y="166"/>
                  </a:lnTo>
                  <a:lnTo>
                    <a:pt x="95" y="166"/>
                  </a:lnTo>
                  <a:lnTo>
                    <a:pt x="81" y="167"/>
                  </a:lnTo>
                  <a:lnTo>
                    <a:pt x="69" y="170"/>
                  </a:lnTo>
                  <a:lnTo>
                    <a:pt x="57" y="173"/>
                  </a:lnTo>
                  <a:lnTo>
                    <a:pt x="48" y="176"/>
                  </a:lnTo>
                  <a:lnTo>
                    <a:pt x="39" y="181"/>
                  </a:lnTo>
                  <a:lnTo>
                    <a:pt x="32" y="187"/>
                  </a:lnTo>
                  <a:lnTo>
                    <a:pt x="18" y="197"/>
                  </a:lnTo>
                  <a:lnTo>
                    <a:pt x="11" y="208"/>
                  </a:lnTo>
                  <a:lnTo>
                    <a:pt x="5" y="215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20" y="235"/>
                  </a:lnTo>
                  <a:lnTo>
                    <a:pt x="42" y="244"/>
                  </a:lnTo>
                  <a:lnTo>
                    <a:pt x="72" y="255"/>
                  </a:lnTo>
                  <a:lnTo>
                    <a:pt x="108" y="267"/>
                  </a:lnTo>
                  <a:lnTo>
                    <a:pt x="150" y="278"/>
                  </a:lnTo>
                  <a:lnTo>
                    <a:pt x="174" y="281"/>
                  </a:lnTo>
                  <a:lnTo>
                    <a:pt x="198" y="285"/>
                  </a:lnTo>
                  <a:lnTo>
                    <a:pt x="222" y="287"/>
                  </a:lnTo>
                  <a:lnTo>
                    <a:pt x="249" y="287"/>
                  </a:lnTo>
                  <a:lnTo>
                    <a:pt x="249" y="287"/>
                  </a:lnTo>
                  <a:lnTo>
                    <a:pt x="298" y="287"/>
                  </a:lnTo>
                  <a:lnTo>
                    <a:pt x="342" y="285"/>
                  </a:lnTo>
                  <a:lnTo>
                    <a:pt x="410" y="281"/>
                  </a:lnTo>
                  <a:lnTo>
                    <a:pt x="454" y="276"/>
                  </a:lnTo>
                  <a:lnTo>
                    <a:pt x="469" y="273"/>
                  </a:lnTo>
                  <a:lnTo>
                    <a:pt x="460" y="323"/>
                  </a:lnTo>
                  <a:lnTo>
                    <a:pt x="668" y="287"/>
                  </a:lnTo>
                  <a:lnTo>
                    <a:pt x="668" y="287"/>
                  </a:lnTo>
                  <a:lnTo>
                    <a:pt x="666" y="263"/>
                  </a:lnTo>
                  <a:lnTo>
                    <a:pt x="663" y="236"/>
                  </a:lnTo>
                  <a:lnTo>
                    <a:pt x="657" y="203"/>
                  </a:lnTo>
                  <a:lnTo>
                    <a:pt x="650" y="166"/>
                  </a:lnTo>
                  <a:lnTo>
                    <a:pt x="645" y="146"/>
                  </a:lnTo>
                  <a:lnTo>
                    <a:pt x="639" y="128"/>
                  </a:lnTo>
                  <a:lnTo>
                    <a:pt x="632" y="109"/>
                  </a:lnTo>
                  <a:lnTo>
                    <a:pt x="624" y="91"/>
                  </a:lnTo>
                  <a:lnTo>
                    <a:pt x="614" y="73"/>
                  </a:lnTo>
                  <a:lnTo>
                    <a:pt x="605" y="58"/>
                  </a:lnTo>
                  <a:lnTo>
                    <a:pt x="605" y="58"/>
                  </a:lnTo>
                  <a:lnTo>
                    <a:pt x="593" y="43"/>
                  </a:lnTo>
                  <a:lnTo>
                    <a:pt x="580" y="32"/>
                  </a:lnTo>
                  <a:lnTo>
                    <a:pt x="565" y="22"/>
                  </a:lnTo>
                  <a:lnTo>
                    <a:pt x="550" y="14"/>
                  </a:lnTo>
                  <a:lnTo>
                    <a:pt x="535" y="9"/>
                  </a:lnTo>
                  <a:lnTo>
                    <a:pt x="518" y="4"/>
                  </a:lnTo>
                  <a:lnTo>
                    <a:pt x="503" y="3"/>
                  </a:lnTo>
                  <a:lnTo>
                    <a:pt x="488" y="0"/>
                  </a:lnTo>
                  <a:lnTo>
                    <a:pt x="460" y="0"/>
                  </a:lnTo>
                  <a:lnTo>
                    <a:pt x="436" y="1"/>
                  </a:lnTo>
                  <a:lnTo>
                    <a:pt x="415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67" name="Freeform 12">
              <a:extLst>
                <a:ext uri="{FF2B5EF4-FFF2-40B4-BE49-F238E27FC236}">
                  <a16:creationId xmlns:a16="http://schemas.microsoft.com/office/drawing/2014/main" id="{EEEEB53C-9537-4842-AD15-91BBC5A33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25" y="2512"/>
              <a:ext cx="180" cy="154"/>
            </a:xfrm>
            <a:custGeom>
              <a:avLst/>
              <a:gdLst>
                <a:gd name="T0" fmla="*/ 193 w 361"/>
                <a:gd name="T1" fmla="*/ 9 h 307"/>
                <a:gd name="T2" fmla="*/ 193 w 361"/>
                <a:gd name="T3" fmla="*/ 9 h 307"/>
                <a:gd name="T4" fmla="*/ 171 w 361"/>
                <a:gd name="T5" fmla="*/ 30 h 307"/>
                <a:gd name="T6" fmla="*/ 150 w 361"/>
                <a:gd name="T7" fmla="*/ 51 h 307"/>
                <a:gd name="T8" fmla="*/ 130 w 361"/>
                <a:gd name="T9" fmla="*/ 72 h 307"/>
                <a:gd name="T10" fmla="*/ 130 w 361"/>
                <a:gd name="T11" fmla="*/ 72 h 307"/>
                <a:gd name="T12" fmla="*/ 126 w 361"/>
                <a:gd name="T13" fmla="*/ 77 h 307"/>
                <a:gd name="T14" fmla="*/ 120 w 361"/>
                <a:gd name="T15" fmla="*/ 83 h 307"/>
                <a:gd name="T16" fmla="*/ 103 w 361"/>
                <a:gd name="T17" fmla="*/ 93 h 307"/>
                <a:gd name="T18" fmla="*/ 84 w 361"/>
                <a:gd name="T19" fmla="*/ 104 h 307"/>
                <a:gd name="T20" fmla="*/ 63 w 361"/>
                <a:gd name="T21" fmla="*/ 114 h 307"/>
                <a:gd name="T22" fmla="*/ 26 w 361"/>
                <a:gd name="T23" fmla="*/ 134 h 307"/>
                <a:gd name="T24" fmla="*/ 12 w 361"/>
                <a:gd name="T25" fmla="*/ 141 h 307"/>
                <a:gd name="T26" fmla="*/ 8 w 361"/>
                <a:gd name="T27" fmla="*/ 146 h 307"/>
                <a:gd name="T28" fmla="*/ 5 w 361"/>
                <a:gd name="T29" fmla="*/ 149 h 307"/>
                <a:gd name="T30" fmla="*/ 5 w 361"/>
                <a:gd name="T31" fmla="*/ 149 h 307"/>
                <a:gd name="T32" fmla="*/ 2 w 361"/>
                <a:gd name="T33" fmla="*/ 158 h 307"/>
                <a:gd name="T34" fmla="*/ 0 w 361"/>
                <a:gd name="T35" fmla="*/ 168 h 307"/>
                <a:gd name="T36" fmla="*/ 0 w 361"/>
                <a:gd name="T37" fmla="*/ 175 h 307"/>
                <a:gd name="T38" fmla="*/ 0 w 361"/>
                <a:gd name="T39" fmla="*/ 183 h 307"/>
                <a:gd name="T40" fmla="*/ 3 w 361"/>
                <a:gd name="T41" fmla="*/ 190 h 307"/>
                <a:gd name="T42" fmla="*/ 8 w 361"/>
                <a:gd name="T43" fmla="*/ 198 h 307"/>
                <a:gd name="T44" fmla="*/ 12 w 361"/>
                <a:gd name="T45" fmla="*/ 207 h 307"/>
                <a:gd name="T46" fmla="*/ 20 w 361"/>
                <a:gd name="T47" fmla="*/ 216 h 307"/>
                <a:gd name="T48" fmla="*/ 30 w 361"/>
                <a:gd name="T49" fmla="*/ 225 h 307"/>
                <a:gd name="T50" fmla="*/ 42 w 361"/>
                <a:gd name="T51" fmla="*/ 235 h 307"/>
                <a:gd name="T52" fmla="*/ 56 w 361"/>
                <a:gd name="T53" fmla="*/ 244 h 307"/>
                <a:gd name="T54" fmla="*/ 73 w 361"/>
                <a:gd name="T55" fmla="*/ 255 h 307"/>
                <a:gd name="T56" fmla="*/ 93 w 361"/>
                <a:gd name="T57" fmla="*/ 265 h 307"/>
                <a:gd name="T58" fmla="*/ 117 w 361"/>
                <a:gd name="T59" fmla="*/ 274 h 307"/>
                <a:gd name="T60" fmla="*/ 117 w 361"/>
                <a:gd name="T61" fmla="*/ 274 h 307"/>
                <a:gd name="T62" fmla="*/ 142 w 361"/>
                <a:gd name="T63" fmla="*/ 285 h 307"/>
                <a:gd name="T64" fmla="*/ 165 w 361"/>
                <a:gd name="T65" fmla="*/ 292 h 307"/>
                <a:gd name="T66" fmla="*/ 186 w 361"/>
                <a:gd name="T67" fmla="*/ 298 h 307"/>
                <a:gd name="T68" fmla="*/ 205 w 361"/>
                <a:gd name="T69" fmla="*/ 303 h 307"/>
                <a:gd name="T70" fmla="*/ 223 w 361"/>
                <a:gd name="T71" fmla="*/ 306 h 307"/>
                <a:gd name="T72" fmla="*/ 240 w 361"/>
                <a:gd name="T73" fmla="*/ 307 h 307"/>
                <a:gd name="T74" fmla="*/ 255 w 361"/>
                <a:gd name="T75" fmla="*/ 306 h 307"/>
                <a:gd name="T76" fmla="*/ 268 w 361"/>
                <a:gd name="T77" fmla="*/ 304 h 307"/>
                <a:gd name="T78" fmla="*/ 281 w 361"/>
                <a:gd name="T79" fmla="*/ 300 h 307"/>
                <a:gd name="T80" fmla="*/ 292 w 361"/>
                <a:gd name="T81" fmla="*/ 294 h 307"/>
                <a:gd name="T82" fmla="*/ 302 w 361"/>
                <a:gd name="T83" fmla="*/ 286 h 307"/>
                <a:gd name="T84" fmla="*/ 311 w 361"/>
                <a:gd name="T85" fmla="*/ 277 h 307"/>
                <a:gd name="T86" fmla="*/ 319 w 361"/>
                <a:gd name="T87" fmla="*/ 265 h 307"/>
                <a:gd name="T88" fmla="*/ 326 w 361"/>
                <a:gd name="T89" fmla="*/ 253 h 307"/>
                <a:gd name="T90" fmla="*/ 332 w 361"/>
                <a:gd name="T91" fmla="*/ 238 h 307"/>
                <a:gd name="T92" fmla="*/ 338 w 361"/>
                <a:gd name="T93" fmla="*/ 220 h 307"/>
                <a:gd name="T94" fmla="*/ 338 w 361"/>
                <a:gd name="T95" fmla="*/ 220 h 307"/>
                <a:gd name="T96" fmla="*/ 347 w 361"/>
                <a:gd name="T97" fmla="*/ 187 h 307"/>
                <a:gd name="T98" fmla="*/ 353 w 361"/>
                <a:gd name="T99" fmla="*/ 161 h 307"/>
                <a:gd name="T100" fmla="*/ 358 w 361"/>
                <a:gd name="T101" fmla="*/ 137 h 307"/>
                <a:gd name="T102" fmla="*/ 359 w 361"/>
                <a:gd name="T103" fmla="*/ 117 h 307"/>
                <a:gd name="T104" fmla="*/ 361 w 361"/>
                <a:gd name="T105" fmla="*/ 93 h 307"/>
                <a:gd name="T106" fmla="*/ 361 w 361"/>
                <a:gd name="T107" fmla="*/ 86 h 307"/>
                <a:gd name="T108" fmla="*/ 293 w 361"/>
                <a:gd name="T109" fmla="*/ 0 h 307"/>
                <a:gd name="T110" fmla="*/ 193 w 361"/>
                <a:gd name="T111" fmla="*/ 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61" h="307">
                  <a:moveTo>
                    <a:pt x="193" y="9"/>
                  </a:moveTo>
                  <a:lnTo>
                    <a:pt x="193" y="9"/>
                  </a:lnTo>
                  <a:lnTo>
                    <a:pt x="171" y="30"/>
                  </a:lnTo>
                  <a:lnTo>
                    <a:pt x="150" y="51"/>
                  </a:lnTo>
                  <a:lnTo>
                    <a:pt x="130" y="72"/>
                  </a:lnTo>
                  <a:lnTo>
                    <a:pt x="130" y="72"/>
                  </a:lnTo>
                  <a:lnTo>
                    <a:pt x="126" y="77"/>
                  </a:lnTo>
                  <a:lnTo>
                    <a:pt x="120" y="83"/>
                  </a:lnTo>
                  <a:lnTo>
                    <a:pt x="103" y="93"/>
                  </a:lnTo>
                  <a:lnTo>
                    <a:pt x="84" y="104"/>
                  </a:lnTo>
                  <a:lnTo>
                    <a:pt x="63" y="114"/>
                  </a:lnTo>
                  <a:lnTo>
                    <a:pt x="26" y="134"/>
                  </a:lnTo>
                  <a:lnTo>
                    <a:pt x="12" y="141"/>
                  </a:lnTo>
                  <a:lnTo>
                    <a:pt x="8" y="146"/>
                  </a:lnTo>
                  <a:lnTo>
                    <a:pt x="5" y="149"/>
                  </a:lnTo>
                  <a:lnTo>
                    <a:pt x="5" y="149"/>
                  </a:lnTo>
                  <a:lnTo>
                    <a:pt x="2" y="158"/>
                  </a:lnTo>
                  <a:lnTo>
                    <a:pt x="0" y="168"/>
                  </a:lnTo>
                  <a:lnTo>
                    <a:pt x="0" y="175"/>
                  </a:lnTo>
                  <a:lnTo>
                    <a:pt x="0" y="183"/>
                  </a:lnTo>
                  <a:lnTo>
                    <a:pt x="3" y="190"/>
                  </a:lnTo>
                  <a:lnTo>
                    <a:pt x="8" y="198"/>
                  </a:lnTo>
                  <a:lnTo>
                    <a:pt x="12" y="207"/>
                  </a:lnTo>
                  <a:lnTo>
                    <a:pt x="20" y="216"/>
                  </a:lnTo>
                  <a:lnTo>
                    <a:pt x="30" y="225"/>
                  </a:lnTo>
                  <a:lnTo>
                    <a:pt x="42" y="235"/>
                  </a:lnTo>
                  <a:lnTo>
                    <a:pt x="56" y="244"/>
                  </a:lnTo>
                  <a:lnTo>
                    <a:pt x="73" y="255"/>
                  </a:lnTo>
                  <a:lnTo>
                    <a:pt x="93" y="265"/>
                  </a:lnTo>
                  <a:lnTo>
                    <a:pt x="117" y="274"/>
                  </a:lnTo>
                  <a:lnTo>
                    <a:pt x="117" y="274"/>
                  </a:lnTo>
                  <a:lnTo>
                    <a:pt x="142" y="285"/>
                  </a:lnTo>
                  <a:lnTo>
                    <a:pt x="165" y="292"/>
                  </a:lnTo>
                  <a:lnTo>
                    <a:pt x="186" y="298"/>
                  </a:lnTo>
                  <a:lnTo>
                    <a:pt x="205" y="303"/>
                  </a:lnTo>
                  <a:lnTo>
                    <a:pt x="223" y="306"/>
                  </a:lnTo>
                  <a:lnTo>
                    <a:pt x="240" y="307"/>
                  </a:lnTo>
                  <a:lnTo>
                    <a:pt x="255" y="306"/>
                  </a:lnTo>
                  <a:lnTo>
                    <a:pt x="268" y="304"/>
                  </a:lnTo>
                  <a:lnTo>
                    <a:pt x="281" y="300"/>
                  </a:lnTo>
                  <a:lnTo>
                    <a:pt x="292" y="294"/>
                  </a:lnTo>
                  <a:lnTo>
                    <a:pt x="302" y="286"/>
                  </a:lnTo>
                  <a:lnTo>
                    <a:pt x="311" y="277"/>
                  </a:lnTo>
                  <a:lnTo>
                    <a:pt x="319" y="265"/>
                  </a:lnTo>
                  <a:lnTo>
                    <a:pt x="326" y="253"/>
                  </a:lnTo>
                  <a:lnTo>
                    <a:pt x="332" y="238"/>
                  </a:lnTo>
                  <a:lnTo>
                    <a:pt x="338" y="220"/>
                  </a:lnTo>
                  <a:lnTo>
                    <a:pt x="338" y="220"/>
                  </a:lnTo>
                  <a:lnTo>
                    <a:pt x="347" y="187"/>
                  </a:lnTo>
                  <a:lnTo>
                    <a:pt x="353" y="161"/>
                  </a:lnTo>
                  <a:lnTo>
                    <a:pt x="358" y="137"/>
                  </a:lnTo>
                  <a:lnTo>
                    <a:pt x="359" y="117"/>
                  </a:lnTo>
                  <a:lnTo>
                    <a:pt x="361" y="93"/>
                  </a:lnTo>
                  <a:lnTo>
                    <a:pt x="361" y="86"/>
                  </a:lnTo>
                  <a:lnTo>
                    <a:pt x="293" y="0"/>
                  </a:lnTo>
                  <a:lnTo>
                    <a:pt x="193" y="9"/>
                  </a:lnTo>
                  <a:close/>
                </a:path>
              </a:pathLst>
            </a:custGeom>
            <a:solidFill>
              <a:srgbClr val="1B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68" name="Freeform 13">
              <a:extLst>
                <a:ext uri="{FF2B5EF4-FFF2-40B4-BE49-F238E27FC236}">
                  <a16:creationId xmlns:a16="http://schemas.microsoft.com/office/drawing/2014/main" id="{327A7394-BF4F-4F1C-88AD-7599B800BE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" y="1759"/>
              <a:ext cx="993" cy="816"/>
            </a:xfrm>
            <a:custGeom>
              <a:avLst/>
              <a:gdLst>
                <a:gd name="T0" fmla="*/ 26 w 1987"/>
                <a:gd name="T1" fmla="*/ 1348 h 1632"/>
                <a:gd name="T2" fmla="*/ 29 w 1987"/>
                <a:gd name="T3" fmla="*/ 1225 h 1632"/>
                <a:gd name="T4" fmla="*/ 133 w 1987"/>
                <a:gd name="T5" fmla="*/ 1102 h 1632"/>
                <a:gd name="T6" fmla="*/ 234 w 1987"/>
                <a:gd name="T7" fmla="*/ 595 h 1632"/>
                <a:gd name="T8" fmla="*/ 352 w 1987"/>
                <a:gd name="T9" fmla="*/ 456 h 1632"/>
                <a:gd name="T10" fmla="*/ 415 w 1987"/>
                <a:gd name="T11" fmla="*/ 384 h 1632"/>
                <a:gd name="T12" fmla="*/ 477 w 1987"/>
                <a:gd name="T13" fmla="*/ 366 h 1632"/>
                <a:gd name="T14" fmla="*/ 572 w 1987"/>
                <a:gd name="T15" fmla="*/ 310 h 1632"/>
                <a:gd name="T16" fmla="*/ 635 w 1987"/>
                <a:gd name="T17" fmla="*/ 243 h 1632"/>
                <a:gd name="T18" fmla="*/ 665 w 1987"/>
                <a:gd name="T19" fmla="*/ 218 h 1632"/>
                <a:gd name="T20" fmla="*/ 703 w 1987"/>
                <a:gd name="T21" fmla="*/ 81 h 1632"/>
                <a:gd name="T22" fmla="*/ 955 w 1987"/>
                <a:gd name="T23" fmla="*/ 481 h 1632"/>
                <a:gd name="T24" fmla="*/ 905 w 1987"/>
                <a:gd name="T25" fmla="*/ 635 h 1632"/>
                <a:gd name="T26" fmla="*/ 991 w 1987"/>
                <a:gd name="T27" fmla="*/ 1020 h 1632"/>
                <a:gd name="T28" fmla="*/ 1090 w 1987"/>
                <a:gd name="T29" fmla="*/ 1086 h 1632"/>
                <a:gd name="T30" fmla="*/ 1271 w 1987"/>
                <a:gd name="T31" fmla="*/ 1006 h 1632"/>
                <a:gd name="T32" fmla="*/ 1384 w 1987"/>
                <a:gd name="T33" fmla="*/ 923 h 1632"/>
                <a:gd name="T34" fmla="*/ 1371 w 1987"/>
                <a:gd name="T35" fmla="*/ 869 h 1632"/>
                <a:gd name="T36" fmla="*/ 1289 w 1987"/>
                <a:gd name="T37" fmla="*/ 726 h 1632"/>
                <a:gd name="T38" fmla="*/ 1230 w 1987"/>
                <a:gd name="T39" fmla="*/ 595 h 1632"/>
                <a:gd name="T40" fmla="*/ 1251 w 1987"/>
                <a:gd name="T41" fmla="*/ 104 h 1632"/>
                <a:gd name="T42" fmla="*/ 1221 w 1987"/>
                <a:gd name="T43" fmla="*/ 59 h 1632"/>
                <a:gd name="T44" fmla="*/ 1236 w 1987"/>
                <a:gd name="T45" fmla="*/ 6 h 1632"/>
                <a:gd name="T46" fmla="*/ 1262 w 1987"/>
                <a:gd name="T47" fmla="*/ 6 h 1632"/>
                <a:gd name="T48" fmla="*/ 1307 w 1987"/>
                <a:gd name="T49" fmla="*/ 77 h 1632"/>
                <a:gd name="T50" fmla="*/ 1393 w 1987"/>
                <a:gd name="T51" fmla="*/ 107 h 1632"/>
                <a:gd name="T52" fmla="*/ 1534 w 1987"/>
                <a:gd name="T53" fmla="*/ 129 h 1632"/>
                <a:gd name="T54" fmla="*/ 1625 w 1987"/>
                <a:gd name="T55" fmla="*/ 216 h 1632"/>
                <a:gd name="T56" fmla="*/ 1658 w 1987"/>
                <a:gd name="T57" fmla="*/ 306 h 1632"/>
                <a:gd name="T58" fmla="*/ 1708 w 1987"/>
                <a:gd name="T59" fmla="*/ 527 h 1632"/>
                <a:gd name="T60" fmla="*/ 1645 w 1987"/>
                <a:gd name="T61" fmla="*/ 726 h 1632"/>
                <a:gd name="T62" fmla="*/ 1732 w 1987"/>
                <a:gd name="T63" fmla="*/ 987 h 1632"/>
                <a:gd name="T64" fmla="*/ 1779 w 1987"/>
                <a:gd name="T65" fmla="*/ 1306 h 1632"/>
                <a:gd name="T66" fmla="*/ 1854 w 1987"/>
                <a:gd name="T67" fmla="*/ 1405 h 1632"/>
                <a:gd name="T68" fmla="*/ 1980 w 1987"/>
                <a:gd name="T69" fmla="*/ 1482 h 1632"/>
                <a:gd name="T70" fmla="*/ 1841 w 1987"/>
                <a:gd name="T71" fmla="*/ 1499 h 1632"/>
                <a:gd name="T72" fmla="*/ 1775 w 1987"/>
                <a:gd name="T73" fmla="*/ 1451 h 1632"/>
                <a:gd name="T74" fmla="*/ 1699 w 1987"/>
                <a:gd name="T75" fmla="*/ 1418 h 1632"/>
                <a:gd name="T76" fmla="*/ 1618 w 1987"/>
                <a:gd name="T77" fmla="*/ 1400 h 1632"/>
                <a:gd name="T78" fmla="*/ 1464 w 1987"/>
                <a:gd name="T79" fmla="*/ 1493 h 1632"/>
                <a:gd name="T80" fmla="*/ 1378 w 1987"/>
                <a:gd name="T81" fmla="*/ 1493 h 1632"/>
                <a:gd name="T82" fmla="*/ 1254 w 1987"/>
                <a:gd name="T83" fmla="*/ 1565 h 1632"/>
                <a:gd name="T84" fmla="*/ 1181 w 1987"/>
                <a:gd name="T85" fmla="*/ 1622 h 1632"/>
                <a:gd name="T86" fmla="*/ 1136 w 1987"/>
                <a:gd name="T87" fmla="*/ 1569 h 1632"/>
                <a:gd name="T88" fmla="*/ 1105 w 1987"/>
                <a:gd name="T89" fmla="*/ 1536 h 1632"/>
                <a:gd name="T90" fmla="*/ 1034 w 1987"/>
                <a:gd name="T91" fmla="*/ 1446 h 1632"/>
                <a:gd name="T92" fmla="*/ 825 w 1987"/>
                <a:gd name="T93" fmla="*/ 1379 h 1632"/>
                <a:gd name="T94" fmla="*/ 662 w 1987"/>
                <a:gd name="T95" fmla="*/ 1405 h 1632"/>
                <a:gd name="T96" fmla="*/ 597 w 1987"/>
                <a:gd name="T97" fmla="*/ 1396 h 1632"/>
                <a:gd name="T98" fmla="*/ 621 w 1987"/>
                <a:gd name="T99" fmla="*/ 1294 h 1632"/>
                <a:gd name="T100" fmla="*/ 612 w 1987"/>
                <a:gd name="T101" fmla="*/ 1102 h 1632"/>
                <a:gd name="T102" fmla="*/ 537 w 1987"/>
                <a:gd name="T103" fmla="*/ 1048 h 1632"/>
                <a:gd name="T104" fmla="*/ 376 w 1987"/>
                <a:gd name="T105" fmla="*/ 1303 h 1632"/>
                <a:gd name="T106" fmla="*/ 298 w 1987"/>
                <a:gd name="T107" fmla="*/ 1470 h 1632"/>
                <a:gd name="T108" fmla="*/ 235 w 1987"/>
                <a:gd name="T109" fmla="*/ 1539 h 1632"/>
                <a:gd name="T110" fmla="*/ 162 w 1987"/>
                <a:gd name="T111" fmla="*/ 1523 h 1632"/>
                <a:gd name="T112" fmla="*/ 93 w 1987"/>
                <a:gd name="T113" fmla="*/ 1452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87" h="1632">
                  <a:moveTo>
                    <a:pt x="90" y="1430"/>
                  </a:moveTo>
                  <a:lnTo>
                    <a:pt x="90" y="1430"/>
                  </a:lnTo>
                  <a:lnTo>
                    <a:pt x="78" y="1418"/>
                  </a:lnTo>
                  <a:lnTo>
                    <a:pt x="64" y="1405"/>
                  </a:lnTo>
                  <a:lnTo>
                    <a:pt x="48" y="1387"/>
                  </a:lnTo>
                  <a:lnTo>
                    <a:pt x="33" y="1361"/>
                  </a:lnTo>
                  <a:lnTo>
                    <a:pt x="26" y="1348"/>
                  </a:lnTo>
                  <a:lnTo>
                    <a:pt x="18" y="1333"/>
                  </a:lnTo>
                  <a:lnTo>
                    <a:pt x="12" y="1316"/>
                  </a:lnTo>
                  <a:lnTo>
                    <a:pt x="6" y="1298"/>
                  </a:lnTo>
                  <a:lnTo>
                    <a:pt x="3" y="1279"/>
                  </a:lnTo>
                  <a:lnTo>
                    <a:pt x="0" y="1258"/>
                  </a:lnTo>
                  <a:lnTo>
                    <a:pt x="0" y="1258"/>
                  </a:lnTo>
                  <a:lnTo>
                    <a:pt x="29" y="1225"/>
                  </a:lnTo>
                  <a:lnTo>
                    <a:pt x="58" y="1194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103" y="1149"/>
                  </a:lnTo>
                  <a:lnTo>
                    <a:pt x="114" y="1135"/>
                  </a:lnTo>
                  <a:lnTo>
                    <a:pt x="123" y="1120"/>
                  </a:lnTo>
                  <a:lnTo>
                    <a:pt x="133" y="1102"/>
                  </a:lnTo>
                  <a:lnTo>
                    <a:pt x="151" y="1062"/>
                  </a:lnTo>
                  <a:lnTo>
                    <a:pt x="171" y="1018"/>
                  </a:lnTo>
                  <a:lnTo>
                    <a:pt x="204" y="938"/>
                  </a:lnTo>
                  <a:lnTo>
                    <a:pt x="219" y="908"/>
                  </a:lnTo>
                  <a:lnTo>
                    <a:pt x="225" y="896"/>
                  </a:lnTo>
                  <a:lnTo>
                    <a:pt x="229" y="888"/>
                  </a:lnTo>
                  <a:lnTo>
                    <a:pt x="234" y="595"/>
                  </a:lnTo>
                  <a:lnTo>
                    <a:pt x="234" y="595"/>
                  </a:lnTo>
                  <a:lnTo>
                    <a:pt x="240" y="587"/>
                  </a:lnTo>
                  <a:lnTo>
                    <a:pt x="257" y="562"/>
                  </a:lnTo>
                  <a:lnTo>
                    <a:pt x="272" y="541"/>
                  </a:lnTo>
                  <a:lnTo>
                    <a:pt x="293" y="517"/>
                  </a:lnTo>
                  <a:lnTo>
                    <a:pt x="319" y="488"/>
                  </a:lnTo>
                  <a:lnTo>
                    <a:pt x="352" y="456"/>
                  </a:lnTo>
                  <a:lnTo>
                    <a:pt x="352" y="456"/>
                  </a:lnTo>
                  <a:lnTo>
                    <a:pt x="358" y="445"/>
                  </a:lnTo>
                  <a:lnTo>
                    <a:pt x="367" y="433"/>
                  </a:lnTo>
                  <a:lnTo>
                    <a:pt x="376" y="420"/>
                  </a:lnTo>
                  <a:lnTo>
                    <a:pt x="388" y="405"/>
                  </a:lnTo>
                  <a:lnTo>
                    <a:pt x="401" y="393"/>
                  </a:lnTo>
                  <a:lnTo>
                    <a:pt x="415" y="384"/>
                  </a:lnTo>
                  <a:lnTo>
                    <a:pt x="421" y="381"/>
                  </a:lnTo>
                  <a:lnTo>
                    <a:pt x="428" y="379"/>
                  </a:lnTo>
                  <a:lnTo>
                    <a:pt x="428" y="379"/>
                  </a:lnTo>
                  <a:lnTo>
                    <a:pt x="442" y="376"/>
                  </a:lnTo>
                  <a:lnTo>
                    <a:pt x="454" y="373"/>
                  </a:lnTo>
                  <a:lnTo>
                    <a:pt x="466" y="370"/>
                  </a:lnTo>
                  <a:lnTo>
                    <a:pt x="477" y="366"/>
                  </a:lnTo>
                  <a:lnTo>
                    <a:pt x="501" y="352"/>
                  </a:lnTo>
                  <a:lnTo>
                    <a:pt x="527" y="334"/>
                  </a:lnTo>
                  <a:lnTo>
                    <a:pt x="527" y="334"/>
                  </a:lnTo>
                  <a:lnTo>
                    <a:pt x="540" y="325"/>
                  </a:lnTo>
                  <a:lnTo>
                    <a:pt x="552" y="318"/>
                  </a:lnTo>
                  <a:lnTo>
                    <a:pt x="563" y="313"/>
                  </a:lnTo>
                  <a:lnTo>
                    <a:pt x="572" y="310"/>
                  </a:lnTo>
                  <a:lnTo>
                    <a:pt x="585" y="307"/>
                  </a:lnTo>
                  <a:lnTo>
                    <a:pt x="590" y="307"/>
                  </a:lnTo>
                  <a:lnTo>
                    <a:pt x="590" y="307"/>
                  </a:lnTo>
                  <a:lnTo>
                    <a:pt x="597" y="295"/>
                  </a:lnTo>
                  <a:lnTo>
                    <a:pt x="614" y="268"/>
                  </a:lnTo>
                  <a:lnTo>
                    <a:pt x="624" y="255"/>
                  </a:lnTo>
                  <a:lnTo>
                    <a:pt x="635" y="243"/>
                  </a:lnTo>
                  <a:lnTo>
                    <a:pt x="644" y="234"/>
                  </a:lnTo>
                  <a:lnTo>
                    <a:pt x="650" y="231"/>
                  </a:lnTo>
                  <a:lnTo>
                    <a:pt x="654" y="231"/>
                  </a:lnTo>
                  <a:lnTo>
                    <a:pt x="654" y="231"/>
                  </a:lnTo>
                  <a:lnTo>
                    <a:pt x="657" y="228"/>
                  </a:lnTo>
                  <a:lnTo>
                    <a:pt x="662" y="224"/>
                  </a:lnTo>
                  <a:lnTo>
                    <a:pt x="665" y="218"/>
                  </a:lnTo>
                  <a:lnTo>
                    <a:pt x="668" y="209"/>
                  </a:lnTo>
                  <a:lnTo>
                    <a:pt x="672" y="185"/>
                  </a:lnTo>
                  <a:lnTo>
                    <a:pt x="678" y="158"/>
                  </a:lnTo>
                  <a:lnTo>
                    <a:pt x="684" y="129"/>
                  </a:lnTo>
                  <a:lnTo>
                    <a:pt x="693" y="102"/>
                  </a:lnTo>
                  <a:lnTo>
                    <a:pt x="697" y="92"/>
                  </a:lnTo>
                  <a:lnTo>
                    <a:pt x="703" y="81"/>
                  </a:lnTo>
                  <a:lnTo>
                    <a:pt x="709" y="74"/>
                  </a:lnTo>
                  <a:lnTo>
                    <a:pt x="717" y="68"/>
                  </a:lnTo>
                  <a:lnTo>
                    <a:pt x="838" y="77"/>
                  </a:lnTo>
                  <a:lnTo>
                    <a:pt x="973" y="393"/>
                  </a:lnTo>
                  <a:lnTo>
                    <a:pt x="973" y="393"/>
                  </a:lnTo>
                  <a:lnTo>
                    <a:pt x="968" y="418"/>
                  </a:lnTo>
                  <a:lnTo>
                    <a:pt x="955" y="481"/>
                  </a:lnTo>
                  <a:lnTo>
                    <a:pt x="946" y="517"/>
                  </a:lnTo>
                  <a:lnTo>
                    <a:pt x="935" y="553"/>
                  </a:lnTo>
                  <a:lnTo>
                    <a:pt x="925" y="584"/>
                  </a:lnTo>
                  <a:lnTo>
                    <a:pt x="914" y="608"/>
                  </a:lnTo>
                  <a:lnTo>
                    <a:pt x="914" y="608"/>
                  </a:lnTo>
                  <a:lnTo>
                    <a:pt x="910" y="620"/>
                  </a:lnTo>
                  <a:lnTo>
                    <a:pt x="905" y="635"/>
                  </a:lnTo>
                  <a:lnTo>
                    <a:pt x="897" y="671"/>
                  </a:lnTo>
                  <a:lnTo>
                    <a:pt x="889" y="713"/>
                  </a:lnTo>
                  <a:lnTo>
                    <a:pt x="882" y="755"/>
                  </a:lnTo>
                  <a:lnTo>
                    <a:pt x="873" y="830"/>
                  </a:lnTo>
                  <a:lnTo>
                    <a:pt x="870" y="861"/>
                  </a:lnTo>
                  <a:lnTo>
                    <a:pt x="991" y="1020"/>
                  </a:lnTo>
                  <a:lnTo>
                    <a:pt x="991" y="1020"/>
                  </a:lnTo>
                  <a:lnTo>
                    <a:pt x="997" y="1024"/>
                  </a:lnTo>
                  <a:lnTo>
                    <a:pt x="1009" y="1036"/>
                  </a:lnTo>
                  <a:lnTo>
                    <a:pt x="1030" y="1053"/>
                  </a:lnTo>
                  <a:lnTo>
                    <a:pt x="1043" y="1062"/>
                  </a:lnTo>
                  <a:lnTo>
                    <a:pt x="1057" y="1071"/>
                  </a:lnTo>
                  <a:lnTo>
                    <a:pt x="1073" y="1078"/>
                  </a:lnTo>
                  <a:lnTo>
                    <a:pt x="1090" y="1086"/>
                  </a:lnTo>
                  <a:lnTo>
                    <a:pt x="1108" y="1093"/>
                  </a:lnTo>
                  <a:lnTo>
                    <a:pt x="1127" y="1098"/>
                  </a:lnTo>
                  <a:lnTo>
                    <a:pt x="1146" y="1099"/>
                  </a:lnTo>
                  <a:lnTo>
                    <a:pt x="1166" y="1099"/>
                  </a:lnTo>
                  <a:lnTo>
                    <a:pt x="1187" y="1098"/>
                  </a:lnTo>
                  <a:lnTo>
                    <a:pt x="1208" y="1092"/>
                  </a:lnTo>
                  <a:lnTo>
                    <a:pt x="1271" y="1006"/>
                  </a:lnTo>
                  <a:lnTo>
                    <a:pt x="1271" y="1006"/>
                  </a:lnTo>
                  <a:lnTo>
                    <a:pt x="1322" y="972"/>
                  </a:lnTo>
                  <a:lnTo>
                    <a:pt x="1359" y="947"/>
                  </a:lnTo>
                  <a:lnTo>
                    <a:pt x="1372" y="936"/>
                  </a:lnTo>
                  <a:lnTo>
                    <a:pt x="1378" y="929"/>
                  </a:lnTo>
                  <a:lnTo>
                    <a:pt x="1378" y="929"/>
                  </a:lnTo>
                  <a:lnTo>
                    <a:pt x="1384" y="923"/>
                  </a:lnTo>
                  <a:lnTo>
                    <a:pt x="1389" y="914"/>
                  </a:lnTo>
                  <a:lnTo>
                    <a:pt x="1390" y="908"/>
                  </a:lnTo>
                  <a:lnTo>
                    <a:pt x="1390" y="902"/>
                  </a:lnTo>
                  <a:lnTo>
                    <a:pt x="1389" y="894"/>
                  </a:lnTo>
                  <a:lnTo>
                    <a:pt x="1386" y="887"/>
                  </a:lnTo>
                  <a:lnTo>
                    <a:pt x="1380" y="878"/>
                  </a:lnTo>
                  <a:lnTo>
                    <a:pt x="1371" y="869"/>
                  </a:lnTo>
                  <a:lnTo>
                    <a:pt x="1359" y="858"/>
                  </a:lnTo>
                  <a:lnTo>
                    <a:pt x="1342" y="848"/>
                  </a:lnTo>
                  <a:lnTo>
                    <a:pt x="1322" y="836"/>
                  </a:lnTo>
                  <a:lnTo>
                    <a:pt x="1296" y="822"/>
                  </a:lnTo>
                  <a:lnTo>
                    <a:pt x="1266" y="809"/>
                  </a:lnTo>
                  <a:lnTo>
                    <a:pt x="1230" y="794"/>
                  </a:lnTo>
                  <a:lnTo>
                    <a:pt x="1289" y="726"/>
                  </a:lnTo>
                  <a:lnTo>
                    <a:pt x="1289" y="726"/>
                  </a:lnTo>
                  <a:lnTo>
                    <a:pt x="1280" y="710"/>
                  </a:lnTo>
                  <a:lnTo>
                    <a:pt x="1260" y="671"/>
                  </a:lnTo>
                  <a:lnTo>
                    <a:pt x="1248" y="649"/>
                  </a:lnTo>
                  <a:lnTo>
                    <a:pt x="1239" y="625"/>
                  </a:lnTo>
                  <a:lnTo>
                    <a:pt x="1233" y="604"/>
                  </a:lnTo>
                  <a:lnTo>
                    <a:pt x="1230" y="595"/>
                  </a:lnTo>
                  <a:lnTo>
                    <a:pt x="1230" y="586"/>
                  </a:lnTo>
                  <a:lnTo>
                    <a:pt x="1230" y="153"/>
                  </a:lnTo>
                  <a:lnTo>
                    <a:pt x="1230" y="153"/>
                  </a:lnTo>
                  <a:lnTo>
                    <a:pt x="1238" y="141"/>
                  </a:lnTo>
                  <a:lnTo>
                    <a:pt x="1244" y="128"/>
                  </a:lnTo>
                  <a:lnTo>
                    <a:pt x="1250" y="111"/>
                  </a:lnTo>
                  <a:lnTo>
                    <a:pt x="1251" y="104"/>
                  </a:lnTo>
                  <a:lnTo>
                    <a:pt x="1251" y="95"/>
                  </a:lnTo>
                  <a:lnTo>
                    <a:pt x="1251" y="87"/>
                  </a:lnTo>
                  <a:lnTo>
                    <a:pt x="1250" y="80"/>
                  </a:lnTo>
                  <a:lnTo>
                    <a:pt x="1245" y="72"/>
                  </a:lnTo>
                  <a:lnTo>
                    <a:pt x="1239" y="66"/>
                  </a:lnTo>
                  <a:lnTo>
                    <a:pt x="1232" y="62"/>
                  </a:lnTo>
                  <a:lnTo>
                    <a:pt x="1221" y="59"/>
                  </a:lnTo>
                  <a:lnTo>
                    <a:pt x="1221" y="59"/>
                  </a:lnTo>
                  <a:lnTo>
                    <a:pt x="1221" y="50"/>
                  </a:lnTo>
                  <a:lnTo>
                    <a:pt x="1223" y="41"/>
                  </a:lnTo>
                  <a:lnTo>
                    <a:pt x="1224" y="30"/>
                  </a:lnTo>
                  <a:lnTo>
                    <a:pt x="1227" y="18"/>
                  </a:lnTo>
                  <a:lnTo>
                    <a:pt x="1233" y="9"/>
                  </a:lnTo>
                  <a:lnTo>
                    <a:pt x="1236" y="6"/>
                  </a:lnTo>
                  <a:lnTo>
                    <a:pt x="1239" y="3"/>
                  </a:lnTo>
                  <a:lnTo>
                    <a:pt x="1244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53" y="0"/>
                  </a:lnTo>
                  <a:lnTo>
                    <a:pt x="1257" y="3"/>
                  </a:lnTo>
                  <a:lnTo>
                    <a:pt x="1262" y="6"/>
                  </a:lnTo>
                  <a:lnTo>
                    <a:pt x="1265" y="11"/>
                  </a:lnTo>
                  <a:lnTo>
                    <a:pt x="1272" y="23"/>
                  </a:lnTo>
                  <a:lnTo>
                    <a:pt x="1280" y="36"/>
                  </a:lnTo>
                  <a:lnTo>
                    <a:pt x="1287" y="51"/>
                  </a:lnTo>
                  <a:lnTo>
                    <a:pt x="1296" y="65"/>
                  </a:lnTo>
                  <a:lnTo>
                    <a:pt x="1301" y="71"/>
                  </a:lnTo>
                  <a:lnTo>
                    <a:pt x="1307" y="77"/>
                  </a:lnTo>
                  <a:lnTo>
                    <a:pt x="1313" y="83"/>
                  </a:lnTo>
                  <a:lnTo>
                    <a:pt x="1320" y="86"/>
                  </a:lnTo>
                  <a:lnTo>
                    <a:pt x="1320" y="86"/>
                  </a:lnTo>
                  <a:lnTo>
                    <a:pt x="1336" y="92"/>
                  </a:lnTo>
                  <a:lnTo>
                    <a:pt x="1354" y="98"/>
                  </a:lnTo>
                  <a:lnTo>
                    <a:pt x="1374" y="102"/>
                  </a:lnTo>
                  <a:lnTo>
                    <a:pt x="1393" y="107"/>
                  </a:lnTo>
                  <a:lnTo>
                    <a:pt x="1431" y="111"/>
                  </a:lnTo>
                  <a:lnTo>
                    <a:pt x="1461" y="113"/>
                  </a:lnTo>
                  <a:lnTo>
                    <a:pt x="1461" y="113"/>
                  </a:lnTo>
                  <a:lnTo>
                    <a:pt x="1473" y="114"/>
                  </a:lnTo>
                  <a:lnTo>
                    <a:pt x="1488" y="116"/>
                  </a:lnTo>
                  <a:lnTo>
                    <a:pt x="1519" y="123"/>
                  </a:lnTo>
                  <a:lnTo>
                    <a:pt x="1534" y="129"/>
                  </a:lnTo>
                  <a:lnTo>
                    <a:pt x="1546" y="134"/>
                  </a:lnTo>
                  <a:lnTo>
                    <a:pt x="1556" y="140"/>
                  </a:lnTo>
                  <a:lnTo>
                    <a:pt x="1564" y="144"/>
                  </a:lnTo>
                  <a:lnTo>
                    <a:pt x="1564" y="144"/>
                  </a:lnTo>
                  <a:lnTo>
                    <a:pt x="1583" y="165"/>
                  </a:lnTo>
                  <a:lnTo>
                    <a:pt x="1612" y="198"/>
                  </a:lnTo>
                  <a:lnTo>
                    <a:pt x="1625" y="216"/>
                  </a:lnTo>
                  <a:lnTo>
                    <a:pt x="1637" y="234"/>
                  </a:lnTo>
                  <a:lnTo>
                    <a:pt x="1646" y="249"/>
                  </a:lnTo>
                  <a:lnTo>
                    <a:pt x="1649" y="256"/>
                  </a:lnTo>
                  <a:lnTo>
                    <a:pt x="1649" y="262"/>
                  </a:lnTo>
                  <a:lnTo>
                    <a:pt x="1649" y="262"/>
                  </a:lnTo>
                  <a:lnTo>
                    <a:pt x="1652" y="279"/>
                  </a:lnTo>
                  <a:lnTo>
                    <a:pt x="1658" y="306"/>
                  </a:lnTo>
                  <a:lnTo>
                    <a:pt x="1679" y="384"/>
                  </a:lnTo>
                  <a:lnTo>
                    <a:pt x="1690" y="426"/>
                  </a:lnTo>
                  <a:lnTo>
                    <a:pt x="1699" y="466"/>
                  </a:lnTo>
                  <a:lnTo>
                    <a:pt x="1706" y="500"/>
                  </a:lnTo>
                  <a:lnTo>
                    <a:pt x="1708" y="515"/>
                  </a:lnTo>
                  <a:lnTo>
                    <a:pt x="1708" y="527"/>
                  </a:lnTo>
                  <a:lnTo>
                    <a:pt x="1708" y="527"/>
                  </a:lnTo>
                  <a:lnTo>
                    <a:pt x="1708" y="539"/>
                  </a:lnTo>
                  <a:lnTo>
                    <a:pt x="1705" y="553"/>
                  </a:lnTo>
                  <a:lnTo>
                    <a:pt x="1699" y="584"/>
                  </a:lnTo>
                  <a:lnTo>
                    <a:pt x="1688" y="616"/>
                  </a:lnTo>
                  <a:lnTo>
                    <a:pt x="1676" y="649"/>
                  </a:lnTo>
                  <a:lnTo>
                    <a:pt x="1655" y="704"/>
                  </a:lnTo>
                  <a:lnTo>
                    <a:pt x="1645" y="726"/>
                  </a:lnTo>
                  <a:lnTo>
                    <a:pt x="1645" y="726"/>
                  </a:lnTo>
                  <a:lnTo>
                    <a:pt x="1657" y="758"/>
                  </a:lnTo>
                  <a:lnTo>
                    <a:pt x="1685" y="833"/>
                  </a:lnTo>
                  <a:lnTo>
                    <a:pt x="1700" y="878"/>
                  </a:lnTo>
                  <a:lnTo>
                    <a:pt x="1715" y="924"/>
                  </a:lnTo>
                  <a:lnTo>
                    <a:pt x="1727" y="967"/>
                  </a:lnTo>
                  <a:lnTo>
                    <a:pt x="1732" y="987"/>
                  </a:lnTo>
                  <a:lnTo>
                    <a:pt x="1735" y="1006"/>
                  </a:lnTo>
                  <a:lnTo>
                    <a:pt x="1735" y="1006"/>
                  </a:lnTo>
                  <a:lnTo>
                    <a:pt x="1757" y="1156"/>
                  </a:lnTo>
                  <a:lnTo>
                    <a:pt x="1770" y="1267"/>
                  </a:lnTo>
                  <a:lnTo>
                    <a:pt x="1770" y="1267"/>
                  </a:lnTo>
                  <a:lnTo>
                    <a:pt x="1773" y="1283"/>
                  </a:lnTo>
                  <a:lnTo>
                    <a:pt x="1779" y="1306"/>
                  </a:lnTo>
                  <a:lnTo>
                    <a:pt x="1785" y="1318"/>
                  </a:lnTo>
                  <a:lnTo>
                    <a:pt x="1791" y="1331"/>
                  </a:lnTo>
                  <a:lnTo>
                    <a:pt x="1800" y="1345"/>
                  </a:lnTo>
                  <a:lnTo>
                    <a:pt x="1809" y="1360"/>
                  </a:lnTo>
                  <a:lnTo>
                    <a:pt x="1823" y="1375"/>
                  </a:lnTo>
                  <a:lnTo>
                    <a:pt x="1836" y="1390"/>
                  </a:lnTo>
                  <a:lnTo>
                    <a:pt x="1854" y="1405"/>
                  </a:lnTo>
                  <a:lnTo>
                    <a:pt x="1874" y="1421"/>
                  </a:lnTo>
                  <a:lnTo>
                    <a:pt x="1898" y="1436"/>
                  </a:lnTo>
                  <a:lnTo>
                    <a:pt x="1925" y="1451"/>
                  </a:lnTo>
                  <a:lnTo>
                    <a:pt x="1953" y="1464"/>
                  </a:lnTo>
                  <a:lnTo>
                    <a:pt x="1987" y="1479"/>
                  </a:lnTo>
                  <a:lnTo>
                    <a:pt x="1987" y="1479"/>
                  </a:lnTo>
                  <a:lnTo>
                    <a:pt x="1980" y="1482"/>
                  </a:lnTo>
                  <a:lnTo>
                    <a:pt x="1961" y="1490"/>
                  </a:lnTo>
                  <a:lnTo>
                    <a:pt x="1932" y="1497"/>
                  </a:lnTo>
                  <a:lnTo>
                    <a:pt x="1914" y="1500"/>
                  </a:lnTo>
                  <a:lnTo>
                    <a:pt x="1896" y="1503"/>
                  </a:lnTo>
                  <a:lnTo>
                    <a:pt x="1878" y="1503"/>
                  </a:lnTo>
                  <a:lnTo>
                    <a:pt x="1859" y="1502"/>
                  </a:lnTo>
                  <a:lnTo>
                    <a:pt x="1841" y="1499"/>
                  </a:lnTo>
                  <a:lnTo>
                    <a:pt x="1821" y="1493"/>
                  </a:lnTo>
                  <a:lnTo>
                    <a:pt x="1814" y="1488"/>
                  </a:lnTo>
                  <a:lnTo>
                    <a:pt x="1805" y="1482"/>
                  </a:lnTo>
                  <a:lnTo>
                    <a:pt x="1796" y="1476"/>
                  </a:lnTo>
                  <a:lnTo>
                    <a:pt x="1788" y="1469"/>
                  </a:lnTo>
                  <a:lnTo>
                    <a:pt x="1781" y="1461"/>
                  </a:lnTo>
                  <a:lnTo>
                    <a:pt x="1775" y="1451"/>
                  </a:lnTo>
                  <a:lnTo>
                    <a:pt x="1767" y="1440"/>
                  </a:lnTo>
                  <a:lnTo>
                    <a:pt x="1761" y="1430"/>
                  </a:lnTo>
                  <a:lnTo>
                    <a:pt x="1761" y="1430"/>
                  </a:lnTo>
                  <a:lnTo>
                    <a:pt x="1753" y="1429"/>
                  </a:lnTo>
                  <a:lnTo>
                    <a:pt x="1729" y="1426"/>
                  </a:lnTo>
                  <a:lnTo>
                    <a:pt x="1714" y="1423"/>
                  </a:lnTo>
                  <a:lnTo>
                    <a:pt x="1699" y="1418"/>
                  </a:lnTo>
                  <a:lnTo>
                    <a:pt x="1685" y="1414"/>
                  </a:lnTo>
                  <a:lnTo>
                    <a:pt x="1672" y="1408"/>
                  </a:lnTo>
                  <a:lnTo>
                    <a:pt x="1667" y="1343"/>
                  </a:lnTo>
                  <a:lnTo>
                    <a:pt x="1667" y="1343"/>
                  </a:lnTo>
                  <a:lnTo>
                    <a:pt x="1661" y="1352"/>
                  </a:lnTo>
                  <a:lnTo>
                    <a:pt x="1645" y="1372"/>
                  </a:lnTo>
                  <a:lnTo>
                    <a:pt x="1618" y="1400"/>
                  </a:lnTo>
                  <a:lnTo>
                    <a:pt x="1601" y="1417"/>
                  </a:lnTo>
                  <a:lnTo>
                    <a:pt x="1582" y="1432"/>
                  </a:lnTo>
                  <a:lnTo>
                    <a:pt x="1562" y="1446"/>
                  </a:lnTo>
                  <a:lnTo>
                    <a:pt x="1540" y="1461"/>
                  </a:lnTo>
                  <a:lnTo>
                    <a:pt x="1516" y="1473"/>
                  </a:lnTo>
                  <a:lnTo>
                    <a:pt x="1491" y="1484"/>
                  </a:lnTo>
                  <a:lnTo>
                    <a:pt x="1464" y="1493"/>
                  </a:lnTo>
                  <a:lnTo>
                    <a:pt x="1450" y="1494"/>
                  </a:lnTo>
                  <a:lnTo>
                    <a:pt x="1437" y="1496"/>
                  </a:lnTo>
                  <a:lnTo>
                    <a:pt x="1422" y="1497"/>
                  </a:lnTo>
                  <a:lnTo>
                    <a:pt x="1408" y="1497"/>
                  </a:lnTo>
                  <a:lnTo>
                    <a:pt x="1393" y="1496"/>
                  </a:lnTo>
                  <a:lnTo>
                    <a:pt x="1378" y="1493"/>
                  </a:lnTo>
                  <a:lnTo>
                    <a:pt x="1378" y="1493"/>
                  </a:lnTo>
                  <a:lnTo>
                    <a:pt x="1363" y="1506"/>
                  </a:lnTo>
                  <a:lnTo>
                    <a:pt x="1345" y="1520"/>
                  </a:lnTo>
                  <a:lnTo>
                    <a:pt x="1323" y="1535"/>
                  </a:lnTo>
                  <a:lnTo>
                    <a:pt x="1296" y="1548"/>
                  </a:lnTo>
                  <a:lnTo>
                    <a:pt x="1283" y="1556"/>
                  </a:lnTo>
                  <a:lnTo>
                    <a:pt x="1269" y="1560"/>
                  </a:lnTo>
                  <a:lnTo>
                    <a:pt x="1254" y="1565"/>
                  </a:lnTo>
                  <a:lnTo>
                    <a:pt x="1241" y="1568"/>
                  </a:lnTo>
                  <a:lnTo>
                    <a:pt x="1226" y="1569"/>
                  </a:lnTo>
                  <a:lnTo>
                    <a:pt x="1212" y="1569"/>
                  </a:lnTo>
                  <a:lnTo>
                    <a:pt x="1203" y="1632"/>
                  </a:lnTo>
                  <a:lnTo>
                    <a:pt x="1203" y="1632"/>
                  </a:lnTo>
                  <a:lnTo>
                    <a:pt x="1191" y="1628"/>
                  </a:lnTo>
                  <a:lnTo>
                    <a:pt x="1181" y="1622"/>
                  </a:lnTo>
                  <a:lnTo>
                    <a:pt x="1167" y="1614"/>
                  </a:lnTo>
                  <a:lnTo>
                    <a:pt x="1155" y="1605"/>
                  </a:lnTo>
                  <a:lnTo>
                    <a:pt x="1145" y="1595"/>
                  </a:lnTo>
                  <a:lnTo>
                    <a:pt x="1140" y="1589"/>
                  </a:lnTo>
                  <a:lnTo>
                    <a:pt x="1137" y="1583"/>
                  </a:lnTo>
                  <a:lnTo>
                    <a:pt x="1136" y="1575"/>
                  </a:lnTo>
                  <a:lnTo>
                    <a:pt x="1136" y="1569"/>
                  </a:lnTo>
                  <a:lnTo>
                    <a:pt x="1136" y="1569"/>
                  </a:lnTo>
                  <a:lnTo>
                    <a:pt x="1134" y="1563"/>
                  </a:lnTo>
                  <a:lnTo>
                    <a:pt x="1133" y="1556"/>
                  </a:lnTo>
                  <a:lnTo>
                    <a:pt x="1127" y="1551"/>
                  </a:lnTo>
                  <a:lnTo>
                    <a:pt x="1121" y="1545"/>
                  </a:lnTo>
                  <a:lnTo>
                    <a:pt x="1113" y="1541"/>
                  </a:lnTo>
                  <a:lnTo>
                    <a:pt x="1105" y="1536"/>
                  </a:lnTo>
                  <a:lnTo>
                    <a:pt x="1085" y="1529"/>
                  </a:lnTo>
                  <a:lnTo>
                    <a:pt x="1066" y="1523"/>
                  </a:lnTo>
                  <a:lnTo>
                    <a:pt x="1049" y="1518"/>
                  </a:lnTo>
                  <a:lnTo>
                    <a:pt x="1031" y="1515"/>
                  </a:lnTo>
                  <a:lnTo>
                    <a:pt x="1069" y="1461"/>
                  </a:lnTo>
                  <a:lnTo>
                    <a:pt x="1069" y="1461"/>
                  </a:lnTo>
                  <a:lnTo>
                    <a:pt x="1034" y="1446"/>
                  </a:lnTo>
                  <a:lnTo>
                    <a:pt x="998" y="1432"/>
                  </a:lnTo>
                  <a:lnTo>
                    <a:pt x="956" y="1415"/>
                  </a:lnTo>
                  <a:lnTo>
                    <a:pt x="913" y="1400"/>
                  </a:lnTo>
                  <a:lnTo>
                    <a:pt x="873" y="1387"/>
                  </a:lnTo>
                  <a:lnTo>
                    <a:pt x="855" y="1382"/>
                  </a:lnTo>
                  <a:lnTo>
                    <a:pt x="838" y="1379"/>
                  </a:lnTo>
                  <a:lnTo>
                    <a:pt x="825" y="1379"/>
                  </a:lnTo>
                  <a:lnTo>
                    <a:pt x="816" y="1379"/>
                  </a:lnTo>
                  <a:lnTo>
                    <a:pt x="816" y="1379"/>
                  </a:lnTo>
                  <a:lnTo>
                    <a:pt x="795" y="1385"/>
                  </a:lnTo>
                  <a:lnTo>
                    <a:pt x="766" y="1391"/>
                  </a:lnTo>
                  <a:lnTo>
                    <a:pt x="732" y="1397"/>
                  </a:lnTo>
                  <a:lnTo>
                    <a:pt x="696" y="1402"/>
                  </a:lnTo>
                  <a:lnTo>
                    <a:pt x="662" y="1405"/>
                  </a:lnTo>
                  <a:lnTo>
                    <a:pt x="632" y="1406"/>
                  </a:lnTo>
                  <a:lnTo>
                    <a:pt x="609" y="1406"/>
                  </a:lnTo>
                  <a:lnTo>
                    <a:pt x="603" y="1405"/>
                  </a:lnTo>
                  <a:lnTo>
                    <a:pt x="599" y="1403"/>
                  </a:lnTo>
                  <a:lnTo>
                    <a:pt x="599" y="1403"/>
                  </a:lnTo>
                  <a:lnTo>
                    <a:pt x="599" y="1400"/>
                  </a:lnTo>
                  <a:lnTo>
                    <a:pt x="597" y="1396"/>
                  </a:lnTo>
                  <a:lnTo>
                    <a:pt x="599" y="1387"/>
                  </a:lnTo>
                  <a:lnTo>
                    <a:pt x="608" y="1364"/>
                  </a:lnTo>
                  <a:lnTo>
                    <a:pt x="612" y="1349"/>
                  </a:lnTo>
                  <a:lnTo>
                    <a:pt x="617" y="1333"/>
                  </a:lnTo>
                  <a:lnTo>
                    <a:pt x="621" y="1313"/>
                  </a:lnTo>
                  <a:lnTo>
                    <a:pt x="621" y="1294"/>
                  </a:lnTo>
                  <a:lnTo>
                    <a:pt x="621" y="1294"/>
                  </a:lnTo>
                  <a:lnTo>
                    <a:pt x="623" y="1241"/>
                  </a:lnTo>
                  <a:lnTo>
                    <a:pt x="624" y="1177"/>
                  </a:lnTo>
                  <a:lnTo>
                    <a:pt x="623" y="1147"/>
                  </a:lnTo>
                  <a:lnTo>
                    <a:pt x="620" y="1123"/>
                  </a:lnTo>
                  <a:lnTo>
                    <a:pt x="618" y="1114"/>
                  </a:lnTo>
                  <a:lnTo>
                    <a:pt x="615" y="1107"/>
                  </a:lnTo>
                  <a:lnTo>
                    <a:pt x="612" y="1102"/>
                  </a:lnTo>
                  <a:lnTo>
                    <a:pt x="608" y="1101"/>
                  </a:lnTo>
                  <a:lnTo>
                    <a:pt x="608" y="1101"/>
                  </a:lnTo>
                  <a:lnTo>
                    <a:pt x="603" y="1099"/>
                  </a:lnTo>
                  <a:lnTo>
                    <a:pt x="596" y="1096"/>
                  </a:lnTo>
                  <a:lnTo>
                    <a:pt x="579" y="1084"/>
                  </a:lnTo>
                  <a:lnTo>
                    <a:pt x="558" y="1068"/>
                  </a:lnTo>
                  <a:lnTo>
                    <a:pt x="537" y="1048"/>
                  </a:lnTo>
                  <a:lnTo>
                    <a:pt x="498" y="1012"/>
                  </a:lnTo>
                  <a:lnTo>
                    <a:pt x="482" y="996"/>
                  </a:lnTo>
                  <a:lnTo>
                    <a:pt x="482" y="996"/>
                  </a:lnTo>
                  <a:lnTo>
                    <a:pt x="460" y="1065"/>
                  </a:lnTo>
                  <a:lnTo>
                    <a:pt x="436" y="1135"/>
                  </a:lnTo>
                  <a:lnTo>
                    <a:pt x="407" y="1217"/>
                  </a:lnTo>
                  <a:lnTo>
                    <a:pt x="376" y="1303"/>
                  </a:lnTo>
                  <a:lnTo>
                    <a:pt x="346" y="1379"/>
                  </a:lnTo>
                  <a:lnTo>
                    <a:pt x="331" y="1411"/>
                  </a:lnTo>
                  <a:lnTo>
                    <a:pt x="319" y="1437"/>
                  </a:lnTo>
                  <a:lnTo>
                    <a:pt x="307" y="1458"/>
                  </a:lnTo>
                  <a:lnTo>
                    <a:pt x="302" y="1464"/>
                  </a:lnTo>
                  <a:lnTo>
                    <a:pt x="298" y="1470"/>
                  </a:lnTo>
                  <a:lnTo>
                    <a:pt x="298" y="1470"/>
                  </a:lnTo>
                  <a:lnTo>
                    <a:pt x="290" y="1481"/>
                  </a:lnTo>
                  <a:lnTo>
                    <a:pt x="283" y="1493"/>
                  </a:lnTo>
                  <a:lnTo>
                    <a:pt x="272" y="1506"/>
                  </a:lnTo>
                  <a:lnTo>
                    <a:pt x="260" y="1520"/>
                  </a:lnTo>
                  <a:lnTo>
                    <a:pt x="249" y="1530"/>
                  </a:lnTo>
                  <a:lnTo>
                    <a:pt x="241" y="1535"/>
                  </a:lnTo>
                  <a:lnTo>
                    <a:pt x="235" y="1539"/>
                  </a:lnTo>
                  <a:lnTo>
                    <a:pt x="228" y="1541"/>
                  </a:lnTo>
                  <a:lnTo>
                    <a:pt x="220" y="1542"/>
                  </a:lnTo>
                  <a:lnTo>
                    <a:pt x="220" y="1542"/>
                  </a:lnTo>
                  <a:lnTo>
                    <a:pt x="213" y="1541"/>
                  </a:lnTo>
                  <a:lnTo>
                    <a:pt x="205" y="1539"/>
                  </a:lnTo>
                  <a:lnTo>
                    <a:pt x="184" y="1533"/>
                  </a:lnTo>
                  <a:lnTo>
                    <a:pt x="162" y="1523"/>
                  </a:lnTo>
                  <a:lnTo>
                    <a:pt x="141" y="1509"/>
                  </a:lnTo>
                  <a:lnTo>
                    <a:pt x="130" y="1502"/>
                  </a:lnTo>
                  <a:lnTo>
                    <a:pt x="120" y="1493"/>
                  </a:lnTo>
                  <a:lnTo>
                    <a:pt x="111" y="1484"/>
                  </a:lnTo>
                  <a:lnTo>
                    <a:pt x="103" y="1473"/>
                  </a:lnTo>
                  <a:lnTo>
                    <a:pt x="97" y="1463"/>
                  </a:lnTo>
                  <a:lnTo>
                    <a:pt x="93" y="1452"/>
                  </a:lnTo>
                  <a:lnTo>
                    <a:pt x="90" y="1440"/>
                  </a:lnTo>
                  <a:lnTo>
                    <a:pt x="90" y="1430"/>
                  </a:lnTo>
                  <a:close/>
                </a:path>
              </a:pathLst>
            </a:custGeom>
            <a:solidFill>
              <a:srgbClr val="1B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69" name="Freeform 14">
              <a:extLst>
                <a:ext uri="{FF2B5EF4-FFF2-40B4-BE49-F238E27FC236}">
                  <a16:creationId xmlns:a16="http://schemas.microsoft.com/office/drawing/2014/main" id="{754D94A6-81F8-4E4A-AD88-3006169FD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" y="1759"/>
              <a:ext cx="993" cy="816"/>
            </a:xfrm>
            <a:custGeom>
              <a:avLst/>
              <a:gdLst>
                <a:gd name="T0" fmla="*/ 26 w 1987"/>
                <a:gd name="T1" fmla="*/ 1348 h 1632"/>
                <a:gd name="T2" fmla="*/ 29 w 1987"/>
                <a:gd name="T3" fmla="*/ 1225 h 1632"/>
                <a:gd name="T4" fmla="*/ 133 w 1987"/>
                <a:gd name="T5" fmla="*/ 1102 h 1632"/>
                <a:gd name="T6" fmla="*/ 234 w 1987"/>
                <a:gd name="T7" fmla="*/ 595 h 1632"/>
                <a:gd name="T8" fmla="*/ 352 w 1987"/>
                <a:gd name="T9" fmla="*/ 456 h 1632"/>
                <a:gd name="T10" fmla="*/ 415 w 1987"/>
                <a:gd name="T11" fmla="*/ 384 h 1632"/>
                <a:gd name="T12" fmla="*/ 477 w 1987"/>
                <a:gd name="T13" fmla="*/ 366 h 1632"/>
                <a:gd name="T14" fmla="*/ 572 w 1987"/>
                <a:gd name="T15" fmla="*/ 310 h 1632"/>
                <a:gd name="T16" fmla="*/ 635 w 1987"/>
                <a:gd name="T17" fmla="*/ 243 h 1632"/>
                <a:gd name="T18" fmla="*/ 665 w 1987"/>
                <a:gd name="T19" fmla="*/ 218 h 1632"/>
                <a:gd name="T20" fmla="*/ 703 w 1987"/>
                <a:gd name="T21" fmla="*/ 81 h 1632"/>
                <a:gd name="T22" fmla="*/ 955 w 1987"/>
                <a:gd name="T23" fmla="*/ 481 h 1632"/>
                <a:gd name="T24" fmla="*/ 905 w 1987"/>
                <a:gd name="T25" fmla="*/ 635 h 1632"/>
                <a:gd name="T26" fmla="*/ 991 w 1987"/>
                <a:gd name="T27" fmla="*/ 1020 h 1632"/>
                <a:gd name="T28" fmla="*/ 1090 w 1987"/>
                <a:gd name="T29" fmla="*/ 1086 h 1632"/>
                <a:gd name="T30" fmla="*/ 1271 w 1987"/>
                <a:gd name="T31" fmla="*/ 1006 h 1632"/>
                <a:gd name="T32" fmla="*/ 1384 w 1987"/>
                <a:gd name="T33" fmla="*/ 923 h 1632"/>
                <a:gd name="T34" fmla="*/ 1371 w 1987"/>
                <a:gd name="T35" fmla="*/ 869 h 1632"/>
                <a:gd name="T36" fmla="*/ 1289 w 1987"/>
                <a:gd name="T37" fmla="*/ 726 h 1632"/>
                <a:gd name="T38" fmla="*/ 1230 w 1987"/>
                <a:gd name="T39" fmla="*/ 595 h 1632"/>
                <a:gd name="T40" fmla="*/ 1251 w 1987"/>
                <a:gd name="T41" fmla="*/ 104 h 1632"/>
                <a:gd name="T42" fmla="*/ 1221 w 1987"/>
                <a:gd name="T43" fmla="*/ 59 h 1632"/>
                <a:gd name="T44" fmla="*/ 1236 w 1987"/>
                <a:gd name="T45" fmla="*/ 6 h 1632"/>
                <a:gd name="T46" fmla="*/ 1262 w 1987"/>
                <a:gd name="T47" fmla="*/ 6 h 1632"/>
                <a:gd name="T48" fmla="*/ 1307 w 1987"/>
                <a:gd name="T49" fmla="*/ 77 h 1632"/>
                <a:gd name="T50" fmla="*/ 1393 w 1987"/>
                <a:gd name="T51" fmla="*/ 107 h 1632"/>
                <a:gd name="T52" fmla="*/ 1534 w 1987"/>
                <a:gd name="T53" fmla="*/ 129 h 1632"/>
                <a:gd name="T54" fmla="*/ 1625 w 1987"/>
                <a:gd name="T55" fmla="*/ 216 h 1632"/>
                <a:gd name="T56" fmla="*/ 1658 w 1987"/>
                <a:gd name="T57" fmla="*/ 306 h 1632"/>
                <a:gd name="T58" fmla="*/ 1708 w 1987"/>
                <a:gd name="T59" fmla="*/ 527 h 1632"/>
                <a:gd name="T60" fmla="*/ 1645 w 1987"/>
                <a:gd name="T61" fmla="*/ 726 h 1632"/>
                <a:gd name="T62" fmla="*/ 1732 w 1987"/>
                <a:gd name="T63" fmla="*/ 987 h 1632"/>
                <a:gd name="T64" fmla="*/ 1779 w 1987"/>
                <a:gd name="T65" fmla="*/ 1306 h 1632"/>
                <a:gd name="T66" fmla="*/ 1854 w 1987"/>
                <a:gd name="T67" fmla="*/ 1405 h 1632"/>
                <a:gd name="T68" fmla="*/ 1980 w 1987"/>
                <a:gd name="T69" fmla="*/ 1482 h 1632"/>
                <a:gd name="T70" fmla="*/ 1841 w 1987"/>
                <a:gd name="T71" fmla="*/ 1499 h 1632"/>
                <a:gd name="T72" fmla="*/ 1775 w 1987"/>
                <a:gd name="T73" fmla="*/ 1451 h 1632"/>
                <a:gd name="T74" fmla="*/ 1699 w 1987"/>
                <a:gd name="T75" fmla="*/ 1418 h 1632"/>
                <a:gd name="T76" fmla="*/ 1618 w 1987"/>
                <a:gd name="T77" fmla="*/ 1400 h 1632"/>
                <a:gd name="T78" fmla="*/ 1464 w 1987"/>
                <a:gd name="T79" fmla="*/ 1493 h 1632"/>
                <a:gd name="T80" fmla="*/ 1378 w 1987"/>
                <a:gd name="T81" fmla="*/ 1493 h 1632"/>
                <a:gd name="T82" fmla="*/ 1254 w 1987"/>
                <a:gd name="T83" fmla="*/ 1565 h 1632"/>
                <a:gd name="T84" fmla="*/ 1181 w 1987"/>
                <a:gd name="T85" fmla="*/ 1622 h 1632"/>
                <a:gd name="T86" fmla="*/ 1136 w 1987"/>
                <a:gd name="T87" fmla="*/ 1569 h 1632"/>
                <a:gd name="T88" fmla="*/ 1105 w 1987"/>
                <a:gd name="T89" fmla="*/ 1536 h 1632"/>
                <a:gd name="T90" fmla="*/ 1034 w 1987"/>
                <a:gd name="T91" fmla="*/ 1446 h 1632"/>
                <a:gd name="T92" fmla="*/ 825 w 1987"/>
                <a:gd name="T93" fmla="*/ 1379 h 1632"/>
                <a:gd name="T94" fmla="*/ 662 w 1987"/>
                <a:gd name="T95" fmla="*/ 1405 h 1632"/>
                <a:gd name="T96" fmla="*/ 597 w 1987"/>
                <a:gd name="T97" fmla="*/ 1396 h 1632"/>
                <a:gd name="T98" fmla="*/ 621 w 1987"/>
                <a:gd name="T99" fmla="*/ 1294 h 1632"/>
                <a:gd name="T100" fmla="*/ 612 w 1987"/>
                <a:gd name="T101" fmla="*/ 1102 h 1632"/>
                <a:gd name="T102" fmla="*/ 537 w 1987"/>
                <a:gd name="T103" fmla="*/ 1048 h 1632"/>
                <a:gd name="T104" fmla="*/ 376 w 1987"/>
                <a:gd name="T105" fmla="*/ 1303 h 1632"/>
                <a:gd name="T106" fmla="*/ 298 w 1987"/>
                <a:gd name="T107" fmla="*/ 1470 h 1632"/>
                <a:gd name="T108" fmla="*/ 235 w 1987"/>
                <a:gd name="T109" fmla="*/ 1539 h 1632"/>
                <a:gd name="T110" fmla="*/ 162 w 1987"/>
                <a:gd name="T111" fmla="*/ 1523 h 1632"/>
                <a:gd name="T112" fmla="*/ 93 w 1987"/>
                <a:gd name="T113" fmla="*/ 1452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87" h="1632">
                  <a:moveTo>
                    <a:pt x="90" y="1430"/>
                  </a:moveTo>
                  <a:lnTo>
                    <a:pt x="90" y="1430"/>
                  </a:lnTo>
                  <a:lnTo>
                    <a:pt x="78" y="1418"/>
                  </a:lnTo>
                  <a:lnTo>
                    <a:pt x="64" y="1405"/>
                  </a:lnTo>
                  <a:lnTo>
                    <a:pt x="48" y="1387"/>
                  </a:lnTo>
                  <a:lnTo>
                    <a:pt x="33" y="1361"/>
                  </a:lnTo>
                  <a:lnTo>
                    <a:pt x="26" y="1348"/>
                  </a:lnTo>
                  <a:lnTo>
                    <a:pt x="18" y="1333"/>
                  </a:lnTo>
                  <a:lnTo>
                    <a:pt x="12" y="1316"/>
                  </a:lnTo>
                  <a:lnTo>
                    <a:pt x="6" y="1298"/>
                  </a:lnTo>
                  <a:lnTo>
                    <a:pt x="3" y="1279"/>
                  </a:lnTo>
                  <a:lnTo>
                    <a:pt x="0" y="1258"/>
                  </a:lnTo>
                  <a:lnTo>
                    <a:pt x="0" y="1258"/>
                  </a:lnTo>
                  <a:lnTo>
                    <a:pt x="29" y="1225"/>
                  </a:lnTo>
                  <a:lnTo>
                    <a:pt x="58" y="1194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103" y="1149"/>
                  </a:lnTo>
                  <a:lnTo>
                    <a:pt x="114" y="1135"/>
                  </a:lnTo>
                  <a:lnTo>
                    <a:pt x="123" y="1120"/>
                  </a:lnTo>
                  <a:lnTo>
                    <a:pt x="133" y="1102"/>
                  </a:lnTo>
                  <a:lnTo>
                    <a:pt x="151" y="1062"/>
                  </a:lnTo>
                  <a:lnTo>
                    <a:pt x="171" y="1018"/>
                  </a:lnTo>
                  <a:lnTo>
                    <a:pt x="204" y="938"/>
                  </a:lnTo>
                  <a:lnTo>
                    <a:pt x="219" y="908"/>
                  </a:lnTo>
                  <a:lnTo>
                    <a:pt x="225" y="896"/>
                  </a:lnTo>
                  <a:lnTo>
                    <a:pt x="229" y="888"/>
                  </a:lnTo>
                  <a:lnTo>
                    <a:pt x="234" y="595"/>
                  </a:lnTo>
                  <a:lnTo>
                    <a:pt x="234" y="595"/>
                  </a:lnTo>
                  <a:lnTo>
                    <a:pt x="240" y="587"/>
                  </a:lnTo>
                  <a:lnTo>
                    <a:pt x="257" y="562"/>
                  </a:lnTo>
                  <a:lnTo>
                    <a:pt x="272" y="541"/>
                  </a:lnTo>
                  <a:lnTo>
                    <a:pt x="293" y="517"/>
                  </a:lnTo>
                  <a:lnTo>
                    <a:pt x="319" y="488"/>
                  </a:lnTo>
                  <a:lnTo>
                    <a:pt x="352" y="456"/>
                  </a:lnTo>
                  <a:lnTo>
                    <a:pt x="352" y="456"/>
                  </a:lnTo>
                  <a:lnTo>
                    <a:pt x="358" y="445"/>
                  </a:lnTo>
                  <a:lnTo>
                    <a:pt x="367" y="433"/>
                  </a:lnTo>
                  <a:lnTo>
                    <a:pt x="376" y="420"/>
                  </a:lnTo>
                  <a:lnTo>
                    <a:pt x="388" y="405"/>
                  </a:lnTo>
                  <a:lnTo>
                    <a:pt x="401" y="393"/>
                  </a:lnTo>
                  <a:lnTo>
                    <a:pt x="415" y="384"/>
                  </a:lnTo>
                  <a:lnTo>
                    <a:pt x="421" y="381"/>
                  </a:lnTo>
                  <a:lnTo>
                    <a:pt x="428" y="379"/>
                  </a:lnTo>
                  <a:lnTo>
                    <a:pt x="428" y="379"/>
                  </a:lnTo>
                  <a:lnTo>
                    <a:pt x="442" y="376"/>
                  </a:lnTo>
                  <a:lnTo>
                    <a:pt x="454" y="373"/>
                  </a:lnTo>
                  <a:lnTo>
                    <a:pt x="466" y="370"/>
                  </a:lnTo>
                  <a:lnTo>
                    <a:pt x="477" y="366"/>
                  </a:lnTo>
                  <a:lnTo>
                    <a:pt x="501" y="352"/>
                  </a:lnTo>
                  <a:lnTo>
                    <a:pt x="527" y="334"/>
                  </a:lnTo>
                  <a:lnTo>
                    <a:pt x="527" y="334"/>
                  </a:lnTo>
                  <a:lnTo>
                    <a:pt x="540" y="325"/>
                  </a:lnTo>
                  <a:lnTo>
                    <a:pt x="552" y="318"/>
                  </a:lnTo>
                  <a:lnTo>
                    <a:pt x="563" y="313"/>
                  </a:lnTo>
                  <a:lnTo>
                    <a:pt x="572" y="310"/>
                  </a:lnTo>
                  <a:lnTo>
                    <a:pt x="585" y="307"/>
                  </a:lnTo>
                  <a:lnTo>
                    <a:pt x="590" y="307"/>
                  </a:lnTo>
                  <a:lnTo>
                    <a:pt x="590" y="307"/>
                  </a:lnTo>
                  <a:lnTo>
                    <a:pt x="597" y="295"/>
                  </a:lnTo>
                  <a:lnTo>
                    <a:pt x="614" y="268"/>
                  </a:lnTo>
                  <a:lnTo>
                    <a:pt x="624" y="255"/>
                  </a:lnTo>
                  <a:lnTo>
                    <a:pt x="635" y="243"/>
                  </a:lnTo>
                  <a:lnTo>
                    <a:pt x="644" y="234"/>
                  </a:lnTo>
                  <a:lnTo>
                    <a:pt x="650" y="231"/>
                  </a:lnTo>
                  <a:lnTo>
                    <a:pt x="654" y="231"/>
                  </a:lnTo>
                  <a:lnTo>
                    <a:pt x="654" y="231"/>
                  </a:lnTo>
                  <a:lnTo>
                    <a:pt x="657" y="228"/>
                  </a:lnTo>
                  <a:lnTo>
                    <a:pt x="662" y="224"/>
                  </a:lnTo>
                  <a:lnTo>
                    <a:pt x="665" y="218"/>
                  </a:lnTo>
                  <a:lnTo>
                    <a:pt x="668" y="209"/>
                  </a:lnTo>
                  <a:lnTo>
                    <a:pt x="672" y="185"/>
                  </a:lnTo>
                  <a:lnTo>
                    <a:pt x="678" y="158"/>
                  </a:lnTo>
                  <a:lnTo>
                    <a:pt x="684" y="129"/>
                  </a:lnTo>
                  <a:lnTo>
                    <a:pt x="693" y="102"/>
                  </a:lnTo>
                  <a:lnTo>
                    <a:pt x="697" y="92"/>
                  </a:lnTo>
                  <a:lnTo>
                    <a:pt x="703" y="81"/>
                  </a:lnTo>
                  <a:lnTo>
                    <a:pt x="709" y="74"/>
                  </a:lnTo>
                  <a:lnTo>
                    <a:pt x="717" y="68"/>
                  </a:lnTo>
                  <a:lnTo>
                    <a:pt x="838" y="77"/>
                  </a:lnTo>
                  <a:lnTo>
                    <a:pt x="973" y="393"/>
                  </a:lnTo>
                  <a:lnTo>
                    <a:pt x="973" y="393"/>
                  </a:lnTo>
                  <a:lnTo>
                    <a:pt x="968" y="418"/>
                  </a:lnTo>
                  <a:lnTo>
                    <a:pt x="955" y="481"/>
                  </a:lnTo>
                  <a:lnTo>
                    <a:pt x="946" y="517"/>
                  </a:lnTo>
                  <a:lnTo>
                    <a:pt x="935" y="553"/>
                  </a:lnTo>
                  <a:lnTo>
                    <a:pt x="925" y="584"/>
                  </a:lnTo>
                  <a:lnTo>
                    <a:pt x="914" y="608"/>
                  </a:lnTo>
                  <a:lnTo>
                    <a:pt x="914" y="608"/>
                  </a:lnTo>
                  <a:lnTo>
                    <a:pt x="910" y="620"/>
                  </a:lnTo>
                  <a:lnTo>
                    <a:pt x="905" y="635"/>
                  </a:lnTo>
                  <a:lnTo>
                    <a:pt x="897" y="671"/>
                  </a:lnTo>
                  <a:lnTo>
                    <a:pt x="889" y="713"/>
                  </a:lnTo>
                  <a:lnTo>
                    <a:pt x="882" y="755"/>
                  </a:lnTo>
                  <a:lnTo>
                    <a:pt x="873" y="830"/>
                  </a:lnTo>
                  <a:lnTo>
                    <a:pt x="870" y="861"/>
                  </a:lnTo>
                  <a:lnTo>
                    <a:pt x="991" y="1020"/>
                  </a:lnTo>
                  <a:lnTo>
                    <a:pt x="991" y="1020"/>
                  </a:lnTo>
                  <a:lnTo>
                    <a:pt x="997" y="1024"/>
                  </a:lnTo>
                  <a:lnTo>
                    <a:pt x="1009" y="1036"/>
                  </a:lnTo>
                  <a:lnTo>
                    <a:pt x="1030" y="1053"/>
                  </a:lnTo>
                  <a:lnTo>
                    <a:pt x="1043" y="1062"/>
                  </a:lnTo>
                  <a:lnTo>
                    <a:pt x="1057" y="1071"/>
                  </a:lnTo>
                  <a:lnTo>
                    <a:pt x="1073" y="1078"/>
                  </a:lnTo>
                  <a:lnTo>
                    <a:pt x="1090" y="1086"/>
                  </a:lnTo>
                  <a:lnTo>
                    <a:pt x="1108" y="1093"/>
                  </a:lnTo>
                  <a:lnTo>
                    <a:pt x="1127" y="1098"/>
                  </a:lnTo>
                  <a:lnTo>
                    <a:pt x="1146" y="1099"/>
                  </a:lnTo>
                  <a:lnTo>
                    <a:pt x="1166" y="1099"/>
                  </a:lnTo>
                  <a:lnTo>
                    <a:pt x="1187" y="1098"/>
                  </a:lnTo>
                  <a:lnTo>
                    <a:pt x="1208" y="1092"/>
                  </a:lnTo>
                  <a:lnTo>
                    <a:pt x="1271" y="1006"/>
                  </a:lnTo>
                  <a:lnTo>
                    <a:pt x="1271" y="1006"/>
                  </a:lnTo>
                  <a:lnTo>
                    <a:pt x="1322" y="972"/>
                  </a:lnTo>
                  <a:lnTo>
                    <a:pt x="1359" y="947"/>
                  </a:lnTo>
                  <a:lnTo>
                    <a:pt x="1372" y="936"/>
                  </a:lnTo>
                  <a:lnTo>
                    <a:pt x="1378" y="929"/>
                  </a:lnTo>
                  <a:lnTo>
                    <a:pt x="1378" y="929"/>
                  </a:lnTo>
                  <a:lnTo>
                    <a:pt x="1384" y="923"/>
                  </a:lnTo>
                  <a:lnTo>
                    <a:pt x="1389" y="914"/>
                  </a:lnTo>
                  <a:lnTo>
                    <a:pt x="1390" y="908"/>
                  </a:lnTo>
                  <a:lnTo>
                    <a:pt x="1390" y="902"/>
                  </a:lnTo>
                  <a:lnTo>
                    <a:pt x="1389" y="894"/>
                  </a:lnTo>
                  <a:lnTo>
                    <a:pt x="1386" y="887"/>
                  </a:lnTo>
                  <a:lnTo>
                    <a:pt x="1380" y="878"/>
                  </a:lnTo>
                  <a:lnTo>
                    <a:pt x="1371" y="869"/>
                  </a:lnTo>
                  <a:lnTo>
                    <a:pt x="1359" y="858"/>
                  </a:lnTo>
                  <a:lnTo>
                    <a:pt x="1342" y="848"/>
                  </a:lnTo>
                  <a:lnTo>
                    <a:pt x="1322" y="836"/>
                  </a:lnTo>
                  <a:lnTo>
                    <a:pt x="1296" y="822"/>
                  </a:lnTo>
                  <a:lnTo>
                    <a:pt x="1266" y="809"/>
                  </a:lnTo>
                  <a:lnTo>
                    <a:pt x="1230" y="794"/>
                  </a:lnTo>
                  <a:lnTo>
                    <a:pt x="1289" y="726"/>
                  </a:lnTo>
                  <a:lnTo>
                    <a:pt x="1289" y="726"/>
                  </a:lnTo>
                  <a:lnTo>
                    <a:pt x="1280" y="710"/>
                  </a:lnTo>
                  <a:lnTo>
                    <a:pt x="1260" y="671"/>
                  </a:lnTo>
                  <a:lnTo>
                    <a:pt x="1248" y="649"/>
                  </a:lnTo>
                  <a:lnTo>
                    <a:pt x="1239" y="625"/>
                  </a:lnTo>
                  <a:lnTo>
                    <a:pt x="1233" y="604"/>
                  </a:lnTo>
                  <a:lnTo>
                    <a:pt x="1230" y="595"/>
                  </a:lnTo>
                  <a:lnTo>
                    <a:pt x="1230" y="586"/>
                  </a:lnTo>
                  <a:lnTo>
                    <a:pt x="1230" y="153"/>
                  </a:lnTo>
                  <a:lnTo>
                    <a:pt x="1230" y="153"/>
                  </a:lnTo>
                  <a:lnTo>
                    <a:pt x="1238" y="141"/>
                  </a:lnTo>
                  <a:lnTo>
                    <a:pt x="1244" y="128"/>
                  </a:lnTo>
                  <a:lnTo>
                    <a:pt x="1250" y="111"/>
                  </a:lnTo>
                  <a:lnTo>
                    <a:pt x="1251" y="104"/>
                  </a:lnTo>
                  <a:lnTo>
                    <a:pt x="1251" y="95"/>
                  </a:lnTo>
                  <a:lnTo>
                    <a:pt x="1251" y="87"/>
                  </a:lnTo>
                  <a:lnTo>
                    <a:pt x="1250" y="80"/>
                  </a:lnTo>
                  <a:lnTo>
                    <a:pt x="1245" y="72"/>
                  </a:lnTo>
                  <a:lnTo>
                    <a:pt x="1239" y="66"/>
                  </a:lnTo>
                  <a:lnTo>
                    <a:pt x="1232" y="62"/>
                  </a:lnTo>
                  <a:lnTo>
                    <a:pt x="1221" y="59"/>
                  </a:lnTo>
                  <a:lnTo>
                    <a:pt x="1221" y="59"/>
                  </a:lnTo>
                  <a:lnTo>
                    <a:pt x="1221" y="50"/>
                  </a:lnTo>
                  <a:lnTo>
                    <a:pt x="1223" y="41"/>
                  </a:lnTo>
                  <a:lnTo>
                    <a:pt x="1224" y="30"/>
                  </a:lnTo>
                  <a:lnTo>
                    <a:pt x="1227" y="18"/>
                  </a:lnTo>
                  <a:lnTo>
                    <a:pt x="1233" y="9"/>
                  </a:lnTo>
                  <a:lnTo>
                    <a:pt x="1236" y="6"/>
                  </a:lnTo>
                  <a:lnTo>
                    <a:pt x="1239" y="3"/>
                  </a:lnTo>
                  <a:lnTo>
                    <a:pt x="1244" y="0"/>
                  </a:lnTo>
                  <a:lnTo>
                    <a:pt x="1248" y="0"/>
                  </a:lnTo>
                  <a:lnTo>
                    <a:pt x="1248" y="0"/>
                  </a:lnTo>
                  <a:lnTo>
                    <a:pt x="1253" y="0"/>
                  </a:lnTo>
                  <a:lnTo>
                    <a:pt x="1257" y="3"/>
                  </a:lnTo>
                  <a:lnTo>
                    <a:pt x="1262" y="6"/>
                  </a:lnTo>
                  <a:lnTo>
                    <a:pt x="1265" y="11"/>
                  </a:lnTo>
                  <a:lnTo>
                    <a:pt x="1272" y="23"/>
                  </a:lnTo>
                  <a:lnTo>
                    <a:pt x="1280" y="36"/>
                  </a:lnTo>
                  <a:lnTo>
                    <a:pt x="1287" y="51"/>
                  </a:lnTo>
                  <a:lnTo>
                    <a:pt x="1296" y="65"/>
                  </a:lnTo>
                  <a:lnTo>
                    <a:pt x="1301" y="71"/>
                  </a:lnTo>
                  <a:lnTo>
                    <a:pt x="1307" y="77"/>
                  </a:lnTo>
                  <a:lnTo>
                    <a:pt x="1313" y="83"/>
                  </a:lnTo>
                  <a:lnTo>
                    <a:pt x="1320" y="86"/>
                  </a:lnTo>
                  <a:lnTo>
                    <a:pt x="1320" y="86"/>
                  </a:lnTo>
                  <a:lnTo>
                    <a:pt x="1336" y="92"/>
                  </a:lnTo>
                  <a:lnTo>
                    <a:pt x="1354" y="98"/>
                  </a:lnTo>
                  <a:lnTo>
                    <a:pt x="1374" y="102"/>
                  </a:lnTo>
                  <a:lnTo>
                    <a:pt x="1393" y="107"/>
                  </a:lnTo>
                  <a:lnTo>
                    <a:pt x="1431" y="111"/>
                  </a:lnTo>
                  <a:lnTo>
                    <a:pt x="1461" y="113"/>
                  </a:lnTo>
                  <a:lnTo>
                    <a:pt x="1461" y="113"/>
                  </a:lnTo>
                  <a:lnTo>
                    <a:pt x="1473" y="114"/>
                  </a:lnTo>
                  <a:lnTo>
                    <a:pt x="1488" y="116"/>
                  </a:lnTo>
                  <a:lnTo>
                    <a:pt x="1519" y="123"/>
                  </a:lnTo>
                  <a:lnTo>
                    <a:pt x="1534" y="129"/>
                  </a:lnTo>
                  <a:lnTo>
                    <a:pt x="1546" y="134"/>
                  </a:lnTo>
                  <a:lnTo>
                    <a:pt x="1556" y="140"/>
                  </a:lnTo>
                  <a:lnTo>
                    <a:pt x="1564" y="144"/>
                  </a:lnTo>
                  <a:lnTo>
                    <a:pt x="1564" y="144"/>
                  </a:lnTo>
                  <a:lnTo>
                    <a:pt x="1583" y="165"/>
                  </a:lnTo>
                  <a:lnTo>
                    <a:pt x="1612" y="198"/>
                  </a:lnTo>
                  <a:lnTo>
                    <a:pt x="1625" y="216"/>
                  </a:lnTo>
                  <a:lnTo>
                    <a:pt x="1637" y="234"/>
                  </a:lnTo>
                  <a:lnTo>
                    <a:pt x="1646" y="249"/>
                  </a:lnTo>
                  <a:lnTo>
                    <a:pt x="1649" y="256"/>
                  </a:lnTo>
                  <a:lnTo>
                    <a:pt x="1649" y="262"/>
                  </a:lnTo>
                  <a:lnTo>
                    <a:pt x="1649" y="262"/>
                  </a:lnTo>
                  <a:lnTo>
                    <a:pt x="1652" y="279"/>
                  </a:lnTo>
                  <a:lnTo>
                    <a:pt x="1658" y="306"/>
                  </a:lnTo>
                  <a:lnTo>
                    <a:pt x="1679" y="384"/>
                  </a:lnTo>
                  <a:lnTo>
                    <a:pt x="1690" y="426"/>
                  </a:lnTo>
                  <a:lnTo>
                    <a:pt x="1699" y="466"/>
                  </a:lnTo>
                  <a:lnTo>
                    <a:pt x="1706" y="500"/>
                  </a:lnTo>
                  <a:lnTo>
                    <a:pt x="1708" y="515"/>
                  </a:lnTo>
                  <a:lnTo>
                    <a:pt x="1708" y="527"/>
                  </a:lnTo>
                  <a:lnTo>
                    <a:pt x="1708" y="527"/>
                  </a:lnTo>
                  <a:lnTo>
                    <a:pt x="1708" y="539"/>
                  </a:lnTo>
                  <a:lnTo>
                    <a:pt x="1705" y="553"/>
                  </a:lnTo>
                  <a:lnTo>
                    <a:pt x="1699" y="584"/>
                  </a:lnTo>
                  <a:lnTo>
                    <a:pt x="1688" y="616"/>
                  </a:lnTo>
                  <a:lnTo>
                    <a:pt x="1676" y="649"/>
                  </a:lnTo>
                  <a:lnTo>
                    <a:pt x="1655" y="704"/>
                  </a:lnTo>
                  <a:lnTo>
                    <a:pt x="1645" y="726"/>
                  </a:lnTo>
                  <a:lnTo>
                    <a:pt x="1645" y="726"/>
                  </a:lnTo>
                  <a:lnTo>
                    <a:pt x="1657" y="758"/>
                  </a:lnTo>
                  <a:lnTo>
                    <a:pt x="1685" y="833"/>
                  </a:lnTo>
                  <a:lnTo>
                    <a:pt x="1700" y="878"/>
                  </a:lnTo>
                  <a:lnTo>
                    <a:pt x="1715" y="924"/>
                  </a:lnTo>
                  <a:lnTo>
                    <a:pt x="1727" y="967"/>
                  </a:lnTo>
                  <a:lnTo>
                    <a:pt x="1732" y="987"/>
                  </a:lnTo>
                  <a:lnTo>
                    <a:pt x="1735" y="1006"/>
                  </a:lnTo>
                  <a:lnTo>
                    <a:pt x="1735" y="1006"/>
                  </a:lnTo>
                  <a:lnTo>
                    <a:pt x="1757" y="1156"/>
                  </a:lnTo>
                  <a:lnTo>
                    <a:pt x="1770" y="1267"/>
                  </a:lnTo>
                  <a:lnTo>
                    <a:pt x="1770" y="1267"/>
                  </a:lnTo>
                  <a:lnTo>
                    <a:pt x="1773" y="1283"/>
                  </a:lnTo>
                  <a:lnTo>
                    <a:pt x="1779" y="1306"/>
                  </a:lnTo>
                  <a:lnTo>
                    <a:pt x="1785" y="1318"/>
                  </a:lnTo>
                  <a:lnTo>
                    <a:pt x="1791" y="1331"/>
                  </a:lnTo>
                  <a:lnTo>
                    <a:pt x="1800" y="1345"/>
                  </a:lnTo>
                  <a:lnTo>
                    <a:pt x="1809" y="1360"/>
                  </a:lnTo>
                  <a:lnTo>
                    <a:pt x="1823" y="1375"/>
                  </a:lnTo>
                  <a:lnTo>
                    <a:pt x="1836" y="1390"/>
                  </a:lnTo>
                  <a:lnTo>
                    <a:pt x="1854" y="1405"/>
                  </a:lnTo>
                  <a:lnTo>
                    <a:pt x="1874" y="1421"/>
                  </a:lnTo>
                  <a:lnTo>
                    <a:pt x="1898" y="1436"/>
                  </a:lnTo>
                  <a:lnTo>
                    <a:pt x="1925" y="1451"/>
                  </a:lnTo>
                  <a:lnTo>
                    <a:pt x="1953" y="1464"/>
                  </a:lnTo>
                  <a:lnTo>
                    <a:pt x="1987" y="1479"/>
                  </a:lnTo>
                  <a:lnTo>
                    <a:pt x="1987" y="1479"/>
                  </a:lnTo>
                  <a:lnTo>
                    <a:pt x="1980" y="1482"/>
                  </a:lnTo>
                  <a:lnTo>
                    <a:pt x="1961" y="1490"/>
                  </a:lnTo>
                  <a:lnTo>
                    <a:pt x="1932" y="1497"/>
                  </a:lnTo>
                  <a:lnTo>
                    <a:pt x="1914" y="1500"/>
                  </a:lnTo>
                  <a:lnTo>
                    <a:pt x="1896" y="1503"/>
                  </a:lnTo>
                  <a:lnTo>
                    <a:pt x="1878" y="1503"/>
                  </a:lnTo>
                  <a:lnTo>
                    <a:pt x="1859" y="1502"/>
                  </a:lnTo>
                  <a:lnTo>
                    <a:pt x="1841" y="1499"/>
                  </a:lnTo>
                  <a:lnTo>
                    <a:pt x="1821" y="1493"/>
                  </a:lnTo>
                  <a:lnTo>
                    <a:pt x="1814" y="1488"/>
                  </a:lnTo>
                  <a:lnTo>
                    <a:pt x="1805" y="1482"/>
                  </a:lnTo>
                  <a:lnTo>
                    <a:pt x="1796" y="1476"/>
                  </a:lnTo>
                  <a:lnTo>
                    <a:pt x="1788" y="1469"/>
                  </a:lnTo>
                  <a:lnTo>
                    <a:pt x="1781" y="1461"/>
                  </a:lnTo>
                  <a:lnTo>
                    <a:pt x="1775" y="1451"/>
                  </a:lnTo>
                  <a:lnTo>
                    <a:pt x="1767" y="1440"/>
                  </a:lnTo>
                  <a:lnTo>
                    <a:pt x="1761" y="1430"/>
                  </a:lnTo>
                  <a:lnTo>
                    <a:pt x="1761" y="1430"/>
                  </a:lnTo>
                  <a:lnTo>
                    <a:pt x="1753" y="1429"/>
                  </a:lnTo>
                  <a:lnTo>
                    <a:pt x="1729" y="1426"/>
                  </a:lnTo>
                  <a:lnTo>
                    <a:pt x="1714" y="1423"/>
                  </a:lnTo>
                  <a:lnTo>
                    <a:pt x="1699" y="1418"/>
                  </a:lnTo>
                  <a:lnTo>
                    <a:pt x="1685" y="1414"/>
                  </a:lnTo>
                  <a:lnTo>
                    <a:pt x="1672" y="1408"/>
                  </a:lnTo>
                  <a:lnTo>
                    <a:pt x="1667" y="1343"/>
                  </a:lnTo>
                  <a:lnTo>
                    <a:pt x="1667" y="1343"/>
                  </a:lnTo>
                  <a:lnTo>
                    <a:pt x="1661" y="1352"/>
                  </a:lnTo>
                  <a:lnTo>
                    <a:pt x="1645" y="1372"/>
                  </a:lnTo>
                  <a:lnTo>
                    <a:pt x="1618" y="1400"/>
                  </a:lnTo>
                  <a:lnTo>
                    <a:pt x="1601" y="1417"/>
                  </a:lnTo>
                  <a:lnTo>
                    <a:pt x="1582" y="1432"/>
                  </a:lnTo>
                  <a:lnTo>
                    <a:pt x="1562" y="1446"/>
                  </a:lnTo>
                  <a:lnTo>
                    <a:pt x="1540" y="1461"/>
                  </a:lnTo>
                  <a:lnTo>
                    <a:pt x="1516" y="1473"/>
                  </a:lnTo>
                  <a:lnTo>
                    <a:pt x="1491" y="1484"/>
                  </a:lnTo>
                  <a:lnTo>
                    <a:pt x="1464" y="1493"/>
                  </a:lnTo>
                  <a:lnTo>
                    <a:pt x="1450" y="1494"/>
                  </a:lnTo>
                  <a:lnTo>
                    <a:pt x="1437" y="1496"/>
                  </a:lnTo>
                  <a:lnTo>
                    <a:pt x="1422" y="1497"/>
                  </a:lnTo>
                  <a:lnTo>
                    <a:pt x="1408" y="1497"/>
                  </a:lnTo>
                  <a:lnTo>
                    <a:pt x="1393" y="1496"/>
                  </a:lnTo>
                  <a:lnTo>
                    <a:pt x="1378" y="1493"/>
                  </a:lnTo>
                  <a:lnTo>
                    <a:pt x="1378" y="1493"/>
                  </a:lnTo>
                  <a:lnTo>
                    <a:pt x="1363" y="1506"/>
                  </a:lnTo>
                  <a:lnTo>
                    <a:pt x="1345" y="1520"/>
                  </a:lnTo>
                  <a:lnTo>
                    <a:pt x="1323" y="1535"/>
                  </a:lnTo>
                  <a:lnTo>
                    <a:pt x="1296" y="1548"/>
                  </a:lnTo>
                  <a:lnTo>
                    <a:pt x="1283" y="1556"/>
                  </a:lnTo>
                  <a:lnTo>
                    <a:pt x="1269" y="1560"/>
                  </a:lnTo>
                  <a:lnTo>
                    <a:pt x="1254" y="1565"/>
                  </a:lnTo>
                  <a:lnTo>
                    <a:pt x="1241" y="1568"/>
                  </a:lnTo>
                  <a:lnTo>
                    <a:pt x="1226" y="1569"/>
                  </a:lnTo>
                  <a:lnTo>
                    <a:pt x="1212" y="1569"/>
                  </a:lnTo>
                  <a:lnTo>
                    <a:pt x="1203" y="1632"/>
                  </a:lnTo>
                  <a:lnTo>
                    <a:pt x="1203" y="1632"/>
                  </a:lnTo>
                  <a:lnTo>
                    <a:pt x="1191" y="1628"/>
                  </a:lnTo>
                  <a:lnTo>
                    <a:pt x="1181" y="1622"/>
                  </a:lnTo>
                  <a:lnTo>
                    <a:pt x="1167" y="1614"/>
                  </a:lnTo>
                  <a:lnTo>
                    <a:pt x="1155" y="1605"/>
                  </a:lnTo>
                  <a:lnTo>
                    <a:pt x="1145" y="1595"/>
                  </a:lnTo>
                  <a:lnTo>
                    <a:pt x="1140" y="1589"/>
                  </a:lnTo>
                  <a:lnTo>
                    <a:pt x="1137" y="1583"/>
                  </a:lnTo>
                  <a:lnTo>
                    <a:pt x="1136" y="1575"/>
                  </a:lnTo>
                  <a:lnTo>
                    <a:pt x="1136" y="1569"/>
                  </a:lnTo>
                  <a:lnTo>
                    <a:pt x="1136" y="1569"/>
                  </a:lnTo>
                  <a:lnTo>
                    <a:pt x="1134" y="1563"/>
                  </a:lnTo>
                  <a:lnTo>
                    <a:pt x="1133" y="1556"/>
                  </a:lnTo>
                  <a:lnTo>
                    <a:pt x="1127" y="1551"/>
                  </a:lnTo>
                  <a:lnTo>
                    <a:pt x="1121" y="1545"/>
                  </a:lnTo>
                  <a:lnTo>
                    <a:pt x="1113" y="1541"/>
                  </a:lnTo>
                  <a:lnTo>
                    <a:pt x="1105" y="1536"/>
                  </a:lnTo>
                  <a:lnTo>
                    <a:pt x="1085" y="1529"/>
                  </a:lnTo>
                  <a:lnTo>
                    <a:pt x="1066" y="1523"/>
                  </a:lnTo>
                  <a:lnTo>
                    <a:pt x="1049" y="1518"/>
                  </a:lnTo>
                  <a:lnTo>
                    <a:pt x="1031" y="1515"/>
                  </a:lnTo>
                  <a:lnTo>
                    <a:pt x="1069" y="1461"/>
                  </a:lnTo>
                  <a:lnTo>
                    <a:pt x="1069" y="1461"/>
                  </a:lnTo>
                  <a:lnTo>
                    <a:pt x="1034" y="1446"/>
                  </a:lnTo>
                  <a:lnTo>
                    <a:pt x="998" y="1432"/>
                  </a:lnTo>
                  <a:lnTo>
                    <a:pt x="956" y="1415"/>
                  </a:lnTo>
                  <a:lnTo>
                    <a:pt x="913" y="1400"/>
                  </a:lnTo>
                  <a:lnTo>
                    <a:pt x="873" y="1387"/>
                  </a:lnTo>
                  <a:lnTo>
                    <a:pt x="855" y="1382"/>
                  </a:lnTo>
                  <a:lnTo>
                    <a:pt x="838" y="1379"/>
                  </a:lnTo>
                  <a:lnTo>
                    <a:pt x="825" y="1379"/>
                  </a:lnTo>
                  <a:lnTo>
                    <a:pt x="816" y="1379"/>
                  </a:lnTo>
                  <a:lnTo>
                    <a:pt x="816" y="1379"/>
                  </a:lnTo>
                  <a:lnTo>
                    <a:pt x="795" y="1385"/>
                  </a:lnTo>
                  <a:lnTo>
                    <a:pt x="766" y="1391"/>
                  </a:lnTo>
                  <a:lnTo>
                    <a:pt x="732" y="1397"/>
                  </a:lnTo>
                  <a:lnTo>
                    <a:pt x="696" y="1402"/>
                  </a:lnTo>
                  <a:lnTo>
                    <a:pt x="662" y="1405"/>
                  </a:lnTo>
                  <a:lnTo>
                    <a:pt x="632" y="1406"/>
                  </a:lnTo>
                  <a:lnTo>
                    <a:pt x="609" y="1406"/>
                  </a:lnTo>
                  <a:lnTo>
                    <a:pt x="603" y="1405"/>
                  </a:lnTo>
                  <a:lnTo>
                    <a:pt x="599" y="1403"/>
                  </a:lnTo>
                  <a:lnTo>
                    <a:pt x="599" y="1403"/>
                  </a:lnTo>
                  <a:lnTo>
                    <a:pt x="599" y="1400"/>
                  </a:lnTo>
                  <a:lnTo>
                    <a:pt x="597" y="1396"/>
                  </a:lnTo>
                  <a:lnTo>
                    <a:pt x="599" y="1387"/>
                  </a:lnTo>
                  <a:lnTo>
                    <a:pt x="608" y="1364"/>
                  </a:lnTo>
                  <a:lnTo>
                    <a:pt x="612" y="1349"/>
                  </a:lnTo>
                  <a:lnTo>
                    <a:pt x="617" y="1333"/>
                  </a:lnTo>
                  <a:lnTo>
                    <a:pt x="621" y="1313"/>
                  </a:lnTo>
                  <a:lnTo>
                    <a:pt x="621" y="1294"/>
                  </a:lnTo>
                  <a:lnTo>
                    <a:pt x="621" y="1294"/>
                  </a:lnTo>
                  <a:lnTo>
                    <a:pt x="623" y="1241"/>
                  </a:lnTo>
                  <a:lnTo>
                    <a:pt x="624" y="1177"/>
                  </a:lnTo>
                  <a:lnTo>
                    <a:pt x="623" y="1147"/>
                  </a:lnTo>
                  <a:lnTo>
                    <a:pt x="620" y="1123"/>
                  </a:lnTo>
                  <a:lnTo>
                    <a:pt x="618" y="1114"/>
                  </a:lnTo>
                  <a:lnTo>
                    <a:pt x="615" y="1107"/>
                  </a:lnTo>
                  <a:lnTo>
                    <a:pt x="612" y="1102"/>
                  </a:lnTo>
                  <a:lnTo>
                    <a:pt x="608" y="1101"/>
                  </a:lnTo>
                  <a:lnTo>
                    <a:pt x="608" y="1101"/>
                  </a:lnTo>
                  <a:lnTo>
                    <a:pt x="603" y="1099"/>
                  </a:lnTo>
                  <a:lnTo>
                    <a:pt x="596" y="1096"/>
                  </a:lnTo>
                  <a:lnTo>
                    <a:pt x="579" y="1084"/>
                  </a:lnTo>
                  <a:lnTo>
                    <a:pt x="558" y="1068"/>
                  </a:lnTo>
                  <a:lnTo>
                    <a:pt x="537" y="1048"/>
                  </a:lnTo>
                  <a:lnTo>
                    <a:pt x="498" y="1012"/>
                  </a:lnTo>
                  <a:lnTo>
                    <a:pt x="482" y="996"/>
                  </a:lnTo>
                  <a:lnTo>
                    <a:pt x="482" y="996"/>
                  </a:lnTo>
                  <a:lnTo>
                    <a:pt x="460" y="1065"/>
                  </a:lnTo>
                  <a:lnTo>
                    <a:pt x="436" y="1135"/>
                  </a:lnTo>
                  <a:lnTo>
                    <a:pt x="407" y="1217"/>
                  </a:lnTo>
                  <a:lnTo>
                    <a:pt x="376" y="1303"/>
                  </a:lnTo>
                  <a:lnTo>
                    <a:pt x="346" y="1379"/>
                  </a:lnTo>
                  <a:lnTo>
                    <a:pt x="331" y="1411"/>
                  </a:lnTo>
                  <a:lnTo>
                    <a:pt x="319" y="1437"/>
                  </a:lnTo>
                  <a:lnTo>
                    <a:pt x="307" y="1458"/>
                  </a:lnTo>
                  <a:lnTo>
                    <a:pt x="302" y="1464"/>
                  </a:lnTo>
                  <a:lnTo>
                    <a:pt x="298" y="1470"/>
                  </a:lnTo>
                  <a:lnTo>
                    <a:pt x="298" y="1470"/>
                  </a:lnTo>
                  <a:lnTo>
                    <a:pt x="290" y="1481"/>
                  </a:lnTo>
                  <a:lnTo>
                    <a:pt x="283" y="1493"/>
                  </a:lnTo>
                  <a:lnTo>
                    <a:pt x="272" y="1506"/>
                  </a:lnTo>
                  <a:lnTo>
                    <a:pt x="260" y="1520"/>
                  </a:lnTo>
                  <a:lnTo>
                    <a:pt x="249" y="1530"/>
                  </a:lnTo>
                  <a:lnTo>
                    <a:pt x="241" y="1535"/>
                  </a:lnTo>
                  <a:lnTo>
                    <a:pt x="235" y="1539"/>
                  </a:lnTo>
                  <a:lnTo>
                    <a:pt x="228" y="1541"/>
                  </a:lnTo>
                  <a:lnTo>
                    <a:pt x="220" y="1542"/>
                  </a:lnTo>
                  <a:lnTo>
                    <a:pt x="220" y="1542"/>
                  </a:lnTo>
                  <a:lnTo>
                    <a:pt x="213" y="1541"/>
                  </a:lnTo>
                  <a:lnTo>
                    <a:pt x="205" y="1539"/>
                  </a:lnTo>
                  <a:lnTo>
                    <a:pt x="184" y="1533"/>
                  </a:lnTo>
                  <a:lnTo>
                    <a:pt x="162" y="1523"/>
                  </a:lnTo>
                  <a:lnTo>
                    <a:pt x="141" y="1509"/>
                  </a:lnTo>
                  <a:lnTo>
                    <a:pt x="130" y="1502"/>
                  </a:lnTo>
                  <a:lnTo>
                    <a:pt x="120" y="1493"/>
                  </a:lnTo>
                  <a:lnTo>
                    <a:pt x="111" y="1484"/>
                  </a:lnTo>
                  <a:lnTo>
                    <a:pt x="103" y="1473"/>
                  </a:lnTo>
                  <a:lnTo>
                    <a:pt x="97" y="1463"/>
                  </a:lnTo>
                  <a:lnTo>
                    <a:pt x="93" y="1452"/>
                  </a:lnTo>
                  <a:lnTo>
                    <a:pt x="90" y="1440"/>
                  </a:lnTo>
                  <a:lnTo>
                    <a:pt x="90" y="14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70" name="Freeform 15">
              <a:extLst>
                <a:ext uri="{FF2B5EF4-FFF2-40B4-BE49-F238E27FC236}">
                  <a16:creationId xmlns:a16="http://schemas.microsoft.com/office/drawing/2014/main" id="{EB26398A-AF8D-45C5-ABC3-FBB5FF6B0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2170"/>
              <a:ext cx="110" cy="75"/>
            </a:xfrm>
            <a:custGeom>
              <a:avLst/>
              <a:gdLst>
                <a:gd name="T0" fmla="*/ 0 w 220"/>
                <a:gd name="T1" fmla="*/ 30 h 150"/>
                <a:gd name="T2" fmla="*/ 0 w 220"/>
                <a:gd name="T3" fmla="*/ 30 h 150"/>
                <a:gd name="T4" fmla="*/ 3 w 220"/>
                <a:gd name="T5" fmla="*/ 29 h 150"/>
                <a:gd name="T6" fmla="*/ 12 w 220"/>
                <a:gd name="T7" fmla="*/ 23 h 150"/>
                <a:gd name="T8" fmla="*/ 27 w 220"/>
                <a:gd name="T9" fmla="*/ 15 h 150"/>
                <a:gd name="T10" fmla="*/ 48 w 220"/>
                <a:gd name="T11" fmla="*/ 8 h 150"/>
                <a:gd name="T12" fmla="*/ 61 w 220"/>
                <a:gd name="T13" fmla="*/ 5 h 150"/>
                <a:gd name="T14" fmla="*/ 75 w 220"/>
                <a:gd name="T15" fmla="*/ 2 h 150"/>
                <a:gd name="T16" fmla="*/ 91 w 220"/>
                <a:gd name="T17" fmla="*/ 0 h 150"/>
                <a:gd name="T18" fmla="*/ 109 w 220"/>
                <a:gd name="T19" fmla="*/ 0 h 150"/>
                <a:gd name="T20" fmla="*/ 129 w 220"/>
                <a:gd name="T21" fmla="*/ 0 h 150"/>
                <a:gd name="T22" fmla="*/ 150 w 220"/>
                <a:gd name="T23" fmla="*/ 3 h 150"/>
                <a:gd name="T24" fmla="*/ 174 w 220"/>
                <a:gd name="T25" fmla="*/ 6 h 150"/>
                <a:gd name="T26" fmla="*/ 197 w 220"/>
                <a:gd name="T27" fmla="*/ 12 h 150"/>
                <a:gd name="T28" fmla="*/ 220 w 220"/>
                <a:gd name="T29" fmla="*/ 80 h 150"/>
                <a:gd name="T30" fmla="*/ 220 w 220"/>
                <a:gd name="T31" fmla="*/ 80 h 150"/>
                <a:gd name="T32" fmla="*/ 199 w 220"/>
                <a:gd name="T33" fmla="*/ 77 h 150"/>
                <a:gd name="T34" fmla="*/ 177 w 220"/>
                <a:gd name="T35" fmla="*/ 74 h 150"/>
                <a:gd name="T36" fmla="*/ 150 w 220"/>
                <a:gd name="T37" fmla="*/ 72 h 150"/>
                <a:gd name="T38" fmla="*/ 121 w 220"/>
                <a:gd name="T39" fmla="*/ 71 h 150"/>
                <a:gd name="T40" fmla="*/ 93 w 220"/>
                <a:gd name="T41" fmla="*/ 71 h 150"/>
                <a:gd name="T42" fmla="*/ 79 w 220"/>
                <a:gd name="T43" fmla="*/ 72 h 150"/>
                <a:gd name="T44" fmla="*/ 67 w 220"/>
                <a:gd name="T45" fmla="*/ 74 h 150"/>
                <a:gd name="T46" fmla="*/ 57 w 220"/>
                <a:gd name="T47" fmla="*/ 77 h 150"/>
                <a:gd name="T48" fmla="*/ 49 w 220"/>
                <a:gd name="T49" fmla="*/ 80 h 150"/>
                <a:gd name="T50" fmla="*/ 49 w 220"/>
                <a:gd name="T51" fmla="*/ 80 h 150"/>
                <a:gd name="T52" fmla="*/ 42 w 220"/>
                <a:gd name="T53" fmla="*/ 84 h 150"/>
                <a:gd name="T54" fmla="*/ 39 w 220"/>
                <a:gd name="T55" fmla="*/ 89 h 150"/>
                <a:gd name="T56" fmla="*/ 36 w 220"/>
                <a:gd name="T57" fmla="*/ 95 h 150"/>
                <a:gd name="T58" fmla="*/ 36 w 220"/>
                <a:gd name="T59" fmla="*/ 99 h 150"/>
                <a:gd name="T60" fmla="*/ 37 w 220"/>
                <a:gd name="T61" fmla="*/ 105 h 150"/>
                <a:gd name="T62" fmla="*/ 40 w 220"/>
                <a:gd name="T63" fmla="*/ 110 h 150"/>
                <a:gd name="T64" fmla="*/ 48 w 220"/>
                <a:gd name="T65" fmla="*/ 120 h 150"/>
                <a:gd name="T66" fmla="*/ 57 w 220"/>
                <a:gd name="T67" fmla="*/ 129 h 150"/>
                <a:gd name="T68" fmla="*/ 66 w 220"/>
                <a:gd name="T69" fmla="*/ 136 h 150"/>
                <a:gd name="T70" fmla="*/ 76 w 220"/>
                <a:gd name="T71" fmla="*/ 142 h 150"/>
                <a:gd name="T72" fmla="*/ 76 w 220"/>
                <a:gd name="T73" fmla="*/ 142 h 150"/>
                <a:gd name="T74" fmla="*/ 73 w 220"/>
                <a:gd name="T75" fmla="*/ 145 h 150"/>
                <a:gd name="T76" fmla="*/ 67 w 220"/>
                <a:gd name="T77" fmla="*/ 148 h 150"/>
                <a:gd name="T78" fmla="*/ 64 w 220"/>
                <a:gd name="T79" fmla="*/ 150 h 150"/>
                <a:gd name="T80" fmla="*/ 58 w 220"/>
                <a:gd name="T81" fmla="*/ 150 h 150"/>
                <a:gd name="T82" fmla="*/ 54 w 220"/>
                <a:gd name="T83" fmla="*/ 150 h 150"/>
                <a:gd name="T84" fmla="*/ 48 w 220"/>
                <a:gd name="T85" fmla="*/ 147 h 150"/>
                <a:gd name="T86" fmla="*/ 42 w 220"/>
                <a:gd name="T87" fmla="*/ 144 h 150"/>
                <a:gd name="T88" fmla="*/ 36 w 220"/>
                <a:gd name="T89" fmla="*/ 138 h 150"/>
                <a:gd name="T90" fmla="*/ 28 w 220"/>
                <a:gd name="T91" fmla="*/ 129 h 150"/>
                <a:gd name="T92" fmla="*/ 22 w 220"/>
                <a:gd name="T93" fmla="*/ 117 h 150"/>
                <a:gd name="T94" fmla="*/ 16 w 220"/>
                <a:gd name="T95" fmla="*/ 101 h 150"/>
                <a:gd name="T96" fmla="*/ 10 w 220"/>
                <a:gd name="T97" fmla="*/ 81 h 150"/>
                <a:gd name="T98" fmla="*/ 4 w 220"/>
                <a:gd name="T99" fmla="*/ 59 h 150"/>
                <a:gd name="T100" fmla="*/ 0 w 220"/>
                <a:gd name="T101" fmla="*/ 3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0" h="150">
                  <a:moveTo>
                    <a:pt x="0" y="30"/>
                  </a:moveTo>
                  <a:lnTo>
                    <a:pt x="0" y="30"/>
                  </a:lnTo>
                  <a:lnTo>
                    <a:pt x="3" y="29"/>
                  </a:lnTo>
                  <a:lnTo>
                    <a:pt x="12" y="23"/>
                  </a:lnTo>
                  <a:lnTo>
                    <a:pt x="27" y="15"/>
                  </a:lnTo>
                  <a:lnTo>
                    <a:pt x="48" y="8"/>
                  </a:lnTo>
                  <a:lnTo>
                    <a:pt x="61" y="5"/>
                  </a:lnTo>
                  <a:lnTo>
                    <a:pt x="75" y="2"/>
                  </a:lnTo>
                  <a:lnTo>
                    <a:pt x="91" y="0"/>
                  </a:lnTo>
                  <a:lnTo>
                    <a:pt x="109" y="0"/>
                  </a:lnTo>
                  <a:lnTo>
                    <a:pt x="129" y="0"/>
                  </a:lnTo>
                  <a:lnTo>
                    <a:pt x="150" y="3"/>
                  </a:lnTo>
                  <a:lnTo>
                    <a:pt x="174" y="6"/>
                  </a:lnTo>
                  <a:lnTo>
                    <a:pt x="197" y="12"/>
                  </a:lnTo>
                  <a:lnTo>
                    <a:pt x="220" y="80"/>
                  </a:lnTo>
                  <a:lnTo>
                    <a:pt x="220" y="80"/>
                  </a:lnTo>
                  <a:lnTo>
                    <a:pt x="199" y="77"/>
                  </a:lnTo>
                  <a:lnTo>
                    <a:pt x="177" y="74"/>
                  </a:lnTo>
                  <a:lnTo>
                    <a:pt x="150" y="72"/>
                  </a:lnTo>
                  <a:lnTo>
                    <a:pt x="121" y="71"/>
                  </a:lnTo>
                  <a:lnTo>
                    <a:pt x="93" y="71"/>
                  </a:lnTo>
                  <a:lnTo>
                    <a:pt x="79" y="72"/>
                  </a:lnTo>
                  <a:lnTo>
                    <a:pt x="67" y="74"/>
                  </a:lnTo>
                  <a:lnTo>
                    <a:pt x="57" y="7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42" y="84"/>
                  </a:lnTo>
                  <a:lnTo>
                    <a:pt x="39" y="89"/>
                  </a:lnTo>
                  <a:lnTo>
                    <a:pt x="36" y="95"/>
                  </a:lnTo>
                  <a:lnTo>
                    <a:pt x="36" y="99"/>
                  </a:lnTo>
                  <a:lnTo>
                    <a:pt x="37" y="105"/>
                  </a:lnTo>
                  <a:lnTo>
                    <a:pt x="40" y="110"/>
                  </a:lnTo>
                  <a:lnTo>
                    <a:pt x="48" y="120"/>
                  </a:lnTo>
                  <a:lnTo>
                    <a:pt x="57" y="129"/>
                  </a:lnTo>
                  <a:lnTo>
                    <a:pt x="66" y="136"/>
                  </a:lnTo>
                  <a:lnTo>
                    <a:pt x="76" y="142"/>
                  </a:lnTo>
                  <a:lnTo>
                    <a:pt x="76" y="142"/>
                  </a:lnTo>
                  <a:lnTo>
                    <a:pt x="73" y="145"/>
                  </a:lnTo>
                  <a:lnTo>
                    <a:pt x="67" y="148"/>
                  </a:lnTo>
                  <a:lnTo>
                    <a:pt x="64" y="150"/>
                  </a:lnTo>
                  <a:lnTo>
                    <a:pt x="58" y="150"/>
                  </a:lnTo>
                  <a:lnTo>
                    <a:pt x="54" y="150"/>
                  </a:lnTo>
                  <a:lnTo>
                    <a:pt x="48" y="147"/>
                  </a:lnTo>
                  <a:lnTo>
                    <a:pt x="42" y="144"/>
                  </a:lnTo>
                  <a:lnTo>
                    <a:pt x="36" y="138"/>
                  </a:lnTo>
                  <a:lnTo>
                    <a:pt x="28" y="129"/>
                  </a:lnTo>
                  <a:lnTo>
                    <a:pt x="22" y="117"/>
                  </a:lnTo>
                  <a:lnTo>
                    <a:pt x="16" y="101"/>
                  </a:lnTo>
                  <a:lnTo>
                    <a:pt x="10" y="81"/>
                  </a:lnTo>
                  <a:lnTo>
                    <a:pt x="4" y="59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71" name="Freeform 16">
              <a:extLst>
                <a:ext uri="{FF2B5EF4-FFF2-40B4-BE49-F238E27FC236}">
                  <a16:creationId xmlns:a16="http://schemas.microsoft.com/office/drawing/2014/main" id="{B4896531-70F4-48A4-83F6-C7D1264D11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50" y="2170"/>
              <a:ext cx="110" cy="75"/>
            </a:xfrm>
            <a:custGeom>
              <a:avLst/>
              <a:gdLst>
                <a:gd name="T0" fmla="*/ 0 w 220"/>
                <a:gd name="T1" fmla="*/ 30 h 150"/>
                <a:gd name="T2" fmla="*/ 0 w 220"/>
                <a:gd name="T3" fmla="*/ 30 h 150"/>
                <a:gd name="T4" fmla="*/ 3 w 220"/>
                <a:gd name="T5" fmla="*/ 29 h 150"/>
                <a:gd name="T6" fmla="*/ 12 w 220"/>
                <a:gd name="T7" fmla="*/ 23 h 150"/>
                <a:gd name="T8" fmla="*/ 27 w 220"/>
                <a:gd name="T9" fmla="*/ 15 h 150"/>
                <a:gd name="T10" fmla="*/ 48 w 220"/>
                <a:gd name="T11" fmla="*/ 8 h 150"/>
                <a:gd name="T12" fmla="*/ 61 w 220"/>
                <a:gd name="T13" fmla="*/ 5 h 150"/>
                <a:gd name="T14" fmla="*/ 75 w 220"/>
                <a:gd name="T15" fmla="*/ 2 h 150"/>
                <a:gd name="T16" fmla="*/ 91 w 220"/>
                <a:gd name="T17" fmla="*/ 0 h 150"/>
                <a:gd name="T18" fmla="*/ 109 w 220"/>
                <a:gd name="T19" fmla="*/ 0 h 150"/>
                <a:gd name="T20" fmla="*/ 129 w 220"/>
                <a:gd name="T21" fmla="*/ 0 h 150"/>
                <a:gd name="T22" fmla="*/ 150 w 220"/>
                <a:gd name="T23" fmla="*/ 3 h 150"/>
                <a:gd name="T24" fmla="*/ 174 w 220"/>
                <a:gd name="T25" fmla="*/ 6 h 150"/>
                <a:gd name="T26" fmla="*/ 197 w 220"/>
                <a:gd name="T27" fmla="*/ 12 h 150"/>
                <a:gd name="T28" fmla="*/ 220 w 220"/>
                <a:gd name="T29" fmla="*/ 80 h 150"/>
                <a:gd name="T30" fmla="*/ 220 w 220"/>
                <a:gd name="T31" fmla="*/ 80 h 150"/>
                <a:gd name="T32" fmla="*/ 199 w 220"/>
                <a:gd name="T33" fmla="*/ 77 h 150"/>
                <a:gd name="T34" fmla="*/ 177 w 220"/>
                <a:gd name="T35" fmla="*/ 74 h 150"/>
                <a:gd name="T36" fmla="*/ 150 w 220"/>
                <a:gd name="T37" fmla="*/ 72 h 150"/>
                <a:gd name="T38" fmla="*/ 121 w 220"/>
                <a:gd name="T39" fmla="*/ 71 h 150"/>
                <a:gd name="T40" fmla="*/ 93 w 220"/>
                <a:gd name="T41" fmla="*/ 71 h 150"/>
                <a:gd name="T42" fmla="*/ 79 w 220"/>
                <a:gd name="T43" fmla="*/ 72 h 150"/>
                <a:gd name="T44" fmla="*/ 67 w 220"/>
                <a:gd name="T45" fmla="*/ 74 h 150"/>
                <a:gd name="T46" fmla="*/ 57 w 220"/>
                <a:gd name="T47" fmla="*/ 77 h 150"/>
                <a:gd name="T48" fmla="*/ 49 w 220"/>
                <a:gd name="T49" fmla="*/ 80 h 150"/>
                <a:gd name="T50" fmla="*/ 49 w 220"/>
                <a:gd name="T51" fmla="*/ 80 h 150"/>
                <a:gd name="T52" fmla="*/ 42 w 220"/>
                <a:gd name="T53" fmla="*/ 84 h 150"/>
                <a:gd name="T54" fmla="*/ 39 w 220"/>
                <a:gd name="T55" fmla="*/ 89 h 150"/>
                <a:gd name="T56" fmla="*/ 36 w 220"/>
                <a:gd name="T57" fmla="*/ 95 h 150"/>
                <a:gd name="T58" fmla="*/ 36 w 220"/>
                <a:gd name="T59" fmla="*/ 99 h 150"/>
                <a:gd name="T60" fmla="*/ 37 w 220"/>
                <a:gd name="T61" fmla="*/ 105 h 150"/>
                <a:gd name="T62" fmla="*/ 40 w 220"/>
                <a:gd name="T63" fmla="*/ 110 h 150"/>
                <a:gd name="T64" fmla="*/ 48 w 220"/>
                <a:gd name="T65" fmla="*/ 120 h 150"/>
                <a:gd name="T66" fmla="*/ 57 w 220"/>
                <a:gd name="T67" fmla="*/ 129 h 150"/>
                <a:gd name="T68" fmla="*/ 66 w 220"/>
                <a:gd name="T69" fmla="*/ 136 h 150"/>
                <a:gd name="T70" fmla="*/ 76 w 220"/>
                <a:gd name="T71" fmla="*/ 142 h 150"/>
                <a:gd name="T72" fmla="*/ 76 w 220"/>
                <a:gd name="T73" fmla="*/ 142 h 150"/>
                <a:gd name="T74" fmla="*/ 73 w 220"/>
                <a:gd name="T75" fmla="*/ 145 h 150"/>
                <a:gd name="T76" fmla="*/ 67 w 220"/>
                <a:gd name="T77" fmla="*/ 148 h 150"/>
                <a:gd name="T78" fmla="*/ 64 w 220"/>
                <a:gd name="T79" fmla="*/ 150 h 150"/>
                <a:gd name="T80" fmla="*/ 58 w 220"/>
                <a:gd name="T81" fmla="*/ 150 h 150"/>
                <a:gd name="T82" fmla="*/ 54 w 220"/>
                <a:gd name="T83" fmla="*/ 150 h 150"/>
                <a:gd name="T84" fmla="*/ 48 w 220"/>
                <a:gd name="T85" fmla="*/ 147 h 150"/>
                <a:gd name="T86" fmla="*/ 42 w 220"/>
                <a:gd name="T87" fmla="*/ 144 h 150"/>
                <a:gd name="T88" fmla="*/ 36 w 220"/>
                <a:gd name="T89" fmla="*/ 138 h 150"/>
                <a:gd name="T90" fmla="*/ 28 w 220"/>
                <a:gd name="T91" fmla="*/ 129 h 150"/>
                <a:gd name="T92" fmla="*/ 22 w 220"/>
                <a:gd name="T93" fmla="*/ 117 h 150"/>
                <a:gd name="T94" fmla="*/ 16 w 220"/>
                <a:gd name="T95" fmla="*/ 101 h 150"/>
                <a:gd name="T96" fmla="*/ 10 w 220"/>
                <a:gd name="T97" fmla="*/ 81 h 150"/>
                <a:gd name="T98" fmla="*/ 4 w 220"/>
                <a:gd name="T99" fmla="*/ 59 h 150"/>
                <a:gd name="T100" fmla="*/ 0 w 220"/>
                <a:gd name="T101" fmla="*/ 3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0" h="150">
                  <a:moveTo>
                    <a:pt x="0" y="30"/>
                  </a:moveTo>
                  <a:lnTo>
                    <a:pt x="0" y="30"/>
                  </a:lnTo>
                  <a:lnTo>
                    <a:pt x="3" y="29"/>
                  </a:lnTo>
                  <a:lnTo>
                    <a:pt x="12" y="23"/>
                  </a:lnTo>
                  <a:lnTo>
                    <a:pt x="27" y="15"/>
                  </a:lnTo>
                  <a:lnTo>
                    <a:pt x="48" y="8"/>
                  </a:lnTo>
                  <a:lnTo>
                    <a:pt x="61" y="5"/>
                  </a:lnTo>
                  <a:lnTo>
                    <a:pt x="75" y="2"/>
                  </a:lnTo>
                  <a:lnTo>
                    <a:pt x="91" y="0"/>
                  </a:lnTo>
                  <a:lnTo>
                    <a:pt x="109" y="0"/>
                  </a:lnTo>
                  <a:lnTo>
                    <a:pt x="129" y="0"/>
                  </a:lnTo>
                  <a:lnTo>
                    <a:pt x="150" y="3"/>
                  </a:lnTo>
                  <a:lnTo>
                    <a:pt x="174" y="6"/>
                  </a:lnTo>
                  <a:lnTo>
                    <a:pt x="197" y="12"/>
                  </a:lnTo>
                  <a:lnTo>
                    <a:pt x="220" y="80"/>
                  </a:lnTo>
                  <a:lnTo>
                    <a:pt x="220" y="80"/>
                  </a:lnTo>
                  <a:lnTo>
                    <a:pt x="199" y="77"/>
                  </a:lnTo>
                  <a:lnTo>
                    <a:pt x="177" y="74"/>
                  </a:lnTo>
                  <a:lnTo>
                    <a:pt x="150" y="72"/>
                  </a:lnTo>
                  <a:lnTo>
                    <a:pt x="121" y="71"/>
                  </a:lnTo>
                  <a:lnTo>
                    <a:pt x="93" y="71"/>
                  </a:lnTo>
                  <a:lnTo>
                    <a:pt x="79" y="72"/>
                  </a:lnTo>
                  <a:lnTo>
                    <a:pt x="67" y="74"/>
                  </a:lnTo>
                  <a:lnTo>
                    <a:pt x="57" y="77"/>
                  </a:lnTo>
                  <a:lnTo>
                    <a:pt x="49" y="80"/>
                  </a:lnTo>
                  <a:lnTo>
                    <a:pt x="49" y="80"/>
                  </a:lnTo>
                  <a:lnTo>
                    <a:pt x="42" y="84"/>
                  </a:lnTo>
                  <a:lnTo>
                    <a:pt x="39" y="89"/>
                  </a:lnTo>
                  <a:lnTo>
                    <a:pt x="36" y="95"/>
                  </a:lnTo>
                  <a:lnTo>
                    <a:pt x="36" y="99"/>
                  </a:lnTo>
                  <a:lnTo>
                    <a:pt x="37" y="105"/>
                  </a:lnTo>
                  <a:lnTo>
                    <a:pt x="40" y="110"/>
                  </a:lnTo>
                  <a:lnTo>
                    <a:pt x="48" y="120"/>
                  </a:lnTo>
                  <a:lnTo>
                    <a:pt x="57" y="129"/>
                  </a:lnTo>
                  <a:lnTo>
                    <a:pt x="66" y="136"/>
                  </a:lnTo>
                  <a:lnTo>
                    <a:pt x="76" y="142"/>
                  </a:lnTo>
                  <a:lnTo>
                    <a:pt x="76" y="142"/>
                  </a:lnTo>
                  <a:lnTo>
                    <a:pt x="73" y="145"/>
                  </a:lnTo>
                  <a:lnTo>
                    <a:pt x="67" y="148"/>
                  </a:lnTo>
                  <a:lnTo>
                    <a:pt x="64" y="150"/>
                  </a:lnTo>
                  <a:lnTo>
                    <a:pt x="58" y="150"/>
                  </a:lnTo>
                  <a:lnTo>
                    <a:pt x="54" y="150"/>
                  </a:lnTo>
                  <a:lnTo>
                    <a:pt x="48" y="147"/>
                  </a:lnTo>
                  <a:lnTo>
                    <a:pt x="42" y="144"/>
                  </a:lnTo>
                  <a:lnTo>
                    <a:pt x="36" y="138"/>
                  </a:lnTo>
                  <a:lnTo>
                    <a:pt x="28" y="129"/>
                  </a:lnTo>
                  <a:lnTo>
                    <a:pt x="22" y="117"/>
                  </a:lnTo>
                  <a:lnTo>
                    <a:pt x="16" y="101"/>
                  </a:lnTo>
                  <a:lnTo>
                    <a:pt x="10" y="81"/>
                  </a:lnTo>
                  <a:lnTo>
                    <a:pt x="4" y="59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72" name="Freeform 17">
              <a:extLst>
                <a:ext uri="{FF2B5EF4-FFF2-40B4-BE49-F238E27FC236}">
                  <a16:creationId xmlns:a16="http://schemas.microsoft.com/office/drawing/2014/main" id="{7F2E1C64-0A4A-45F4-B270-544A7C7F51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4" y="1719"/>
              <a:ext cx="230" cy="272"/>
            </a:xfrm>
            <a:custGeom>
              <a:avLst/>
              <a:gdLst>
                <a:gd name="T0" fmla="*/ 383 w 459"/>
                <a:gd name="T1" fmla="*/ 85 h 543"/>
                <a:gd name="T2" fmla="*/ 253 w 459"/>
                <a:gd name="T3" fmla="*/ 0 h 543"/>
                <a:gd name="T4" fmla="*/ 40 w 459"/>
                <a:gd name="T5" fmla="*/ 54 h 543"/>
                <a:gd name="T6" fmla="*/ 0 w 459"/>
                <a:gd name="T7" fmla="*/ 143 h 543"/>
                <a:gd name="T8" fmla="*/ 0 w 459"/>
                <a:gd name="T9" fmla="*/ 143 h 543"/>
                <a:gd name="T10" fmla="*/ 3 w 459"/>
                <a:gd name="T11" fmla="*/ 170 h 543"/>
                <a:gd name="T12" fmla="*/ 7 w 459"/>
                <a:gd name="T13" fmla="*/ 194 h 543"/>
                <a:gd name="T14" fmla="*/ 13 w 459"/>
                <a:gd name="T15" fmla="*/ 218 h 543"/>
                <a:gd name="T16" fmla="*/ 19 w 459"/>
                <a:gd name="T17" fmla="*/ 241 h 543"/>
                <a:gd name="T18" fmla="*/ 33 w 459"/>
                <a:gd name="T19" fmla="*/ 284 h 543"/>
                <a:gd name="T20" fmla="*/ 48 w 459"/>
                <a:gd name="T21" fmla="*/ 321 h 543"/>
                <a:gd name="T22" fmla="*/ 64 w 459"/>
                <a:gd name="T23" fmla="*/ 356 h 543"/>
                <a:gd name="T24" fmla="*/ 82 w 459"/>
                <a:gd name="T25" fmla="*/ 387 h 543"/>
                <a:gd name="T26" fmla="*/ 100 w 459"/>
                <a:gd name="T27" fmla="*/ 414 h 543"/>
                <a:gd name="T28" fmla="*/ 119 w 459"/>
                <a:gd name="T29" fmla="*/ 437 h 543"/>
                <a:gd name="T30" fmla="*/ 137 w 459"/>
                <a:gd name="T31" fmla="*/ 458 h 543"/>
                <a:gd name="T32" fmla="*/ 154 w 459"/>
                <a:gd name="T33" fmla="*/ 474 h 543"/>
                <a:gd name="T34" fmla="*/ 169 w 459"/>
                <a:gd name="T35" fmla="*/ 488 h 543"/>
                <a:gd name="T36" fmla="*/ 184 w 459"/>
                <a:gd name="T37" fmla="*/ 500 h 543"/>
                <a:gd name="T38" fmla="*/ 203 w 459"/>
                <a:gd name="T39" fmla="*/ 513 h 543"/>
                <a:gd name="T40" fmla="*/ 211 w 459"/>
                <a:gd name="T41" fmla="*/ 518 h 543"/>
                <a:gd name="T42" fmla="*/ 211 w 459"/>
                <a:gd name="T43" fmla="*/ 518 h 543"/>
                <a:gd name="T44" fmla="*/ 215 w 459"/>
                <a:gd name="T45" fmla="*/ 521 h 543"/>
                <a:gd name="T46" fmla="*/ 226 w 459"/>
                <a:gd name="T47" fmla="*/ 527 h 543"/>
                <a:gd name="T48" fmla="*/ 241 w 459"/>
                <a:gd name="T49" fmla="*/ 534 h 543"/>
                <a:gd name="T50" fmla="*/ 250 w 459"/>
                <a:gd name="T51" fmla="*/ 539 h 543"/>
                <a:gd name="T52" fmla="*/ 260 w 459"/>
                <a:gd name="T53" fmla="*/ 540 h 543"/>
                <a:gd name="T54" fmla="*/ 271 w 459"/>
                <a:gd name="T55" fmla="*/ 542 h 543"/>
                <a:gd name="T56" fmla="*/ 281 w 459"/>
                <a:gd name="T57" fmla="*/ 543 h 543"/>
                <a:gd name="T58" fmla="*/ 293 w 459"/>
                <a:gd name="T59" fmla="*/ 542 h 543"/>
                <a:gd name="T60" fmla="*/ 305 w 459"/>
                <a:gd name="T61" fmla="*/ 537 h 543"/>
                <a:gd name="T62" fmla="*/ 317 w 459"/>
                <a:gd name="T63" fmla="*/ 531 h 543"/>
                <a:gd name="T64" fmla="*/ 329 w 459"/>
                <a:gd name="T65" fmla="*/ 522 h 543"/>
                <a:gd name="T66" fmla="*/ 339 w 459"/>
                <a:gd name="T67" fmla="*/ 510 h 543"/>
                <a:gd name="T68" fmla="*/ 351 w 459"/>
                <a:gd name="T69" fmla="*/ 495 h 543"/>
                <a:gd name="T70" fmla="*/ 351 w 459"/>
                <a:gd name="T71" fmla="*/ 495 h 543"/>
                <a:gd name="T72" fmla="*/ 362 w 459"/>
                <a:gd name="T73" fmla="*/ 477 h 543"/>
                <a:gd name="T74" fmla="*/ 371 w 459"/>
                <a:gd name="T75" fmla="*/ 459 h 543"/>
                <a:gd name="T76" fmla="*/ 380 w 459"/>
                <a:gd name="T77" fmla="*/ 440 h 543"/>
                <a:gd name="T78" fmla="*/ 387 w 459"/>
                <a:gd name="T79" fmla="*/ 419 h 543"/>
                <a:gd name="T80" fmla="*/ 401 w 459"/>
                <a:gd name="T81" fmla="*/ 380 h 543"/>
                <a:gd name="T82" fmla="*/ 411 w 459"/>
                <a:gd name="T83" fmla="*/ 339 h 543"/>
                <a:gd name="T84" fmla="*/ 420 w 459"/>
                <a:gd name="T85" fmla="*/ 304 h 543"/>
                <a:gd name="T86" fmla="*/ 426 w 459"/>
                <a:gd name="T87" fmla="*/ 272 h 543"/>
                <a:gd name="T88" fmla="*/ 432 w 459"/>
                <a:gd name="T89" fmla="*/ 233 h 543"/>
                <a:gd name="T90" fmla="*/ 432 w 459"/>
                <a:gd name="T91" fmla="*/ 233 h 543"/>
                <a:gd name="T92" fmla="*/ 435 w 459"/>
                <a:gd name="T93" fmla="*/ 226 h 543"/>
                <a:gd name="T94" fmla="*/ 438 w 459"/>
                <a:gd name="T95" fmla="*/ 218 h 543"/>
                <a:gd name="T96" fmla="*/ 449 w 459"/>
                <a:gd name="T97" fmla="*/ 208 h 543"/>
                <a:gd name="T98" fmla="*/ 453 w 459"/>
                <a:gd name="T99" fmla="*/ 203 h 543"/>
                <a:gd name="T100" fmla="*/ 458 w 459"/>
                <a:gd name="T101" fmla="*/ 197 h 543"/>
                <a:gd name="T102" fmla="*/ 459 w 459"/>
                <a:gd name="T103" fmla="*/ 188 h 543"/>
                <a:gd name="T104" fmla="*/ 459 w 459"/>
                <a:gd name="T105" fmla="*/ 178 h 543"/>
                <a:gd name="T106" fmla="*/ 459 w 459"/>
                <a:gd name="T107" fmla="*/ 178 h 543"/>
                <a:gd name="T108" fmla="*/ 456 w 459"/>
                <a:gd name="T109" fmla="*/ 166 h 543"/>
                <a:gd name="T110" fmla="*/ 452 w 459"/>
                <a:gd name="T111" fmla="*/ 157 h 543"/>
                <a:gd name="T112" fmla="*/ 446 w 459"/>
                <a:gd name="T113" fmla="*/ 151 h 543"/>
                <a:gd name="T114" fmla="*/ 440 w 459"/>
                <a:gd name="T115" fmla="*/ 145 h 543"/>
                <a:gd name="T116" fmla="*/ 434 w 459"/>
                <a:gd name="T117" fmla="*/ 142 h 543"/>
                <a:gd name="T118" fmla="*/ 428 w 459"/>
                <a:gd name="T119" fmla="*/ 140 h 543"/>
                <a:gd name="T120" fmla="*/ 423 w 459"/>
                <a:gd name="T121" fmla="*/ 139 h 543"/>
                <a:gd name="T122" fmla="*/ 428 w 459"/>
                <a:gd name="T123" fmla="*/ 107 h 543"/>
                <a:gd name="T124" fmla="*/ 383 w 459"/>
                <a:gd name="T125" fmla="*/ 85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59" h="543">
                  <a:moveTo>
                    <a:pt x="383" y="85"/>
                  </a:moveTo>
                  <a:lnTo>
                    <a:pt x="253" y="0"/>
                  </a:lnTo>
                  <a:lnTo>
                    <a:pt x="40" y="54"/>
                  </a:lnTo>
                  <a:lnTo>
                    <a:pt x="0" y="143"/>
                  </a:lnTo>
                  <a:lnTo>
                    <a:pt x="0" y="143"/>
                  </a:lnTo>
                  <a:lnTo>
                    <a:pt x="3" y="170"/>
                  </a:lnTo>
                  <a:lnTo>
                    <a:pt x="7" y="194"/>
                  </a:lnTo>
                  <a:lnTo>
                    <a:pt x="13" y="218"/>
                  </a:lnTo>
                  <a:lnTo>
                    <a:pt x="19" y="241"/>
                  </a:lnTo>
                  <a:lnTo>
                    <a:pt x="33" y="284"/>
                  </a:lnTo>
                  <a:lnTo>
                    <a:pt x="48" y="321"/>
                  </a:lnTo>
                  <a:lnTo>
                    <a:pt x="64" y="356"/>
                  </a:lnTo>
                  <a:lnTo>
                    <a:pt x="82" y="387"/>
                  </a:lnTo>
                  <a:lnTo>
                    <a:pt x="100" y="414"/>
                  </a:lnTo>
                  <a:lnTo>
                    <a:pt x="119" y="437"/>
                  </a:lnTo>
                  <a:lnTo>
                    <a:pt x="137" y="458"/>
                  </a:lnTo>
                  <a:lnTo>
                    <a:pt x="154" y="474"/>
                  </a:lnTo>
                  <a:lnTo>
                    <a:pt x="169" y="488"/>
                  </a:lnTo>
                  <a:lnTo>
                    <a:pt x="184" y="500"/>
                  </a:lnTo>
                  <a:lnTo>
                    <a:pt x="203" y="513"/>
                  </a:lnTo>
                  <a:lnTo>
                    <a:pt x="211" y="518"/>
                  </a:lnTo>
                  <a:lnTo>
                    <a:pt x="211" y="518"/>
                  </a:lnTo>
                  <a:lnTo>
                    <a:pt x="215" y="521"/>
                  </a:lnTo>
                  <a:lnTo>
                    <a:pt x="226" y="527"/>
                  </a:lnTo>
                  <a:lnTo>
                    <a:pt x="241" y="534"/>
                  </a:lnTo>
                  <a:lnTo>
                    <a:pt x="250" y="539"/>
                  </a:lnTo>
                  <a:lnTo>
                    <a:pt x="260" y="540"/>
                  </a:lnTo>
                  <a:lnTo>
                    <a:pt x="271" y="542"/>
                  </a:lnTo>
                  <a:lnTo>
                    <a:pt x="281" y="543"/>
                  </a:lnTo>
                  <a:lnTo>
                    <a:pt x="293" y="542"/>
                  </a:lnTo>
                  <a:lnTo>
                    <a:pt x="305" y="537"/>
                  </a:lnTo>
                  <a:lnTo>
                    <a:pt x="317" y="531"/>
                  </a:lnTo>
                  <a:lnTo>
                    <a:pt x="329" y="522"/>
                  </a:lnTo>
                  <a:lnTo>
                    <a:pt x="339" y="510"/>
                  </a:lnTo>
                  <a:lnTo>
                    <a:pt x="351" y="495"/>
                  </a:lnTo>
                  <a:lnTo>
                    <a:pt x="351" y="495"/>
                  </a:lnTo>
                  <a:lnTo>
                    <a:pt x="362" y="477"/>
                  </a:lnTo>
                  <a:lnTo>
                    <a:pt x="371" y="459"/>
                  </a:lnTo>
                  <a:lnTo>
                    <a:pt x="380" y="440"/>
                  </a:lnTo>
                  <a:lnTo>
                    <a:pt x="387" y="419"/>
                  </a:lnTo>
                  <a:lnTo>
                    <a:pt x="401" y="380"/>
                  </a:lnTo>
                  <a:lnTo>
                    <a:pt x="411" y="339"/>
                  </a:lnTo>
                  <a:lnTo>
                    <a:pt x="420" y="304"/>
                  </a:lnTo>
                  <a:lnTo>
                    <a:pt x="426" y="272"/>
                  </a:lnTo>
                  <a:lnTo>
                    <a:pt x="432" y="233"/>
                  </a:lnTo>
                  <a:lnTo>
                    <a:pt x="432" y="233"/>
                  </a:lnTo>
                  <a:lnTo>
                    <a:pt x="435" y="226"/>
                  </a:lnTo>
                  <a:lnTo>
                    <a:pt x="438" y="218"/>
                  </a:lnTo>
                  <a:lnTo>
                    <a:pt x="449" y="208"/>
                  </a:lnTo>
                  <a:lnTo>
                    <a:pt x="453" y="203"/>
                  </a:lnTo>
                  <a:lnTo>
                    <a:pt x="458" y="197"/>
                  </a:lnTo>
                  <a:lnTo>
                    <a:pt x="459" y="188"/>
                  </a:lnTo>
                  <a:lnTo>
                    <a:pt x="459" y="178"/>
                  </a:lnTo>
                  <a:lnTo>
                    <a:pt x="459" y="178"/>
                  </a:lnTo>
                  <a:lnTo>
                    <a:pt x="456" y="166"/>
                  </a:lnTo>
                  <a:lnTo>
                    <a:pt x="452" y="157"/>
                  </a:lnTo>
                  <a:lnTo>
                    <a:pt x="446" y="151"/>
                  </a:lnTo>
                  <a:lnTo>
                    <a:pt x="440" y="145"/>
                  </a:lnTo>
                  <a:lnTo>
                    <a:pt x="434" y="142"/>
                  </a:lnTo>
                  <a:lnTo>
                    <a:pt x="428" y="140"/>
                  </a:lnTo>
                  <a:lnTo>
                    <a:pt x="423" y="139"/>
                  </a:lnTo>
                  <a:lnTo>
                    <a:pt x="428" y="107"/>
                  </a:lnTo>
                  <a:lnTo>
                    <a:pt x="383" y="85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73" name="Freeform 18">
              <a:extLst>
                <a:ext uri="{FF2B5EF4-FFF2-40B4-BE49-F238E27FC236}">
                  <a16:creationId xmlns:a16="http://schemas.microsoft.com/office/drawing/2014/main" id="{1B85E1F4-80B0-4971-93FF-CEF4EF19E9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" y="1655"/>
              <a:ext cx="216" cy="196"/>
            </a:xfrm>
            <a:custGeom>
              <a:avLst/>
              <a:gdLst>
                <a:gd name="T0" fmla="*/ 5 w 433"/>
                <a:gd name="T1" fmla="*/ 271 h 393"/>
                <a:gd name="T2" fmla="*/ 0 w 433"/>
                <a:gd name="T3" fmla="*/ 229 h 393"/>
                <a:gd name="T4" fmla="*/ 2 w 433"/>
                <a:gd name="T5" fmla="*/ 176 h 393"/>
                <a:gd name="T6" fmla="*/ 8 w 433"/>
                <a:gd name="T7" fmla="*/ 146 h 393"/>
                <a:gd name="T8" fmla="*/ 20 w 433"/>
                <a:gd name="T9" fmla="*/ 119 h 393"/>
                <a:gd name="T10" fmla="*/ 36 w 433"/>
                <a:gd name="T11" fmla="*/ 96 h 393"/>
                <a:gd name="T12" fmla="*/ 77 w 433"/>
                <a:gd name="T13" fmla="*/ 57 h 393"/>
                <a:gd name="T14" fmla="*/ 115 w 433"/>
                <a:gd name="T15" fmla="*/ 24 h 393"/>
                <a:gd name="T16" fmla="*/ 144 w 433"/>
                <a:gd name="T17" fmla="*/ 8 h 393"/>
                <a:gd name="T18" fmla="*/ 163 w 433"/>
                <a:gd name="T19" fmla="*/ 2 h 393"/>
                <a:gd name="T20" fmla="*/ 184 w 433"/>
                <a:gd name="T21" fmla="*/ 0 h 393"/>
                <a:gd name="T22" fmla="*/ 193 w 433"/>
                <a:gd name="T23" fmla="*/ 0 h 393"/>
                <a:gd name="T24" fmla="*/ 280 w 433"/>
                <a:gd name="T25" fmla="*/ 21 h 393"/>
                <a:gd name="T26" fmla="*/ 323 w 433"/>
                <a:gd name="T27" fmla="*/ 36 h 393"/>
                <a:gd name="T28" fmla="*/ 361 w 433"/>
                <a:gd name="T29" fmla="*/ 56 h 393"/>
                <a:gd name="T30" fmla="*/ 368 w 433"/>
                <a:gd name="T31" fmla="*/ 60 h 393"/>
                <a:gd name="T32" fmla="*/ 383 w 433"/>
                <a:gd name="T33" fmla="*/ 74 h 393"/>
                <a:gd name="T34" fmla="*/ 401 w 433"/>
                <a:gd name="T35" fmla="*/ 101 h 393"/>
                <a:gd name="T36" fmla="*/ 418 w 433"/>
                <a:gd name="T37" fmla="*/ 146 h 393"/>
                <a:gd name="T38" fmla="*/ 428 w 433"/>
                <a:gd name="T39" fmla="*/ 202 h 393"/>
                <a:gd name="T40" fmla="*/ 433 w 433"/>
                <a:gd name="T41" fmla="*/ 235 h 393"/>
                <a:gd name="T42" fmla="*/ 415 w 433"/>
                <a:gd name="T43" fmla="*/ 264 h 393"/>
                <a:gd name="T44" fmla="*/ 392 w 433"/>
                <a:gd name="T45" fmla="*/ 307 h 393"/>
                <a:gd name="T46" fmla="*/ 379 w 433"/>
                <a:gd name="T47" fmla="*/ 346 h 393"/>
                <a:gd name="T48" fmla="*/ 374 w 433"/>
                <a:gd name="T49" fmla="*/ 375 h 393"/>
                <a:gd name="T50" fmla="*/ 347 w 433"/>
                <a:gd name="T51" fmla="*/ 393 h 393"/>
                <a:gd name="T52" fmla="*/ 347 w 433"/>
                <a:gd name="T53" fmla="*/ 385 h 393"/>
                <a:gd name="T54" fmla="*/ 341 w 433"/>
                <a:gd name="T55" fmla="*/ 354 h 393"/>
                <a:gd name="T56" fmla="*/ 332 w 433"/>
                <a:gd name="T57" fmla="*/ 331 h 393"/>
                <a:gd name="T58" fmla="*/ 325 w 433"/>
                <a:gd name="T59" fmla="*/ 321 h 393"/>
                <a:gd name="T60" fmla="*/ 312 w 433"/>
                <a:gd name="T61" fmla="*/ 298 h 393"/>
                <a:gd name="T62" fmla="*/ 292 w 433"/>
                <a:gd name="T63" fmla="*/ 259 h 393"/>
                <a:gd name="T64" fmla="*/ 283 w 433"/>
                <a:gd name="T65" fmla="*/ 249 h 393"/>
                <a:gd name="T66" fmla="*/ 273 w 433"/>
                <a:gd name="T67" fmla="*/ 243 h 393"/>
                <a:gd name="T68" fmla="*/ 258 w 433"/>
                <a:gd name="T69" fmla="*/ 240 h 393"/>
                <a:gd name="T70" fmla="*/ 249 w 433"/>
                <a:gd name="T71" fmla="*/ 241 h 393"/>
                <a:gd name="T72" fmla="*/ 235 w 433"/>
                <a:gd name="T73" fmla="*/ 246 h 393"/>
                <a:gd name="T74" fmla="*/ 216 w 433"/>
                <a:gd name="T75" fmla="*/ 261 h 393"/>
                <a:gd name="T76" fmla="*/ 193 w 433"/>
                <a:gd name="T77" fmla="*/ 288 h 393"/>
                <a:gd name="T78" fmla="*/ 174 w 433"/>
                <a:gd name="T79" fmla="*/ 304 h 393"/>
                <a:gd name="T80" fmla="*/ 157 w 433"/>
                <a:gd name="T81" fmla="*/ 310 h 393"/>
                <a:gd name="T82" fmla="*/ 148 w 433"/>
                <a:gd name="T83" fmla="*/ 312 h 393"/>
                <a:gd name="T84" fmla="*/ 130 w 433"/>
                <a:gd name="T85" fmla="*/ 310 h 393"/>
                <a:gd name="T86" fmla="*/ 115 w 433"/>
                <a:gd name="T87" fmla="*/ 304 h 393"/>
                <a:gd name="T88" fmla="*/ 86 w 433"/>
                <a:gd name="T89" fmla="*/ 285 h 393"/>
                <a:gd name="T90" fmla="*/ 51 w 433"/>
                <a:gd name="T91" fmla="*/ 256 h 393"/>
                <a:gd name="T92" fmla="*/ 41 w 433"/>
                <a:gd name="T93" fmla="*/ 253 h 393"/>
                <a:gd name="T94" fmla="*/ 32 w 433"/>
                <a:gd name="T95" fmla="*/ 255 h 393"/>
                <a:gd name="T96" fmla="*/ 17 w 433"/>
                <a:gd name="T97" fmla="*/ 259 h 393"/>
                <a:gd name="T98" fmla="*/ 6 w 433"/>
                <a:gd name="T99" fmla="*/ 26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3" h="393">
                  <a:moveTo>
                    <a:pt x="5" y="271"/>
                  </a:moveTo>
                  <a:lnTo>
                    <a:pt x="5" y="271"/>
                  </a:lnTo>
                  <a:lnTo>
                    <a:pt x="2" y="252"/>
                  </a:lnTo>
                  <a:lnTo>
                    <a:pt x="0" y="229"/>
                  </a:lnTo>
                  <a:lnTo>
                    <a:pt x="0" y="204"/>
                  </a:lnTo>
                  <a:lnTo>
                    <a:pt x="2" y="176"/>
                  </a:lnTo>
                  <a:lnTo>
                    <a:pt x="5" y="161"/>
                  </a:lnTo>
                  <a:lnTo>
                    <a:pt x="8" y="146"/>
                  </a:lnTo>
                  <a:lnTo>
                    <a:pt x="14" y="132"/>
                  </a:lnTo>
                  <a:lnTo>
                    <a:pt x="20" y="119"/>
                  </a:lnTo>
                  <a:lnTo>
                    <a:pt x="27" y="107"/>
                  </a:lnTo>
                  <a:lnTo>
                    <a:pt x="36" y="96"/>
                  </a:lnTo>
                  <a:lnTo>
                    <a:pt x="36" y="96"/>
                  </a:lnTo>
                  <a:lnTo>
                    <a:pt x="77" y="57"/>
                  </a:lnTo>
                  <a:lnTo>
                    <a:pt x="96" y="39"/>
                  </a:lnTo>
                  <a:lnTo>
                    <a:pt x="115" y="24"/>
                  </a:lnTo>
                  <a:lnTo>
                    <a:pt x="135" y="12"/>
                  </a:lnTo>
                  <a:lnTo>
                    <a:pt x="144" y="8"/>
                  </a:lnTo>
                  <a:lnTo>
                    <a:pt x="154" y="5"/>
                  </a:lnTo>
                  <a:lnTo>
                    <a:pt x="163" y="2"/>
                  </a:lnTo>
                  <a:lnTo>
                    <a:pt x="174" y="0"/>
                  </a:lnTo>
                  <a:lnTo>
                    <a:pt x="184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7" y="9"/>
                  </a:lnTo>
                  <a:lnTo>
                    <a:pt x="280" y="21"/>
                  </a:lnTo>
                  <a:lnTo>
                    <a:pt x="303" y="29"/>
                  </a:lnTo>
                  <a:lnTo>
                    <a:pt x="323" y="36"/>
                  </a:lnTo>
                  <a:lnTo>
                    <a:pt x="343" y="45"/>
                  </a:lnTo>
                  <a:lnTo>
                    <a:pt x="361" y="56"/>
                  </a:lnTo>
                  <a:lnTo>
                    <a:pt x="361" y="56"/>
                  </a:lnTo>
                  <a:lnTo>
                    <a:pt x="368" y="60"/>
                  </a:lnTo>
                  <a:lnTo>
                    <a:pt x="376" y="66"/>
                  </a:lnTo>
                  <a:lnTo>
                    <a:pt x="383" y="74"/>
                  </a:lnTo>
                  <a:lnTo>
                    <a:pt x="389" y="83"/>
                  </a:lnTo>
                  <a:lnTo>
                    <a:pt x="401" y="101"/>
                  </a:lnTo>
                  <a:lnTo>
                    <a:pt x="410" y="122"/>
                  </a:lnTo>
                  <a:lnTo>
                    <a:pt x="418" y="146"/>
                  </a:lnTo>
                  <a:lnTo>
                    <a:pt x="424" y="173"/>
                  </a:lnTo>
                  <a:lnTo>
                    <a:pt x="428" y="202"/>
                  </a:lnTo>
                  <a:lnTo>
                    <a:pt x="433" y="235"/>
                  </a:lnTo>
                  <a:lnTo>
                    <a:pt x="433" y="235"/>
                  </a:lnTo>
                  <a:lnTo>
                    <a:pt x="424" y="249"/>
                  </a:lnTo>
                  <a:lnTo>
                    <a:pt x="415" y="264"/>
                  </a:lnTo>
                  <a:lnTo>
                    <a:pt x="403" y="283"/>
                  </a:lnTo>
                  <a:lnTo>
                    <a:pt x="392" y="307"/>
                  </a:lnTo>
                  <a:lnTo>
                    <a:pt x="383" y="333"/>
                  </a:lnTo>
                  <a:lnTo>
                    <a:pt x="379" y="346"/>
                  </a:lnTo>
                  <a:lnTo>
                    <a:pt x="377" y="360"/>
                  </a:lnTo>
                  <a:lnTo>
                    <a:pt x="374" y="375"/>
                  </a:lnTo>
                  <a:lnTo>
                    <a:pt x="374" y="388"/>
                  </a:lnTo>
                  <a:lnTo>
                    <a:pt x="347" y="393"/>
                  </a:lnTo>
                  <a:lnTo>
                    <a:pt x="347" y="393"/>
                  </a:lnTo>
                  <a:lnTo>
                    <a:pt x="347" y="385"/>
                  </a:lnTo>
                  <a:lnTo>
                    <a:pt x="344" y="366"/>
                  </a:lnTo>
                  <a:lnTo>
                    <a:pt x="341" y="354"/>
                  </a:lnTo>
                  <a:lnTo>
                    <a:pt x="337" y="342"/>
                  </a:lnTo>
                  <a:lnTo>
                    <a:pt x="332" y="331"/>
                  </a:lnTo>
                  <a:lnTo>
                    <a:pt x="325" y="321"/>
                  </a:lnTo>
                  <a:lnTo>
                    <a:pt x="325" y="321"/>
                  </a:lnTo>
                  <a:lnTo>
                    <a:pt x="318" y="312"/>
                  </a:lnTo>
                  <a:lnTo>
                    <a:pt x="312" y="298"/>
                  </a:lnTo>
                  <a:lnTo>
                    <a:pt x="300" y="271"/>
                  </a:lnTo>
                  <a:lnTo>
                    <a:pt x="292" y="259"/>
                  </a:lnTo>
                  <a:lnTo>
                    <a:pt x="288" y="255"/>
                  </a:lnTo>
                  <a:lnTo>
                    <a:pt x="283" y="249"/>
                  </a:lnTo>
                  <a:lnTo>
                    <a:pt x="279" y="246"/>
                  </a:lnTo>
                  <a:lnTo>
                    <a:pt x="273" y="243"/>
                  </a:lnTo>
                  <a:lnTo>
                    <a:pt x="265" y="240"/>
                  </a:lnTo>
                  <a:lnTo>
                    <a:pt x="258" y="240"/>
                  </a:lnTo>
                  <a:lnTo>
                    <a:pt x="258" y="240"/>
                  </a:lnTo>
                  <a:lnTo>
                    <a:pt x="249" y="241"/>
                  </a:lnTo>
                  <a:lnTo>
                    <a:pt x="241" y="243"/>
                  </a:lnTo>
                  <a:lnTo>
                    <a:pt x="235" y="246"/>
                  </a:lnTo>
                  <a:lnTo>
                    <a:pt x="228" y="250"/>
                  </a:lnTo>
                  <a:lnTo>
                    <a:pt x="216" y="261"/>
                  </a:lnTo>
                  <a:lnTo>
                    <a:pt x="205" y="274"/>
                  </a:lnTo>
                  <a:lnTo>
                    <a:pt x="193" y="288"/>
                  </a:lnTo>
                  <a:lnTo>
                    <a:pt x="180" y="298"/>
                  </a:lnTo>
                  <a:lnTo>
                    <a:pt x="174" y="304"/>
                  </a:lnTo>
                  <a:lnTo>
                    <a:pt x="166" y="307"/>
                  </a:lnTo>
                  <a:lnTo>
                    <a:pt x="157" y="310"/>
                  </a:lnTo>
                  <a:lnTo>
                    <a:pt x="148" y="312"/>
                  </a:lnTo>
                  <a:lnTo>
                    <a:pt x="148" y="312"/>
                  </a:lnTo>
                  <a:lnTo>
                    <a:pt x="139" y="312"/>
                  </a:lnTo>
                  <a:lnTo>
                    <a:pt x="130" y="310"/>
                  </a:lnTo>
                  <a:lnTo>
                    <a:pt x="123" y="309"/>
                  </a:lnTo>
                  <a:lnTo>
                    <a:pt x="115" y="304"/>
                  </a:lnTo>
                  <a:lnTo>
                    <a:pt x="101" y="295"/>
                  </a:lnTo>
                  <a:lnTo>
                    <a:pt x="86" y="285"/>
                  </a:lnTo>
                  <a:lnTo>
                    <a:pt x="62" y="264"/>
                  </a:lnTo>
                  <a:lnTo>
                    <a:pt x="51" y="256"/>
                  </a:lnTo>
                  <a:lnTo>
                    <a:pt x="45" y="255"/>
                  </a:lnTo>
                  <a:lnTo>
                    <a:pt x="41" y="253"/>
                  </a:lnTo>
                  <a:lnTo>
                    <a:pt x="41" y="253"/>
                  </a:lnTo>
                  <a:lnTo>
                    <a:pt x="32" y="255"/>
                  </a:lnTo>
                  <a:lnTo>
                    <a:pt x="24" y="256"/>
                  </a:lnTo>
                  <a:lnTo>
                    <a:pt x="17" y="259"/>
                  </a:lnTo>
                  <a:lnTo>
                    <a:pt x="12" y="262"/>
                  </a:lnTo>
                  <a:lnTo>
                    <a:pt x="6" y="268"/>
                  </a:lnTo>
                  <a:lnTo>
                    <a:pt x="5" y="271"/>
                  </a:lnTo>
                  <a:close/>
                </a:path>
              </a:pathLst>
            </a:custGeom>
            <a:solidFill>
              <a:srgbClr val="1B16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74" name="Freeform 19">
              <a:extLst>
                <a:ext uri="{FF2B5EF4-FFF2-40B4-BE49-F238E27FC236}">
                  <a16:creationId xmlns:a16="http://schemas.microsoft.com/office/drawing/2014/main" id="{A3CD3BF4-686C-4983-933F-82D290E7E4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2" y="1655"/>
              <a:ext cx="216" cy="196"/>
            </a:xfrm>
            <a:custGeom>
              <a:avLst/>
              <a:gdLst>
                <a:gd name="T0" fmla="*/ 5 w 433"/>
                <a:gd name="T1" fmla="*/ 271 h 393"/>
                <a:gd name="T2" fmla="*/ 0 w 433"/>
                <a:gd name="T3" fmla="*/ 229 h 393"/>
                <a:gd name="T4" fmla="*/ 2 w 433"/>
                <a:gd name="T5" fmla="*/ 176 h 393"/>
                <a:gd name="T6" fmla="*/ 8 w 433"/>
                <a:gd name="T7" fmla="*/ 146 h 393"/>
                <a:gd name="T8" fmla="*/ 20 w 433"/>
                <a:gd name="T9" fmla="*/ 119 h 393"/>
                <a:gd name="T10" fmla="*/ 36 w 433"/>
                <a:gd name="T11" fmla="*/ 96 h 393"/>
                <a:gd name="T12" fmla="*/ 77 w 433"/>
                <a:gd name="T13" fmla="*/ 57 h 393"/>
                <a:gd name="T14" fmla="*/ 115 w 433"/>
                <a:gd name="T15" fmla="*/ 24 h 393"/>
                <a:gd name="T16" fmla="*/ 144 w 433"/>
                <a:gd name="T17" fmla="*/ 8 h 393"/>
                <a:gd name="T18" fmla="*/ 163 w 433"/>
                <a:gd name="T19" fmla="*/ 2 h 393"/>
                <a:gd name="T20" fmla="*/ 184 w 433"/>
                <a:gd name="T21" fmla="*/ 0 h 393"/>
                <a:gd name="T22" fmla="*/ 193 w 433"/>
                <a:gd name="T23" fmla="*/ 0 h 393"/>
                <a:gd name="T24" fmla="*/ 280 w 433"/>
                <a:gd name="T25" fmla="*/ 21 h 393"/>
                <a:gd name="T26" fmla="*/ 323 w 433"/>
                <a:gd name="T27" fmla="*/ 36 h 393"/>
                <a:gd name="T28" fmla="*/ 361 w 433"/>
                <a:gd name="T29" fmla="*/ 56 h 393"/>
                <a:gd name="T30" fmla="*/ 368 w 433"/>
                <a:gd name="T31" fmla="*/ 60 h 393"/>
                <a:gd name="T32" fmla="*/ 383 w 433"/>
                <a:gd name="T33" fmla="*/ 74 h 393"/>
                <a:gd name="T34" fmla="*/ 401 w 433"/>
                <a:gd name="T35" fmla="*/ 101 h 393"/>
                <a:gd name="T36" fmla="*/ 418 w 433"/>
                <a:gd name="T37" fmla="*/ 146 h 393"/>
                <a:gd name="T38" fmla="*/ 428 w 433"/>
                <a:gd name="T39" fmla="*/ 202 h 393"/>
                <a:gd name="T40" fmla="*/ 433 w 433"/>
                <a:gd name="T41" fmla="*/ 235 h 393"/>
                <a:gd name="T42" fmla="*/ 415 w 433"/>
                <a:gd name="T43" fmla="*/ 264 h 393"/>
                <a:gd name="T44" fmla="*/ 392 w 433"/>
                <a:gd name="T45" fmla="*/ 307 h 393"/>
                <a:gd name="T46" fmla="*/ 379 w 433"/>
                <a:gd name="T47" fmla="*/ 346 h 393"/>
                <a:gd name="T48" fmla="*/ 374 w 433"/>
                <a:gd name="T49" fmla="*/ 375 h 393"/>
                <a:gd name="T50" fmla="*/ 347 w 433"/>
                <a:gd name="T51" fmla="*/ 393 h 393"/>
                <a:gd name="T52" fmla="*/ 347 w 433"/>
                <a:gd name="T53" fmla="*/ 385 h 393"/>
                <a:gd name="T54" fmla="*/ 341 w 433"/>
                <a:gd name="T55" fmla="*/ 354 h 393"/>
                <a:gd name="T56" fmla="*/ 332 w 433"/>
                <a:gd name="T57" fmla="*/ 331 h 393"/>
                <a:gd name="T58" fmla="*/ 325 w 433"/>
                <a:gd name="T59" fmla="*/ 321 h 393"/>
                <a:gd name="T60" fmla="*/ 312 w 433"/>
                <a:gd name="T61" fmla="*/ 298 h 393"/>
                <a:gd name="T62" fmla="*/ 292 w 433"/>
                <a:gd name="T63" fmla="*/ 259 h 393"/>
                <a:gd name="T64" fmla="*/ 283 w 433"/>
                <a:gd name="T65" fmla="*/ 249 h 393"/>
                <a:gd name="T66" fmla="*/ 273 w 433"/>
                <a:gd name="T67" fmla="*/ 243 h 393"/>
                <a:gd name="T68" fmla="*/ 258 w 433"/>
                <a:gd name="T69" fmla="*/ 240 h 393"/>
                <a:gd name="T70" fmla="*/ 249 w 433"/>
                <a:gd name="T71" fmla="*/ 241 h 393"/>
                <a:gd name="T72" fmla="*/ 235 w 433"/>
                <a:gd name="T73" fmla="*/ 246 h 393"/>
                <a:gd name="T74" fmla="*/ 216 w 433"/>
                <a:gd name="T75" fmla="*/ 261 h 393"/>
                <a:gd name="T76" fmla="*/ 193 w 433"/>
                <a:gd name="T77" fmla="*/ 288 h 393"/>
                <a:gd name="T78" fmla="*/ 174 w 433"/>
                <a:gd name="T79" fmla="*/ 304 h 393"/>
                <a:gd name="T80" fmla="*/ 157 w 433"/>
                <a:gd name="T81" fmla="*/ 310 h 393"/>
                <a:gd name="T82" fmla="*/ 148 w 433"/>
                <a:gd name="T83" fmla="*/ 312 h 393"/>
                <a:gd name="T84" fmla="*/ 130 w 433"/>
                <a:gd name="T85" fmla="*/ 310 h 393"/>
                <a:gd name="T86" fmla="*/ 115 w 433"/>
                <a:gd name="T87" fmla="*/ 304 h 393"/>
                <a:gd name="T88" fmla="*/ 86 w 433"/>
                <a:gd name="T89" fmla="*/ 285 h 393"/>
                <a:gd name="T90" fmla="*/ 51 w 433"/>
                <a:gd name="T91" fmla="*/ 256 h 393"/>
                <a:gd name="T92" fmla="*/ 41 w 433"/>
                <a:gd name="T93" fmla="*/ 253 h 393"/>
                <a:gd name="T94" fmla="*/ 32 w 433"/>
                <a:gd name="T95" fmla="*/ 255 h 393"/>
                <a:gd name="T96" fmla="*/ 17 w 433"/>
                <a:gd name="T97" fmla="*/ 259 h 393"/>
                <a:gd name="T98" fmla="*/ 6 w 433"/>
                <a:gd name="T99" fmla="*/ 26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33" h="393">
                  <a:moveTo>
                    <a:pt x="5" y="271"/>
                  </a:moveTo>
                  <a:lnTo>
                    <a:pt x="5" y="271"/>
                  </a:lnTo>
                  <a:lnTo>
                    <a:pt x="2" y="252"/>
                  </a:lnTo>
                  <a:lnTo>
                    <a:pt x="0" y="229"/>
                  </a:lnTo>
                  <a:lnTo>
                    <a:pt x="0" y="204"/>
                  </a:lnTo>
                  <a:lnTo>
                    <a:pt x="2" y="176"/>
                  </a:lnTo>
                  <a:lnTo>
                    <a:pt x="5" y="161"/>
                  </a:lnTo>
                  <a:lnTo>
                    <a:pt x="8" y="146"/>
                  </a:lnTo>
                  <a:lnTo>
                    <a:pt x="14" y="132"/>
                  </a:lnTo>
                  <a:lnTo>
                    <a:pt x="20" y="119"/>
                  </a:lnTo>
                  <a:lnTo>
                    <a:pt x="27" y="107"/>
                  </a:lnTo>
                  <a:lnTo>
                    <a:pt x="36" y="96"/>
                  </a:lnTo>
                  <a:lnTo>
                    <a:pt x="36" y="96"/>
                  </a:lnTo>
                  <a:lnTo>
                    <a:pt x="77" y="57"/>
                  </a:lnTo>
                  <a:lnTo>
                    <a:pt x="96" y="39"/>
                  </a:lnTo>
                  <a:lnTo>
                    <a:pt x="115" y="24"/>
                  </a:lnTo>
                  <a:lnTo>
                    <a:pt x="135" y="12"/>
                  </a:lnTo>
                  <a:lnTo>
                    <a:pt x="144" y="8"/>
                  </a:lnTo>
                  <a:lnTo>
                    <a:pt x="154" y="5"/>
                  </a:lnTo>
                  <a:lnTo>
                    <a:pt x="163" y="2"/>
                  </a:lnTo>
                  <a:lnTo>
                    <a:pt x="174" y="0"/>
                  </a:lnTo>
                  <a:lnTo>
                    <a:pt x="184" y="0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237" y="9"/>
                  </a:lnTo>
                  <a:lnTo>
                    <a:pt x="280" y="21"/>
                  </a:lnTo>
                  <a:lnTo>
                    <a:pt x="303" y="29"/>
                  </a:lnTo>
                  <a:lnTo>
                    <a:pt x="323" y="36"/>
                  </a:lnTo>
                  <a:lnTo>
                    <a:pt x="343" y="45"/>
                  </a:lnTo>
                  <a:lnTo>
                    <a:pt x="361" y="56"/>
                  </a:lnTo>
                  <a:lnTo>
                    <a:pt x="361" y="56"/>
                  </a:lnTo>
                  <a:lnTo>
                    <a:pt x="368" y="60"/>
                  </a:lnTo>
                  <a:lnTo>
                    <a:pt x="376" y="66"/>
                  </a:lnTo>
                  <a:lnTo>
                    <a:pt x="383" y="74"/>
                  </a:lnTo>
                  <a:lnTo>
                    <a:pt x="389" y="83"/>
                  </a:lnTo>
                  <a:lnTo>
                    <a:pt x="401" y="101"/>
                  </a:lnTo>
                  <a:lnTo>
                    <a:pt x="410" y="122"/>
                  </a:lnTo>
                  <a:lnTo>
                    <a:pt x="418" y="146"/>
                  </a:lnTo>
                  <a:lnTo>
                    <a:pt x="424" y="173"/>
                  </a:lnTo>
                  <a:lnTo>
                    <a:pt x="428" y="202"/>
                  </a:lnTo>
                  <a:lnTo>
                    <a:pt x="433" y="235"/>
                  </a:lnTo>
                  <a:lnTo>
                    <a:pt x="433" y="235"/>
                  </a:lnTo>
                  <a:lnTo>
                    <a:pt x="424" y="249"/>
                  </a:lnTo>
                  <a:lnTo>
                    <a:pt x="415" y="264"/>
                  </a:lnTo>
                  <a:lnTo>
                    <a:pt x="403" y="283"/>
                  </a:lnTo>
                  <a:lnTo>
                    <a:pt x="392" y="307"/>
                  </a:lnTo>
                  <a:lnTo>
                    <a:pt x="383" y="333"/>
                  </a:lnTo>
                  <a:lnTo>
                    <a:pt x="379" y="346"/>
                  </a:lnTo>
                  <a:lnTo>
                    <a:pt x="377" y="360"/>
                  </a:lnTo>
                  <a:lnTo>
                    <a:pt x="374" y="375"/>
                  </a:lnTo>
                  <a:lnTo>
                    <a:pt x="374" y="388"/>
                  </a:lnTo>
                  <a:lnTo>
                    <a:pt x="347" y="393"/>
                  </a:lnTo>
                  <a:lnTo>
                    <a:pt x="347" y="393"/>
                  </a:lnTo>
                  <a:lnTo>
                    <a:pt x="347" y="385"/>
                  </a:lnTo>
                  <a:lnTo>
                    <a:pt x="344" y="366"/>
                  </a:lnTo>
                  <a:lnTo>
                    <a:pt x="341" y="354"/>
                  </a:lnTo>
                  <a:lnTo>
                    <a:pt x="337" y="342"/>
                  </a:lnTo>
                  <a:lnTo>
                    <a:pt x="332" y="331"/>
                  </a:lnTo>
                  <a:lnTo>
                    <a:pt x="325" y="321"/>
                  </a:lnTo>
                  <a:lnTo>
                    <a:pt x="325" y="321"/>
                  </a:lnTo>
                  <a:lnTo>
                    <a:pt x="318" y="312"/>
                  </a:lnTo>
                  <a:lnTo>
                    <a:pt x="312" y="298"/>
                  </a:lnTo>
                  <a:lnTo>
                    <a:pt x="300" y="271"/>
                  </a:lnTo>
                  <a:lnTo>
                    <a:pt x="292" y="259"/>
                  </a:lnTo>
                  <a:lnTo>
                    <a:pt x="288" y="255"/>
                  </a:lnTo>
                  <a:lnTo>
                    <a:pt x="283" y="249"/>
                  </a:lnTo>
                  <a:lnTo>
                    <a:pt x="279" y="246"/>
                  </a:lnTo>
                  <a:lnTo>
                    <a:pt x="273" y="243"/>
                  </a:lnTo>
                  <a:lnTo>
                    <a:pt x="265" y="240"/>
                  </a:lnTo>
                  <a:lnTo>
                    <a:pt x="258" y="240"/>
                  </a:lnTo>
                  <a:lnTo>
                    <a:pt x="258" y="240"/>
                  </a:lnTo>
                  <a:lnTo>
                    <a:pt x="249" y="241"/>
                  </a:lnTo>
                  <a:lnTo>
                    <a:pt x="241" y="243"/>
                  </a:lnTo>
                  <a:lnTo>
                    <a:pt x="235" y="246"/>
                  </a:lnTo>
                  <a:lnTo>
                    <a:pt x="228" y="250"/>
                  </a:lnTo>
                  <a:lnTo>
                    <a:pt x="216" y="261"/>
                  </a:lnTo>
                  <a:lnTo>
                    <a:pt x="205" y="274"/>
                  </a:lnTo>
                  <a:lnTo>
                    <a:pt x="193" y="288"/>
                  </a:lnTo>
                  <a:lnTo>
                    <a:pt x="180" y="298"/>
                  </a:lnTo>
                  <a:lnTo>
                    <a:pt x="174" y="304"/>
                  </a:lnTo>
                  <a:lnTo>
                    <a:pt x="166" y="307"/>
                  </a:lnTo>
                  <a:lnTo>
                    <a:pt x="157" y="310"/>
                  </a:lnTo>
                  <a:lnTo>
                    <a:pt x="148" y="312"/>
                  </a:lnTo>
                  <a:lnTo>
                    <a:pt x="148" y="312"/>
                  </a:lnTo>
                  <a:lnTo>
                    <a:pt x="139" y="312"/>
                  </a:lnTo>
                  <a:lnTo>
                    <a:pt x="130" y="310"/>
                  </a:lnTo>
                  <a:lnTo>
                    <a:pt x="123" y="309"/>
                  </a:lnTo>
                  <a:lnTo>
                    <a:pt x="115" y="304"/>
                  </a:lnTo>
                  <a:lnTo>
                    <a:pt x="101" y="295"/>
                  </a:lnTo>
                  <a:lnTo>
                    <a:pt x="86" y="285"/>
                  </a:lnTo>
                  <a:lnTo>
                    <a:pt x="62" y="264"/>
                  </a:lnTo>
                  <a:lnTo>
                    <a:pt x="51" y="256"/>
                  </a:lnTo>
                  <a:lnTo>
                    <a:pt x="45" y="255"/>
                  </a:lnTo>
                  <a:lnTo>
                    <a:pt x="41" y="253"/>
                  </a:lnTo>
                  <a:lnTo>
                    <a:pt x="41" y="253"/>
                  </a:lnTo>
                  <a:lnTo>
                    <a:pt x="32" y="255"/>
                  </a:lnTo>
                  <a:lnTo>
                    <a:pt x="24" y="256"/>
                  </a:lnTo>
                  <a:lnTo>
                    <a:pt x="17" y="259"/>
                  </a:lnTo>
                  <a:lnTo>
                    <a:pt x="12" y="262"/>
                  </a:lnTo>
                  <a:lnTo>
                    <a:pt x="6" y="268"/>
                  </a:lnTo>
                  <a:lnTo>
                    <a:pt x="5" y="2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75" name="Freeform 20">
              <a:extLst>
                <a:ext uri="{FF2B5EF4-FFF2-40B4-BE49-F238E27FC236}">
                  <a16:creationId xmlns:a16="http://schemas.microsoft.com/office/drawing/2014/main" id="{114BED8F-AA2F-45A3-A507-A38F563719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6" y="2202"/>
              <a:ext cx="137" cy="262"/>
            </a:xfrm>
            <a:custGeom>
              <a:avLst/>
              <a:gdLst>
                <a:gd name="T0" fmla="*/ 0 w 276"/>
                <a:gd name="T1" fmla="*/ 12 h 522"/>
                <a:gd name="T2" fmla="*/ 39 w 276"/>
                <a:gd name="T3" fmla="*/ 63 h 522"/>
                <a:gd name="T4" fmla="*/ 56 w 276"/>
                <a:gd name="T5" fmla="*/ 86 h 522"/>
                <a:gd name="T6" fmla="*/ 63 w 276"/>
                <a:gd name="T7" fmla="*/ 112 h 522"/>
                <a:gd name="T8" fmla="*/ 66 w 276"/>
                <a:gd name="T9" fmla="*/ 146 h 522"/>
                <a:gd name="T10" fmla="*/ 65 w 276"/>
                <a:gd name="T11" fmla="*/ 211 h 522"/>
                <a:gd name="T12" fmla="*/ 63 w 276"/>
                <a:gd name="T13" fmla="*/ 251 h 522"/>
                <a:gd name="T14" fmla="*/ 59 w 276"/>
                <a:gd name="T15" fmla="*/ 339 h 522"/>
                <a:gd name="T16" fmla="*/ 63 w 276"/>
                <a:gd name="T17" fmla="*/ 393 h 522"/>
                <a:gd name="T18" fmla="*/ 69 w 276"/>
                <a:gd name="T19" fmla="*/ 411 h 522"/>
                <a:gd name="T20" fmla="*/ 72 w 276"/>
                <a:gd name="T21" fmla="*/ 416 h 522"/>
                <a:gd name="T22" fmla="*/ 78 w 276"/>
                <a:gd name="T23" fmla="*/ 419 h 522"/>
                <a:gd name="T24" fmla="*/ 83 w 276"/>
                <a:gd name="T25" fmla="*/ 414 h 522"/>
                <a:gd name="T26" fmla="*/ 89 w 276"/>
                <a:gd name="T27" fmla="*/ 396 h 522"/>
                <a:gd name="T28" fmla="*/ 102 w 276"/>
                <a:gd name="T29" fmla="*/ 345 h 522"/>
                <a:gd name="T30" fmla="*/ 110 w 276"/>
                <a:gd name="T31" fmla="*/ 333 h 522"/>
                <a:gd name="T32" fmla="*/ 105 w 276"/>
                <a:gd name="T33" fmla="*/ 393 h 522"/>
                <a:gd name="T34" fmla="*/ 102 w 276"/>
                <a:gd name="T35" fmla="*/ 465 h 522"/>
                <a:gd name="T36" fmla="*/ 108 w 276"/>
                <a:gd name="T37" fmla="*/ 474 h 522"/>
                <a:gd name="T38" fmla="*/ 113 w 276"/>
                <a:gd name="T39" fmla="*/ 476 h 522"/>
                <a:gd name="T40" fmla="*/ 120 w 276"/>
                <a:gd name="T41" fmla="*/ 474 h 522"/>
                <a:gd name="T42" fmla="*/ 128 w 276"/>
                <a:gd name="T43" fmla="*/ 465 h 522"/>
                <a:gd name="T44" fmla="*/ 137 w 276"/>
                <a:gd name="T45" fmla="*/ 449 h 522"/>
                <a:gd name="T46" fmla="*/ 146 w 276"/>
                <a:gd name="T47" fmla="*/ 422 h 522"/>
                <a:gd name="T48" fmla="*/ 153 w 276"/>
                <a:gd name="T49" fmla="*/ 383 h 522"/>
                <a:gd name="T50" fmla="*/ 150 w 276"/>
                <a:gd name="T51" fmla="*/ 444 h 522"/>
                <a:gd name="T52" fmla="*/ 147 w 276"/>
                <a:gd name="T53" fmla="*/ 479 h 522"/>
                <a:gd name="T54" fmla="*/ 147 w 276"/>
                <a:gd name="T55" fmla="*/ 507 h 522"/>
                <a:gd name="T56" fmla="*/ 151 w 276"/>
                <a:gd name="T57" fmla="*/ 518 h 522"/>
                <a:gd name="T58" fmla="*/ 159 w 276"/>
                <a:gd name="T59" fmla="*/ 522 h 522"/>
                <a:gd name="T60" fmla="*/ 166 w 276"/>
                <a:gd name="T61" fmla="*/ 519 h 522"/>
                <a:gd name="T62" fmla="*/ 175 w 276"/>
                <a:gd name="T63" fmla="*/ 507 h 522"/>
                <a:gd name="T64" fmla="*/ 184 w 276"/>
                <a:gd name="T65" fmla="*/ 485 h 522"/>
                <a:gd name="T66" fmla="*/ 193 w 276"/>
                <a:gd name="T67" fmla="*/ 452 h 522"/>
                <a:gd name="T68" fmla="*/ 208 w 276"/>
                <a:gd name="T69" fmla="*/ 392 h 522"/>
                <a:gd name="T70" fmla="*/ 219 w 276"/>
                <a:gd name="T71" fmla="*/ 360 h 522"/>
                <a:gd name="T72" fmla="*/ 220 w 276"/>
                <a:gd name="T73" fmla="*/ 360 h 522"/>
                <a:gd name="T74" fmla="*/ 225 w 276"/>
                <a:gd name="T75" fmla="*/ 389 h 522"/>
                <a:gd name="T76" fmla="*/ 228 w 276"/>
                <a:gd name="T77" fmla="*/ 434 h 522"/>
                <a:gd name="T78" fmla="*/ 226 w 276"/>
                <a:gd name="T79" fmla="*/ 444 h 522"/>
                <a:gd name="T80" fmla="*/ 213 w 276"/>
                <a:gd name="T81" fmla="*/ 473 h 522"/>
                <a:gd name="T82" fmla="*/ 205 w 276"/>
                <a:gd name="T83" fmla="*/ 491 h 522"/>
                <a:gd name="T84" fmla="*/ 205 w 276"/>
                <a:gd name="T85" fmla="*/ 500 h 522"/>
                <a:gd name="T86" fmla="*/ 207 w 276"/>
                <a:gd name="T87" fmla="*/ 501 h 522"/>
                <a:gd name="T88" fmla="*/ 219 w 276"/>
                <a:gd name="T89" fmla="*/ 506 h 522"/>
                <a:gd name="T90" fmla="*/ 235 w 276"/>
                <a:gd name="T91" fmla="*/ 498 h 522"/>
                <a:gd name="T92" fmla="*/ 252 w 276"/>
                <a:gd name="T93" fmla="*/ 473 h 522"/>
                <a:gd name="T94" fmla="*/ 268 w 276"/>
                <a:gd name="T95" fmla="*/ 428 h 522"/>
                <a:gd name="T96" fmla="*/ 274 w 276"/>
                <a:gd name="T97" fmla="*/ 398 h 522"/>
                <a:gd name="T98" fmla="*/ 276 w 276"/>
                <a:gd name="T99" fmla="*/ 339 h 522"/>
                <a:gd name="T100" fmla="*/ 271 w 276"/>
                <a:gd name="T101" fmla="*/ 286 h 522"/>
                <a:gd name="T102" fmla="*/ 258 w 276"/>
                <a:gd name="T103" fmla="*/ 215 h 522"/>
                <a:gd name="T104" fmla="*/ 252 w 276"/>
                <a:gd name="T105" fmla="*/ 190 h 522"/>
                <a:gd name="T106" fmla="*/ 217 w 276"/>
                <a:gd name="T107" fmla="*/ 94 h 522"/>
                <a:gd name="T108" fmla="*/ 183 w 276"/>
                <a:gd name="T109" fmla="*/ 15 h 522"/>
                <a:gd name="T110" fmla="*/ 163 w 276"/>
                <a:gd name="T111" fmla="*/ 10 h 522"/>
                <a:gd name="T112" fmla="*/ 116 w 276"/>
                <a:gd name="T113" fmla="*/ 1 h 522"/>
                <a:gd name="T114" fmla="*/ 56 w 276"/>
                <a:gd name="T115" fmla="*/ 0 h 522"/>
                <a:gd name="T116" fmla="*/ 26 w 276"/>
                <a:gd name="T117" fmla="*/ 3 h 522"/>
                <a:gd name="T118" fmla="*/ 0 w 276"/>
                <a:gd name="T119" fmla="*/ 1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6" h="522">
                  <a:moveTo>
                    <a:pt x="0" y="12"/>
                  </a:moveTo>
                  <a:lnTo>
                    <a:pt x="0" y="12"/>
                  </a:lnTo>
                  <a:lnTo>
                    <a:pt x="21" y="39"/>
                  </a:lnTo>
                  <a:lnTo>
                    <a:pt x="39" y="63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60" y="98"/>
                  </a:lnTo>
                  <a:lnTo>
                    <a:pt x="63" y="112"/>
                  </a:lnTo>
                  <a:lnTo>
                    <a:pt x="66" y="128"/>
                  </a:lnTo>
                  <a:lnTo>
                    <a:pt x="66" y="146"/>
                  </a:lnTo>
                  <a:lnTo>
                    <a:pt x="66" y="181"/>
                  </a:lnTo>
                  <a:lnTo>
                    <a:pt x="65" y="211"/>
                  </a:lnTo>
                  <a:lnTo>
                    <a:pt x="65" y="211"/>
                  </a:lnTo>
                  <a:lnTo>
                    <a:pt x="63" y="251"/>
                  </a:lnTo>
                  <a:lnTo>
                    <a:pt x="59" y="309"/>
                  </a:lnTo>
                  <a:lnTo>
                    <a:pt x="59" y="339"/>
                  </a:lnTo>
                  <a:lnTo>
                    <a:pt x="60" y="368"/>
                  </a:lnTo>
                  <a:lnTo>
                    <a:pt x="63" y="393"/>
                  </a:lnTo>
                  <a:lnTo>
                    <a:pt x="65" y="402"/>
                  </a:lnTo>
                  <a:lnTo>
                    <a:pt x="69" y="411"/>
                  </a:lnTo>
                  <a:lnTo>
                    <a:pt x="69" y="411"/>
                  </a:lnTo>
                  <a:lnTo>
                    <a:pt x="72" y="416"/>
                  </a:lnTo>
                  <a:lnTo>
                    <a:pt x="75" y="419"/>
                  </a:lnTo>
                  <a:lnTo>
                    <a:pt x="78" y="419"/>
                  </a:lnTo>
                  <a:lnTo>
                    <a:pt x="81" y="417"/>
                  </a:lnTo>
                  <a:lnTo>
                    <a:pt x="83" y="414"/>
                  </a:lnTo>
                  <a:lnTo>
                    <a:pt x="86" y="410"/>
                  </a:lnTo>
                  <a:lnTo>
                    <a:pt x="89" y="396"/>
                  </a:lnTo>
                  <a:lnTo>
                    <a:pt x="98" y="362"/>
                  </a:lnTo>
                  <a:lnTo>
                    <a:pt x="102" y="345"/>
                  </a:lnTo>
                  <a:lnTo>
                    <a:pt x="105" y="338"/>
                  </a:lnTo>
                  <a:lnTo>
                    <a:pt x="110" y="333"/>
                  </a:lnTo>
                  <a:lnTo>
                    <a:pt x="110" y="333"/>
                  </a:lnTo>
                  <a:lnTo>
                    <a:pt x="105" y="393"/>
                  </a:lnTo>
                  <a:lnTo>
                    <a:pt x="102" y="465"/>
                  </a:lnTo>
                  <a:lnTo>
                    <a:pt x="102" y="465"/>
                  </a:lnTo>
                  <a:lnTo>
                    <a:pt x="104" y="470"/>
                  </a:lnTo>
                  <a:lnTo>
                    <a:pt x="108" y="474"/>
                  </a:lnTo>
                  <a:lnTo>
                    <a:pt x="110" y="476"/>
                  </a:lnTo>
                  <a:lnTo>
                    <a:pt x="113" y="476"/>
                  </a:lnTo>
                  <a:lnTo>
                    <a:pt x="117" y="476"/>
                  </a:lnTo>
                  <a:lnTo>
                    <a:pt x="120" y="474"/>
                  </a:lnTo>
                  <a:lnTo>
                    <a:pt x="125" y="470"/>
                  </a:lnTo>
                  <a:lnTo>
                    <a:pt x="128" y="465"/>
                  </a:lnTo>
                  <a:lnTo>
                    <a:pt x="132" y="458"/>
                  </a:lnTo>
                  <a:lnTo>
                    <a:pt x="137" y="449"/>
                  </a:lnTo>
                  <a:lnTo>
                    <a:pt x="141" y="437"/>
                  </a:lnTo>
                  <a:lnTo>
                    <a:pt x="146" y="422"/>
                  </a:lnTo>
                  <a:lnTo>
                    <a:pt x="153" y="383"/>
                  </a:lnTo>
                  <a:lnTo>
                    <a:pt x="153" y="383"/>
                  </a:lnTo>
                  <a:lnTo>
                    <a:pt x="153" y="414"/>
                  </a:lnTo>
                  <a:lnTo>
                    <a:pt x="150" y="444"/>
                  </a:lnTo>
                  <a:lnTo>
                    <a:pt x="147" y="479"/>
                  </a:lnTo>
                  <a:lnTo>
                    <a:pt x="147" y="479"/>
                  </a:lnTo>
                  <a:lnTo>
                    <a:pt x="146" y="494"/>
                  </a:lnTo>
                  <a:lnTo>
                    <a:pt x="147" y="507"/>
                  </a:lnTo>
                  <a:lnTo>
                    <a:pt x="150" y="513"/>
                  </a:lnTo>
                  <a:lnTo>
                    <a:pt x="151" y="518"/>
                  </a:lnTo>
                  <a:lnTo>
                    <a:pt x="154" y="521"/>
                  </a:lnTo>
                  <a:lnTo>
                    <a:pt x="159" y="522"/>
                  </a:lnTo>
                  <a:lnTo>
                    <a:pt x="162" y="521"/>
                  </a:lnTo>
                  <a:lnTo>
                    <a:pt x="166" y="519"/>
                  </a:lnTo>
                  <a:lnTo>
                    <a:pt x="171" y="515"/>
                  </a:lnTo>
                  <a:lnTo>
                    <a:pt x="175" y="507"/>
                  </a:lnTo>
                  <a:lnTo>
                    <a:pt x="180" y="498"/>
                  </a:lnTo>
                  <a:lnTo>
                    <a:pt x="184" y="485"/>
                  </a:lnTo>
                  <a:lnTo>
                    <a:pt x="189" y="470"/>
                  </a:lnTo>
                  <a:lnTo>
                    <a:pt x="193" y="452"/>
                  </a:lnTo>
                  <a:lnTo>
                    <a:pt x="193" y="452"/>
                  </a:lnTo>
                  <a:lnTo>
                    <a:pt x="208" y="392"/>
                  </a:lnTo>
                  <a:lnTo>
                    <a:pt x="216" y="365"/>
                  </a:lnTo>
                  <a:lnTo>
                    <a:pt x="219" y="360"/>
                  </a:lnTo>
                  <a:lnTo>
                    <a:pt x="220" y="359"/>
                  </a:lnTo>
                  <a:lnTo>
                    <a:pt x="220" y="360"/>
                  </a:lnTo>
                  <a:lnTo>
                    <a:pt x="220" y="360"/>
                  </a:lnTo>
                  <a:lnTo>
                    <a:pt x="225" y="389"/>
                  </a:lnTo>
                  <a:lnTo>
                    <a:pt x="226" y="413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26" y="444"/>
                  </a:lnTo>
                  <a:lnTo>
                    <a:pt x="222" y="453"/>
                  </a:lnTo>
                  <a:lnTo>
                    <a:pt x="213" y="473"/>
                  </a:lnTo>
                  <a:lnTo>
                    <a:pt x="208" y="482"/>
                  </a:lnTo>
                  <a:lnTo>
                    <a:pt x="205" y="491"/>
                  </a:lnTo>
                  <a:lnTo>
                    <a:pt x="204" y="497"/>
                  </a:lnTo>
                  <a:lnTo>
                    <a:pt x="205" y="500"/>
                  </a:lnTo>
                  <a:lnTo>
                    <a:pt x="207" y="501"/>
                  </a:lnTo>
                  <a:lnTo>
                    <a:pt x="207" y="501"/>
                  </a:lnTo>
                  <a:lnTo>
                    <a:pt x="213" y="504"/>
                  </a:lnTo>
                  <a:lnTo>
                    <a:pt x="219" y="506"/>
                  </a:lnTo>
                  <a:lnTo>
                    <a:pt x="226" y="503"/>
                  </a:lnTo>
                  <a:lnTo>
                    <a:pt x="235" y="498"/>
                  </a:lnTo>
                  <a:lnTo>
                    <a:pt x="243" y="488"/>
                  </a:lnTo>
                  <a:lnTo>
                    <a:pt x="252" y="473"/>
                  </a:lnTo>
                  <a:lnTo>
                    <a:pt x="261" y="453"/>
                  </a:lnTo>
                  <a:lnTo>
                    <a:pt x="268" y="428"/>
                  </a:lnTo>
                  <a:lnTo>
                    <a:pt x="268" y="428"/>
                  </a:lnTo>
                  <a:lnTo>
                    <a:pt x="274" y="398"/>
                  </a:lnTo>
                  <a:lnTo>
                    <a:pt x="276" y="369"/>
                  </a:lnTo>
                  <a:lnTo>
                    <a:pt x="276" y="339"/>
                  </a:lnTo>
                  <a:lnTo>
                    <a:pt x="274" y="312"/>
                  </a:lnTo>
                  <a:lnTo>
                    <a:pt x="271" y="286"/>
                  </a:lnTo>
                  <a:lnTo>
                    <a:pt x="267" y="260"/>
                  </a:lnTo>
                  <a:lnTo>
                    <a:pt x="258" y="215"/>
                  </a:lnTo>
                  <a:lnTo>
                    <a:pt x="258" y="215"/>
                  </a:lnTo>
                  <a:lnTo>
                    <a:pt x="252" y="190"/>
                  </a:lnTo>
                  <a:lnTo>
                    <a:pt x="241" y="160"/>
                  </a:lnTo>
                  <a:lnTo>
                    <a:pt x="217" y="94"/>
                  </a:lnTo>
                  <a:lnTo>
                    <a:pt x="193" y="3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63" y="10"/>
                  </a:lnTo>
                  <a:lnTo>
                    <a:pt x="143" y="6"/>
                  </a:lnTo>
                  <a:lnTo>
                    <a:pt x="116" y="1"/>
                  </a:lnTo>
                  <a:lnTo>
                    <a:pt x="86" y="0"/>
                  </a:lnTo>
                  <a:lnTo>
                    <a:pt x="56" y="0"/>
                  </a:lnTo>
                  <a:lnTo>
                    <a:pt x="41" y="1"/>
                  </a:lnTo>
                  <a:lnTo>
                    <a:pt x="26" y="3"/>
                  </a:lnTo>
                  <a:lnTo>
                    <a:pt x="14" y="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CD7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76" name="Freeform 21">
              <a:extLst>
                <a:ext uri="{FF2B5EF4-FFF2-40B4-BE49-F238E27FC236}">
                  <a16:creationId xmlns:a16="http://schemas.microsoft.com/office/drawing/2014/main" id="{D5FCA9D1-E6C8-48EA-A49B-A0759E121D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6" y="2202"/>
              <a:ext cx="137" cy="262"/>
            </a:xfrm>
            <a:custGeom>
              <a:avLst/>
              <a:gdLst>
                <a:gd name="T0" fmla="*/ 0 w 276"/>
                <a:gd name="T1" fmla="*/ 12 h 522"/>
                <a:gd name="T2" fmla="*/ 39 w 276"/>
                <a:gd name="T3" fmla="*/ 63 h 522"/>
                <a:gd name="T4" fmla="*/ 56 w 276"/>
                <a:gd name="T5" fmla="*/ 86 h 522"/>
                <a:gd name="T6" fmla="*/ 63 w 276"/>
                <a:gd name="T7" fmla="*/ 112 h 522"/>
                <a:gd name="T8" fmla="*/ 66 w 276"/>
                <a:gd name="T9" fmla="*/ 146 h 522"/>
                <a:gd name="T10" fmla="*/ 65 w 276"/>
                <a:gd name="T11" fmla="*/ 211 h 522"/>
                <a:gd name="T12" fmla="*/ 63 w 276"/>
                <a:gd name="T13" fmla="*/ 251 h 522"/>
                <a:gd name="T14" fmla="*/ 59 w 276"/>
                <a:gd name="T15" fmla="*/ 339 h 522"/>
                <a:gd name="T16" fmla="*/ 63 w 276"/>
                <a:gd name="T17" fmla="*/ 393 h 522"/>
                <a:gd name="T18" fmla="*/ 69 w 276"/>
                <a:gd name="T19" fmla="*/ 411 h 522"/>
                <a:gd name="T20" fmla="*/ 72 w 276"/>
                <a:gd name="T21" fmla="*/ 416 h 522"/>
                <a:gd name="T22" fmla="*/ 78 w 276"/>
                <a:gd name="T23" fmla="*/ 419 h 522"/>
                <a:gd name="T24" fmla="*/ 83 w 276"/>
                <a:gd name="T25" fmla="*/ 414 h 522"/>
                <a:gd name="T26" fmla="*/ 89 w 276"/>
                <a:gd name="T27" fmla="*/ 396 h 522"/>
                <a:gd name="T28" fmla="*/ 102 w 276"/>
                <a:gd name="T29" fmla="*/ 345 h 522"/>
                <a:gd name="T30" fmla="*/ 110 w 276"/>
                <a:gd name="T31" fmla="*/ 333 h 522"/>
                <a:gd name="T32" fmla="*/ 105 w 276"/>
                <a:gd name="T33" fmla="*/ 393 h 522"/>
                <a:gd name="T34" fmla="*/ 102 w 276"/>
                <a:gd name="T35" fmla="*/ 465 h 522"/>
                <a:gd name="T36" fmla="*/ 108 w 276"/>
                <a:gd name="T37" fmla="*/ 474 h 522"/>
                <a:gd name="T38" fmla="*/ 113 w 276"/>
                <a:gd name="T39" fmla="*/ 476 h 522"/>
                <a:gd name="T40" fmla="*/ 120 w 276"/>
                <a:gd name="T41" fmla="*/ 474 h 522"/>
                <a:gd name="T42" fmla="*/ 128 w 276"/>
                <a:gd name="T43" fmla="*/ 465 h 522"/>
                <a:gd name="T44" fmla="*/ 137 w 276"/>
                <a:gd name="T45" fmla="*/ 449 h 522"/>
                <a:gd name="T46" fmla="*/ 146 w 276"/>
                <a:gd name="T47" fmla="*/ 422 h 522"/>
                <a:gd name="T48" fmla="*/ 153 w 276"/>
                <a:gd name="T49" fmla="*/ 383 h 522"/>
                <a:gd name="T50" fmla="*/ 150 w 276"/>
                <a:gd name="T51" fmla="*/ 444 h 522"/>
                <a:gd name="T52" fmla="*/ 147 w 276"/>
                <a:gd name="T53" fmla="*/ 479 h 522"/>
                <a:gd name="T54" fmla="*/ 147 w 276"/>
                <a:gd name="T55" fmla="*/ 507 h 522"/>
                <a:gd name="T56" fmla="*/ 151 w 276"/>
                <a:gd name="T57" fmla="*/ 518 h 522"/>
                <a:gd name="T58" fmla="*/ 159 w 276"/>
                <a:gd name="T59" fmla="*/ 522 h 522"/>
                <a:gd name="T60" fmla="*/ 166 w 276"/>
                <a:gd name="T61" fmla="*/ 519 h 522"/>
                <a:gd name="T62" fmla="*/ 175 w 276"/>
                <a:gd name="T63" fmla="*/ 507 h 522"/>
                <a:gd name="T64" fmla="*/ 184 w 276"/>
                <a:gd name="T65" fmla="*/ 485 h 522"/>
                <a:gd name="T66" fmla="*/ 193 w 276"/>
                <a:gd name="T67" fmla="*/ 452 h 522"/>
                <a:gd name="T68" fmla="*/ 208 w 276"/>
                <a:gd name="T69" fmla="*/ 392 h 522"/>
                <a:gd name="T70" fmla="*/ 219 w 276"/>
                <a:gd name="T71" fmla="*/ 360 h 522"/>
                <a:gd name="T72" fmla="*/ 220 w 276"/>
                <a:gd name="T73" fmla="*/ 360 h 522"/>
                <a:gd name="T74" fmla="*/ 225 w 276"/>
                <a:gd name="T75" fmla="*/ 389 h 522"/>
                <a:gd name="T76" fmla="*/ 228 w 276"/>
                <a:gd name="T77" fmla="*/ 434 h 522"/>
                <a:gd name="T78" fmla="*/ 226 w 276"/>
                <a:gd name="T79" fmla="*/ 444 h 522"/>
                <a:gd name="T80" fmla="*/ 213 w 276"/>
                <a:gd name="T81" fmla="*/ 473 h 522"/>
                <a:gd name="T82" fmla="*/ 205 w 276"/>
                <a:gd name="T83" fmla="*/ 491 h 522"/>
                <a:gd name="T84" fmla="*/ 205 w 276"/>
                <a:gd name="T85" fmla="*/ 500 h 522"/>
                <a:gd name="T86" fmla="*/ 207 w 276"/>
                <a:gd name="T87" fmla="*/ 501 h 522"/>
                <a:gd name="T88" fmla="*/ 219 w 276"/>
                <a:gd name="T89" fmla="*/ 506 h 522"/>
                <a:gd name="T90" fmla="*/ 235 w 276"/>
                <a:gd name="T91" fmla="*/ 498 h 522"/>
                <a:gd name="T92" fmla="*/ 252 w 276"/>
                <a:gd name="T93" fmla="*/ 473 h 522"/>
                <a:gd name="T94" fmla="*/ 268 w 276"/>
                <a:gd name="T95" fmla="*/ 428 h 522"/>
                <a:gd name="T96" fmla="*/ 274 w 276"/>
                <a:gd name="T97" fmla="*/ 398 h 522"/>
                <a:gd name="T98" fmla="*/ 276 w 276"/>
                <a:gd name="T99" fmla="*/ 339 h 522"/>
                <a:gd name="T100" fmla="*/ 271 w 276"/>
                <a:gd name="T101" fmla="*/ 286 h 522"/>
                <a:gd name="T102" fmla="*/ 258 w 276"/>
                <a:gd name="T103" fmla="*/ 215 h 522"/>
                <a:gd name="T104" fmla="*/ 252 w 276"/>
                <a:gd name="T105" fmla="*/ 190 h 522"/>
                <a:gd name="T106" fmla="*/ 217 w 276"/>
                <a:gd name="T107" fmla="*/ 94 h 522"/>
                <a:gd name="T108" fmla="*/ 183 w 276"/>
                <a:gd name="T109" fmla="*/ 15 h 522"/>
                <a:gd name="T110" fmla="*/ 163 w 276"/>
                <a:gd name="T111" fmla="*/ 10 h 522"/>
                <a:gd name="T112" fmla="*/ 116 w 276"/>
                <a:gd name="T113" fmla="*/ 1 h 522"/>
                <a:gd name="T114" fmla="*/ 56 w 276"/>
                <a:gd name="T115" fmla="*/ 0 h 522"/>
                <a:gd name="T116" fmla="*/ 26 w 276"/>
                <a:gd name="T117" fmla="*/ 3 h 522"/>
                <a:gd name="T118" fmla="*/ 0 w 276"/>
                <a:gd name="T119" fmla="*/ 1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6" h="522">
                  <a:moveTo>
                    <a:pt x="0" y="12"/>
                  </a:moveTo>
                  <a:lnTo>
                    <a:pt x="0" y="12"/>
                  </a:lnTo>
                  <a:lnTo>
                    <a:pt x="21" y="39"/>
                  </a:lnTo>
                  <a:lnTo>
                    <a:pt x="39" y="63"/>
                  </a:lnTo>
                  <a:lnTo>
                    <a:pt x="56" y="86"/>
                  </a:lnTo>
                  <a:lnTo>
                    <a:pt x="56" y="86"/>
                  </a:lnTo>
                  <a:lnTo>
                    <a:pt x="60" y="98"/>
                  </a:lnTo>
                  <a:lnTo>
                    <a:pt x="63" y="112"/>
                  </a:lnTo>
                  <a:lnTo>
                    <a:pt x="66" y="128"/>
                  </a:lnTo>
                  <a:lnTo>
                    <a:pt x="66" y="146"/>
                  </a:lnTo>
                  <a:lnTo>
                    <a:pt x="66" y="181"/>
                  </a:lnTo>
                  <a:lnTo>
                    <a:pt x="65" y="211"/>
                  </a:lnTo>
                  <a:lnTo>
                    <a:pt x="65" y="211"/>
                  </a:lnTo>
                  <a:lnTo>
                    <a:pt x="63" y="251"/>
                  </a:lnTo>
                  <a:lnTo>
                    <a:pt x="59" y="309"/>
                  </a:lnTo>
                  <a:lnTo>
                    <a:pt x="59" y="339"/>
                  </a:lnTo>
                  <a:lnTo>
                    <a:pt x="60" y="368"/>
                  </a:lnTo>
                  <a:lnTo>
                    <a:pt x="63" y="393"/>
                  </a:lnTo>
                  <a:lnTo>
                    <a:pt x="65" y="402"/>
                  </a:lnTo>
                  <a:lnTo>
                    <a:pt x="69" y="411"/>
                  </a:lnTo>
                  <a:lnTo>
                    <a:pt x="69" y="411"/>
                  </a:lnTo>
                  <a:lnTo>
                    <a:pt x="72" y="416"/>
                  </a:lnTo>
                  <a:lnTo>
                    <a:pt x="75" y="419"/>
                  </a:lnTo>
                  <a:lnTo>
                    <a:pt x="78" y="419"/>
                  </a:lnTo>
                  <a:lnTo>
                    <a:pt x="81" y="417"/>
                  </a:lnTo>
                  <a:lnTo>
                    <a:pt x="83" y="414"/>
                  </a:lnTo>
                  <a:lnTo>
                    <a:pt x="86" y="410"/>
                  </a:lnTo>
                  <a:lnTo>
                    <a:pt x="89" y="396"/>
                  </a:lnTo>
                  <a:lnTo>
                    <a:pt x="98" y="362"/>
                  </a:lnTo>
                  <a:lnTo>
                    <a:pt x="102" y="345"/>
                  </a:lnTo>
                  <a:lnTo>
                    <a:pt x="105" y="338"/>
                  </a:lnTo>
                  <a:lnTo>
                    <a:pt x="110" y="333"/>
                  </a:lnTo>
                  <a:lnTo>
                    <a:pt x="110" y="333"/>
                  </a:lnTo>
                  <a:lnTo>
                    <a:pt x="105" y="393"/>
                  </a:lnTo>
                  <a:lnTo>
                    <a:pt x="102" y="465"/>
                  </a:lnTo>
                  <a:lnTo>
                    <a:pt x="102" y="465"/>
                  </a:lnTo>
                  <a:lnTo>
                    <a:pt x="104" y="470"/>
                  </a:lnTo>
                  <a:lnTo>
                    <a:pt x="108" y="474"/>
                  </a:lnTo>
                  <a:lnTo>
                    <a:pt x="110" y="476"/>
                  </a:lnTo>
                  <a:lnTo>
                    <a:pt x="113" y="476"/>
                  </a:lnTo>
                  <a:lnTo>
                    <a:pt x="117" y="476"/>
                  </a:lnTo>
                  <a:lnTo>
                    <a:pt x="120" y="474"/>
                  </a:lnTo>
                  <a:lnTo>
                    <a:pt x="125" y="470"/>
                  </a:lnTo>
                  <a:lnTo>
                    <a:pt x="128" y="465"/>
                  </a:lnTo>
                  <a:lnTo>
                    <a:pt x="132" y="458"/>
                  </a:lnTo>
                  <a:lnTo>
                    <a:pt x="137" y="449"/>
                  </a:lnTo>
                  <a:lnTo>
                    <a:pt x="141" y="437"/>
                  </a:lnTo>
                  <a:lnTo>
                    <a:pt x="146" y="422"/>
                  </a:lnTo>
                  <a:lnTo>
                    <a:pt x="153" y="383"/>
                  </a:lnTo>
                  <a:lnTo>
                    <a:pt x="153" y="383"/>
                  </a:lnTo>
                  <a:lnTo>
                    <a:pt x="153" y="414"/>
                  </a:lnTo>
                  <a:lnTo>
                    <a:pt x="150" y="444"/>
                  </a:lnTo>
                  <a:lnTo>
                    <a:pt x="147" y="479"/>
                  </a:lnTo>
                  <a:lnTo>
                    <a:pt x="147" y="479"/>
                  </a:lnTo>
                  <a:lnTo>
                    <a:pt x="146" y="494"/>
                  </a:lnTo>
                  <a:lnTo>
                    <a:pt x="147" y="507"/>
                  </a:lnTo>
                  <a:lnTo>
                    <a:pt x="150" y="513"/>
                  </a:lnTo>
                  <a:lnTo>
                    <a:pt x="151" y="518"/>
                  </a:lnTo>
                  <a:lnTo>
                    <a:pt x="154" y="521"/>
                  </a:lnTo>
                  <a:lnTo>
                    <a:pt x="159" y="522"/>
                  </a:lnTo>
                  <a:lnTo>
                    <a:pt x="162" y="521"/>
                  </a:lnTo>
                  <a:lnTo>
                    <a:pt x="166" y="519"/>
                  </a:lnTo>
                  <a:lnTo>
                    <a:pt x="171" y="515"/>
                  </a:lnTo>
                  <a:lnTo>
                    <a:pt x="175" y="507"/>
                  </a:lnTo>
                  <a:lnTo>
                    <a:pt x="180" y="498"/>
                  </a:lnTo>
                  <a:lnTo>
                    <a:pt x="184" y="485"/>
                  </a:lnTo>
                  <a:lnTo>
                    <a:pt x="189" y="470"/>
                  </a:lnTo>
                  <a:lnTo>
                    <a:pt x="193" y="452"/>
                  </a:lnTo>
                  <a:lnTo>
                    <a:pt x="193" y="452"/>
                  </a:lnTo>
                  <a:lnTo>
                    <a:pt x="208" y="392"/>
                  </a:lnTo>
                  <a:lnTo>
                    <a:pt x="216" y="365"/>
                  </a:lnTo>
                  <a:lnTo>
                    <a:pt x="219" y="360"/>
                  </a:lnTo>
                  <a:lnTo>
                    <a:pt x="220" y="359"/>
                  </a:lnTo>
                  <a:lnTo>
                    <a:pt x="220" y="360"/>
                  </a:lnTo>
                  <a:lnTo>
                    <a:pt x="220" y="360"/>
                  </a:lnTo>
                  <a:lnTo>
                    <a:pt x="225" y="389"/>
                  </a:lnTo>
                  <a:lnTo>
                    <a:pt x="226" y="413"/>
                  </a:lnTo>
                  <a:lnTo>
                    <a:pt x="228" y="434"/>
                  </a:lnTo>
                  <a:lnTo>
                    <a:pt x="228" y="434"/>
                  </a:lnTo>
                  <a:lnTo>
                    <a:pt x="226" y="444"/>
                  </a:lnTo>
                  <a:lnTo>
                    <a:pt x="222" y="453"/>
                  </a:lnTo>
                  <a:lnTo>
                    <a:pt x="213" y="473"/>
                  </a:lnTo>
                  <a:lnTo>
                    <a:pt x="208" y="482"/>
                  </a:lnTo>
                  <a:lnTo>
                    <a:pt x="205" y="491"/>
                  </a:lnTo>
                  <a:lnTo>
                    <a:pt x="204" y="497"/>
                  </a:lnTo>
                  <a:lnTo>
                    <a:pt x="205" y="500"/>
                  </a:lnTo>
                  <a:lnTo>
                    <a:pt x="207" y="501"/>
                  </a:lnTo>
                  <a:lnTo>
                    <a:pt x="207" y="501"/>
                  </a:lnTo>
                  <a:lnTo>
                    <a:pt x="213" y="504"/>
                  </a:lnTo>
                  <a:lnTo>
                    <a:pt x="219" y="506"/>
                  </a:lnTo>
                  <a:lnTo>
                    <a:pt x="226" y="503"/>
                  </a:lnTo>
                  <a:lnTo>
                    <a:pt x="235" y="498"/>
                  </a:lnTo>
                  <a:lnTo>
                    <a:pt x="243" y="488"/>
                  </a:lnTo>
                  <a:lnTo>
                    <a:pt x="252" y="473"/>
                  </a:lnTo>
                  <a:lnTo>
                    <a:pt x="261" y="453"/>
                  </a:lnTo>
                  <a:lnTo>
                    <a:pt x="268" y="428"/>
                  </a:lnTo>
                  <a:lnTo>
                    <a:pt x="268" y="428"/>
                  </a:lnTo>
                  <a:lnTo>
                    <a:pt x="274" y="398"/>
                  </a:lnTo>
                  <a:lnTo>
                    <a:pt x="276" y="369"/>
                  </a:lnTo>
                  <a:lnTo>
                    <a:pt x="276" y="339"/>
                  </a:lnTo>
                  <a:lnTo>
                    <a:pt x="274" y="312"/>
                  </a:lnTo>
                  <a:lnTo>
                    <a:pt x="271" y="286"/>
                  </a:lnTo>
                  <a:lnTo>
                    <a:pt x="267" y="260"/>
                  </a:lnTo>
                  <a:lnTo>
                    <a:pt x="258" y="215"/>
                  </a:lnTo>
                  <a:lnTo>
                    <a:pt x="258" y="215"/>
                  </a:lnTo>
                  <a:lnTo>
                    <a:pt x="252" y="190"/>
                  </a:lnTo>
                  <a:lnTo>
                    <a:pt x="241" y="160"/>
                  </a:lnTo>
                  <a:lnTo>
                    <a:pt x="217" y="94"/>
                  </a:lnTo>
                  <a:lnTo>
                    <a:pt x="193" y="39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63" y="10"/>
                  </a:lnTo>
                  <a:lnTo>
                    <a:pt x="143" y="6"/>
                  </a:lnTo>
                  <a:lnTo>
                    <a:pt x="116" y="1"/>
                  </a:lnTo>
                  <a:lnTo>
                    <a:pt x="86" y="0"/>
                  </a:lnTo>
                  <a:lnTo>
                    <a:pt x="56" y="0"/>
                  </a:lnTo>
                  <a:lnTo>
                    <a:pt x="41" y="1"/>
                  </a:lnTo>
                  <a:lnTo>
                    <a:pt x="26" y="3"/>
                  </a:lnTo>
                  <a:lnTo>
                    <a:pt x="14" y="7"/>
                  </a:lnTo>
                  <a:lnTo>
                    <a:pt x="0" y="12"/>
                  </a:lnTo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77" name="Freeform 22">
              <a:extLst>
                <a:ext uri="{FF2B5EF4-FFF2-40B4-BE49-F238E27FC236}">
                  <a16:creationId xmlns:a16="http://schemas.microsoft.com/office/drawing/2014/main" id="{6A83E27D-30F7-4BB7-95E3-56E892A4F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0" y="2195"/>
              <a:ext cx="191" cy="277"/>
            </a:xfrm>
            <a:custGeom>
              <a:avLst/>
              <a:gdLst>
                <a:gd name="T0" fmla="*/ 239 w 382"/>
                <a:gd name="T1" fmla="*/ 0 h 554"/>
                <a:gd name="T2" fmla="*/ 157 w 382"/>
                <a:gd name="T3" fmla="*/ 86 h 554"/>
                <a:gd name="T4" fmla="*/ 132 w 382"/>
                <a:gd name="T5" fmla="*/ 118 h 554"/>
                <a:gd name="T6" fmla="*/ 118 w 382"/>
                <a:gd name="T7" fmla="*/ 140 h 554"/>
                <a:gd name="T8" fmla="*/ 91 w 382"/>
                <a:gd name="T9" fmla="*/ 185 h 554"/>
                <a:gd name="T10" fmla="*/ 78 w 382"/>
                <a:gd name="T11" fmla="*/ 206 h 554"/>
                <a:gd name="T12" fmla="*/ 46 w 382"/>
                <a:gd name="T13" fmla="*/ 251 h 554"/>
                <a:gd name="T14" fmla="*/ 34 w 382"/>
                <a:gd name="T15" fmla="*/ 272 h 554"/>
                <a:gd name="T16" fmla="*/ 30 w 382"/>
                <a:gd name="T17" fmla="*/ 290 h 554"/>
                <a:gd name="T18" fmla="*/ 28 w 382"/>
                <a:gd name="T19" fmla="*/ 299 h 554"/>
                <a:gd name="T20" fmla="*/ 15 w 382"/>
                <a:gd name="T21" fmla="*/ 341 h 554"/>
                <a:gd name="T22" fmla="*/ 2 w 382"/>
                <a:gd name="T23" fmla="*/ 386 h 554"/>
                <a:gd name="T24" fmla="*/ 0 w 382"/>
                <a:gd name="T25" fmla="*/ 398 h 554"/>
                <a:gd name="T26" fmla="*/ 5 w 382"/>
                <a:gd name="T27" fmla="*/ 431 h 554"/>
                <a:gd name="T28" fmla="*/ 16 w 382"/>
                <a:gd name="T29" fmla="*/ 473 h 554"/>
                <a:gd name="T30" fmla="*/ 31 w 382"/>
                <a:gd name="T31" fmla="*/ 510 h 554"/>
                <a:gd name="T32" fmla="*/ 43 w 382"/>
                <a:gd name="T33" fmla="*/ 528 h 554"/>
                <a:gd name="T34" fmla="*/ 48 w 382"/>
                <a:gd name="T35" fmla="*/ 531 h 554"/>
                <a:gd name="T36" fmla="*/ 60 w 382"/>
                <a:gd name="T37" fmla="*/ 533 h 554"/>
                <a:gd name="T38" fmla="*/ 66 w 382"/>
                <a:gd name="T39" fmla="*/ 525 h 554"/>
                <a:gd name="T40" fmla="*/ 70 w 382"/>
                <a:gd name="T41" fmla="*/ 513 h 554"/>
                <a:gd name="T42" fmla="*/ 75 w 382"/>
                <a:gd name="T43" fmla="*/ 521 h 554"/>
                <a:gd name="T44" fmla="*/ 93 w 382"/>
                <a:gd name="T45" fmla="*/ 543 h 554"/>
                <a:gd name="T46" fmla="*/ 106 w 382"/>
                <a:gd name="T47" fmla="*/ 554 h 554"/>
                <a:gd name="T48" fmla="*/ 111 w 382"/>
                <a:gd name="T49" fmla="*/ 554 h 554"/>
                <a:gd name="T50" fmla="*/ 117 w 382"/>
                <a:gd name="T51" fmla="*/ 552 h 554"/>
                <a:gd name="T52" fmla="*/ 129 w 382"/>
                <a:gd name="T53" fmla="*/ 543 h 554"/>
                <a:gd name="T54" fmla="*/ 135 w 382"/>
                <a:gd name="T55" fmla="*/ 534 h 554"/>
                <a:gd name="T56" fmla="*/ 154 w 382"/>
                <a:gd name="T57" fmla="*/ 530 h 554"/>
                <a:gd name="T58" fmla="*/ 166 w 382"/>
                <a:gd name="T59" fmla="*/ 522 h 554"/>
                <a:gd name="T60" fmla="*/ 172 w 382"/>
                <a:gd name="T61" fmla="*/ 510 h 554"/>
                <a:gd name="T62" fmla="*/ 174 w 382"/>
                <a:gd name="T63" fmla="*/ 504 h 554"/>
                <a:gd name="T64" fmla="*/ 183 w 382"/>
                <a:gd name="T65" fmla="*/ 488 h 554"/>
                <a:gd name="T66" fmla="*/ 189 w 382"/>
                <a:gd name="T67" fmla="*/ 470 h 554"/>
                <a:gd name="T68" fmla="*/ 186 w 382"/>
                <a:gd name="T69" fmla="*/ 440 h 554"/>
                <a:gd name="T70" fmla="*/ 183 w 382"/>
                <a:gd name="T71" fmla="*/ 419 h 554"/>
                <a:gd name="T72" fmla="*/ 183 w 382"/>
                <a:gd name="T73" fmla="*/ 378 h 554"/>
                <a:gd name="T74" fmla="*/ 187 w 382"/>
                <a:gd name="T75" fmla="*/ 342 h 554"/>
                <a:gd name="T76" fmla="*/ 193 w 382"/>
                <a:gd name="T77" fmla="*/ 319 h 554"/>
                <a:gd name="T78" fmla="*/ 196 w 382"/>
                <a:gd name="T79" fmla="*/ 311 h 554"/>
                <a:gd name="T80" fmla="*/ 220 w 382"/>
                <a:gd name="T81" fmla="*/ 275 h 554"/>
                <a:gd name="T82" fmla="*/ 233 w 382"/>
                <a:gd name="T83" fmla="*/ 250 h 554"/>
                <a:gd name="T84" fmla="*/ 239 w 382"/>
                <a:gd name="T85" fmla="*/ 226 h 554"/>
                <a:gd name="T86" fmla="*/ 241 w 382"/>
                <a:gd name="T87" fmla="*/ 199 h 554"/>
                <a:gd name="T88" fmla="*/ 244 w 382"/>
                <a:gd name="T89" fmla="*/ 167 h 554"/>
                <a:gd name="T90" fmla="*/ 253 w 382"/>
                <a:gd name="T91" fmla="*/ 140 h 554"/>
                <a:gd name="T92" fmla="*/ 260 w 382"/>
                <a:gd name="T93" fmla="*/ 131 h 554"/>
                <a:gd name="T94" fmla="*/ 271 w 382"/>
                <a:gd name="T95" fmla="*/ 124 h 554"/>
                <a:gd name="T96" fmla="*/ 301 w 382"/>
                <a:gd name="T97" fmla="*/ 113 h 554"/>
                <a:gd name="T98" fmla="*/ 382 w 382"/>
                <a:gd name="T99" fmla="*/ 81 h 554"/>
                <a:gd name="T100" fmla="*/ 382 w 382"/>
                <a:gd name="T101" fmla="*/ 78 h 554"/>
                <a:gd name="T102" fmla="*/ 373 w 382"/>
                <a:gd name="T103" fmla="*/ 61 h 554"/>
                <a:gd name="T104" fmla="*/ 353 w 382"/>
                <a:gd name="T105" fmla="*/ 43 h 554"/>
                <a:gd name="T106" fmla="*/ 332 w 382"/>
                <a:gd name="T107" fmla="*/ 28 h 554"/>
                <a:gd name="T108" fmla="*/ 304 w 382"/>
                <a:gd name="T109" fmla="*/ 16 h 554"/>
                <a:gd name="T110" fmla="*/ 263 w 382"/>
                <a:gd name="T111" fmla="*/ 4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2" h="554">
                  <a:moveTo>
                    <a:pt x="239" y="0"/>
                  </a:moveTo>
                  <a:lnTo>
                    <a:pt x="239" y="0"/>
                  </a:lnTo>
                  <a:lnTo>
                    <a:pt x="193" y="48"/>
                  </a:lnTo>
                  <a:lnTo>
                    <a:pt x="157" y="86"/>
                  </a:lnTo>
                  <a:lnTo>
                    <a:pt x="142" y="104"/>
                  </a:lnTo>
                  <a:lnTo>
                    <a:pt x="132" y="118"/>
                  </a:lnTo>
                  <a:lnTo>
                    <a:pt x="132" y="118"/>
                  </a:lnTo>
                  <a:lnTo>
                    <a:pt x="118" y="140"/>
                  </a:lnTo>
                  <a:lnTo>
                    <a:pt x="105" y="163"/>
                  </a:lnTo>
                  <a:lnTo>
                    <a:pt x="91" y="185"/>
                  </a:lnTo>
                  <a:lnTo>
                    <a:pt x="78" y="206"/>
                  </a:lnTo>
                  <a:lnTo>
                    <a:pt x="78" y="206"/>
                  </a:lnTo>
                  <a:lnTo>
                    <a:pt x="61" y="227"/>
                  </a:lnTo>
                  <a:lnTo>
                    <a:pt x="46" y="251"/>
                  </a:lnTo>
                  <a:lnTo>
                    <a:pt x="40" y="262"/>
                  </a:lnTo>
                  <a:lnTo>
                    <a:pt x="34" y="272"/>
                  </a:lnTo>
                  <a:lnTo>
                    <a:pt x="31" y="283"/>
                  </a:lnTo>
                  <a:lnTo>
                    <a:pt x="30" y="290"/>
                  </a:lnTo>
                  <a:lnTo>
                    <a:pt x="30" y="290"/>
                  </a:lnTo>
                  <a:lnTo>
                    <a:pt x="28" y="299"/>
                  </a:lnTo>
                  <a:lnTo>
                    <a:pt x="25" y="311"/>
                  </a:lnTo>
                  <a:lnTo>
                    <a:pt x="15" y="341"/>
                  </a:lnTo>
                  <a:lnTo>
                    <a:pt x="5" y="371"/>
                  </a:lnTo>
                  <a:lnTo>
                    <a:pt x="2" y="386"/>
                  </a:lnTo>
                  <a:lnTo>
                    <a:pt x="0" y="398"/>
                  </a:lnTo>
                  <a:lnTo>
                    <a:pt x="0" y="398"/>
                  </a:lnTo>
                  <a:lnTo>
                    <a:pt x="2" y="413"/>
                  </a:lnTo>
                  <a:lnTo>
                    <a:pt x="5" y="431"/>
                  </a:lnTo>
                  <a:lnTo>
                    <a:pt x="9" y="450"/>
                  </a:lnTo>
                  <a:lnTo>
                    <a:pt x="16" y="473"/>
                  </a:lnTo>
                  <a:lnTo>
                    <a:pt x="24" y="492"/>
                  </a:lnTo>
                  <a:lnTo>
                    <a:pt x="31" y="510"/>
                  </a:lnTo>
                  <a:lnTo>
                    <a:pt x="39" y="524"/>
                  </a:lnTo>
                  <a:lnTo>
                    <a:pt x="43" y="528"/>
                  </a:lnTo>
                  <a:lnTo>
                    <a:pt x="48" y="531"/>
                  </a:lnTo>
                  <a:lnTo>
                    <a:pt x="48" y="531"/>
                  </a:lnTo>
                  <a:lnTo>
                    <a:pt x="54" y="533"/>
                  </a:lnTo>
                  <a:lnTo>
                    <a:pt x="60" y="533"/>
                  </a:lnTo>
                  <a:lnTo>
                    <a:pt x="63" y="530"/>
                  </a:lnTo>
                  <a:lnTo>
                    <a:pt x="66" y="525"/>
                  </a:lnTo>
                  <a:lnTo>
                    <a:pt x="70" y="518"/>
                  </a:lnTo>
                  <a:lnTo>
                    <a:pt x="70" y="513"/>
                  </a:lnTo>
                  <a:lnTo>
                    <a:pt x="70" y="513"/>
                  </a:lnTo>
                  <a:lnTo>
                    <a:pt x="75" y="521"/>
                  </a:lnTo>
                  <a:lnTo>
                    <a:pt x="85" y="536"/>
                  </a:lnTo>
                  <a:lnTo>
                    <a:pt x="93" y="543"/>
                  </a:lnTo>
                  <a:lnTo>
                    <a:pt x="99" y="549"/>
                  </a:lnTo>
                  <a:lnTo>
                    <a:pt x="106" y="554"/>
                  </a:lnTo>
                  <a:lnTo>
                    <a:pt x="109" y="554"/>
                  </a:lnTo>
                  <a:lnTo>
                    <a:pt x="111" y="554"/>
                  </a:lnTo>
                  <a:lnTo>
                    <a:pt x="111" y="554"/>
                  </a:lnTo>
                  <a:lnTo>
                    <a:pt x="117" y="552"/>
                  </a:lnTo>
                  <a:lnTo>
                    <a:pt x="121" y="549"/>
                  </a:lnTo>
                  <a:lnTo>
                    <a:pt x="129" y="543"/>
                  </a:lnTo>
                  <a:lnTo>
                    <a:pt x="135" y="534"/>
                  </a:lnTo>
                  <a:lnTo>
                    <a:pt x="135" y="534"/>
                  </a:lnTo>
                  <a:lnTo>
                    <a:pt x="141" y="533"/>
                  </a:lnTo>
                  <a:lnTo>
                    <a:pt x="154" y="530"/>
                  </a:lnTo>
                  <a:lnTo>
                    <a:pt x="160" y="527"/>
                  </a:lnTo>
                  <a:lnTo>
                    <a:pt x="166" y="522"/>
                  </a:lnTo>
                  <a:lnTo>
                    <a:pt x="171" y="518"/>
                  </a:lnTo>
                  <a:lnTo>
                    <a:pt x="172" y="510"/>
                  </a:lnTo>
                  <a:lnTo>
                    <a:pt x="172" y="510"/>
                  </a:lnTo>
                  <a:lnTo>
                    <a:pt x="174" y="504"/>
                  </a:lnTo>
                  <a:lnTo>
                    <a:pt x="175" y="498"/>
                  </a:lnTo>
                  <a:lnTo>
                    <a:pt x="183" y="488"/>
                  </a:lnTo>
                  <a:lnTo>
                    <a:pt x="186" y="480"/>
                  </a:lnTo>
                  <a:lnTo>
                    <a:pt x="189" y="470"/>
                  </a:lnTo>
                  <a:lnTo>
                    <a:pt x="189" y="456"/>
                  </a:lnTo>
                  <a:lnTo>
                    <a:pt x="186" y="440"/>
                  </a:lnTo>
                  <a:lnTo>
                    <a:pt x="186" y="440"/>
                  </a:lnTo>
                  <a:lnTo>
                    <a:pt x="183" y="419"/>
                  </a:lnTo>
                  <a:lnTo>
                    <a:pt x="183" y="398"/>
                  </a:lnTo>
                  <a:lnTo>
                    <a:pt x="183" y="378"/>
                  </a:lnTo>
                  <a:lnTo>
                    <a:pt x="184" y="359"/>
                  </a:lnTo>
                  <a:lnTo>
                    <a:pt x="187" y="342"/>
                  </a:lnTo>
                  <a:lnTo>
                    <a:pt x="190" y="329"/>
                  </a:lnTo>
                  <a:lnTo>
                    <a:pt x="193" y="319"/>
                  </a:lnTo>
                  <a:lnTo>
                    <a:pt x="196" y="311"/>
                  </a:lnTo>
                  <a:lnTo>
                    <a:pt x="196" y="311"/>
                  </a:lnTo>
                  <a:lnTo>
                    <a:pt x="205" y="296"/>
                  </a:lnTo>
                  <a:lnTo>
                    <a:pt x="220" y="275"/>
                  </a:lnTo>
                  <a:lnTo>
                    <a:pt x="227" y="263"/>
                  </a:lnTo>
                  <a:lnTo>
                    <a:pt x="233" y="250"/>
                  </a:lnTo>
                  <a:lnTo>
                    <a:pt x="238" y="238"/>
                  </a:lnTo>
                  <a:lnTo>
                    <a:pt x="239" y="226"/>
                  </a:lnTo>
                  <a:lnTo>
                    <a:pt x="239" y="226"/>
                  </a:lnTo>
                  <a:lnTo>
                    <a:pt x="241" y="199"/>
                  </a:lnTo>
                  <a:lnTo>
                    <a:pt x="241" y="184"/>
                  </a:lnTo>
                  <a:lnTo>
                    <a:pt x="244" y="167"/>
                  </a:lnTo>
                  <a:lnTo>
                    <a:pt x="247" y="154"/>
                  </a:lnTo>
                  <a:lnTo>
                    <a:pt x="253" y="140"/>
                  </a:lnTo>
                  <a:lnTo>
                    <a:pt x="256" y="136"/>
                  </a:lnTo>
                  <a:lnTo>
                    <a:pt x="260" y="131"/>
                  </a:lnTo>
                  <a:lnTo>
                    <a:pt x="265" y="127"/>
                  </a:lnTo>
                  <a:lnTo>
                    <a:pt x="271" y="124"/>
                  </a:lnTo>
                  <a:lnTo>
                    <a:pt x="271" y="124"/>
                  </a:lnTo>
                  <a:lnTo>
                    <a:pt x="301" y="113"/>
                  </a:lnTo>
                  <a:lnTo>
                    <a:pt x="337" y="98"/>
                  </a:lnTo>
                  <a:lnTo>
                    <a:pt x="382" y="81"/>
                  </a:lnTo>
                  <a:lnTo>
                    <a:pt x="382" y="81"/>
                  </a:lnTo>
                  <a:lnTo>
                    <a:pt x="382" y="78"/>
                  </a:lnTo>
                  <a:lnTo>
                    <a:pt x="379" y="72"/>
                  </a:lnTo>
                  <a:lnTo>
                    <a:pt x="373" y="61"/>
                  </a:lnTo>
                  <a:lnTo>
                    <a:pt x="362" y="49"/>
                  </a:lnTo>
                  <a:lnTo>
                    <a:pt x="353" y="43"/>
                  </a:lnTo>
                  <a:lnTo>
                    <a:pt x="344" y="36"/>
                  </a:lnTo>
                  <a:lnTo>
                    <a:pt x="332" y="28"/>
                  </a:lnTo>
                  <a:lnTo>
                    <a:pt x="319" y="22"/>
                  </a:lnTo>
                  <a:lnTo>
                    <a:pt x="304" y="16"/>
                  </a:lnTo>
                  <a:lnTo>
                    <a:pt x="284" y="10"/>
                  </a:lnTo>
                  <a:lnTo>
                    <a:pt x="263" y="4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78" name="Freeform 23">
              <a:extLst>
                <a:ext uri="{FF2B5EF4-FFF2-40B4-BE49-F238E27FC236}">
                  <a16:creationId xmlns:a16="http://schemas.microsoft.com/office/drawing/2014/main" id="{F802B3A8-6FB0-4B75-9634-46C32C4AC4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750" y="2195"/>
              <a:ext cx="191" cy="277"/>
            </a:xfrm>
            <a:custGeom>
              <a:avLst/>
              <a:gdLst>
                <a:gd name="T0" fmla="*/ 239 w 382"/>
                <a:gd name="T1" fmla="*/ 0 h 554"/>
                <a:gd name="T2" fmla="*/ 157 w 382"/>
                <a:gd name="T3" fmla="*/ 86 h 554"/>
                <a:gd name="T4" fmla="*/ 132 w 382"/>
                <a:gd name="T5" fmla="*/ 118 h 554"/>
                <a:gd name="T6" fmla="*/ 118 w 382"/>
                <a:gd name="T7" fmla="*/ 140 h 554"/>
                <a:gd name="T8" fmla="*/ 91 w 382"/>
                <a:gd name="T9" fmla="*/ 185 h 554"/>
                <a:gd name="T10" fmla="*/ 78 w 382"/>
                <a:gd name="T11" fmla="*/ 206 h 554"/>
                <a:gd name="T12" fmla="*/ 46 w 382"/>
                <a:gd name="T13" fmla="*/ 251 h 554"/>
                <a:gd name="T14" fmla="*/ 34 w 382"/>
                <a:gd name="T15" fmla="*/ 272 h 554"/>
                <a:gd name="T16" fmla="*/ 30 w 382"/>
                <a:gd name="T17" fmla="*/ 290 h 554"/>
                <a:gd name="T18" fmla="*/ 28 w 382"/>
                <a:gd name="T19" fmla="*/ 299 h 554"/>
                <a:gd name="T20" fmla="*/ 15 w 382"/>
                <a:gd name="T21" fmla="*/ 341 h 554"/>
                <a:gd name="T22" fmla="*/ 2 w 382"/>
                <a:gd name="T23" fmla="*/ 386 h 554"/>
                <a:gd name="T24" fmla="*/ 0 w 382"/>
                <a:gd name="T25" fmla="*/ 398 h 554"/>
                <a:gd name="T26" fmla="*/ 5 w 382"/>
                <a:gd name="T27" fmla="*/ 431 h 554"/>
                <a:gd name="T28" fmla="*/ 16 w 382"/>
                <a:gd name="T29" fmla="*/ 473 h 554"/>
                <a:gd name="T30" fmla="*/ 31 w 382"/>
                <a:gd name="T31" fmla="*/ 510 h 554"/>
                <a:gd name="T32" fmla="*/ 43 w 382"/>
                <a:gd name="T33" fmla="*/ 528 h 554"/>
                <a:gd name="T34" fmla="*/ 48 w 382"/>
                <a:gd name="T35" fmla="*/ 531 h 554"/>
                <a:gd name="T36" fmla="*/ 60 w 382"/>
                <a:gd name="T37" fmla="*/ 533 h 554"/>
                <a:gd name="T38" fmla="*/ 66 w 382"/>
                <a:gd name="T39" fmla="*/ 525 h 554"/>
                <a:gd name="T40" fmla="*/ 70 w 382"/>
                <a:gd name="T41" fmla="*/ 513 h 554"/>
                <a:gd name="T42" fmla="*/ 75 w 382"/>
                <a:gd name="T43" fmla="*/ 521 h 554"/>
                <a:gd name="T44" fmla="*/ 93 w 382"/>
                <a:gd name="T45" fmla="*/ 543 h 554"/>
                <a:gd name="T46" fmla="*/ 106 w 382"/>
                <a:gd name="T47" fmla="*/ 554 h 554"/>
                <a:gd name="T48" fmla="*/ 111 w 382"/>
                <a:gd name="T49" fmla="*/ 554 h 554"/>
                <a:gd name="T50" fmla="*/ 117 w 382"/>
                <a:gd name="T51" fmla="*/ 552 h 554"/>
                <a:gd name="T52" fmla="*/ 129 w 382"/>
                <a:gd name="T53" fmla="*/ 543 h 554"/>
                <a:gd name="T54" fmla="*/ 135 w 382"/>
                <a:gd name="T55" fmla="*/ 534 h 554"/>
                <a:gd name="T56" fmla="*/ 154 w 382"/>
                <a:gd name="T57" fmla="*/ 530 h 554"/>
                <a:gd name="T58" fmla="*/ 166 w 382"/>
                <a:gd name="T59" fmla="*/ 522 h 554"/>
                <a:gd name="T60" fmla="*/ 172 w 382"/>
                <a:gd name="T61" fmla="*/ 510 h 554"/>
                <a:gd name="T62" fmla="*/ 174 w 382"/>
                <a:gd name="T63" fmla="*/ 504 h 554"/>
                <a:gd name="T64" fmla="*/ 183 w 382"/>
                <a:gd name="T65" fmla="*/ 488 h 554"/>
                <a:gd name="T66" fmla="*/ 189 w 382"/>
                <a:gd name="T67" fmla="*/ 470 h 554"/>
                <a:gd name="T68" fmla="*/ 186 w 382"/>
                <a:gd name="T69" fmla="*/ 440 h 554"/>
                <a:gd name="T70" fmla="*/ 183 w 382"/>
                <a:gd name="T71" fmla="*/ 419 h 554"/>
                <a:gd name="T72" fmla="*/ 183 w 382"/>
                <a:gd name="T73" fmla="*/ 378 h 554"/>
                <a:gd name="T74" fmla="*/ 187 w 382"/>
                <a:gd name="T75" fmla="*/ 342 h 554"/>
                <a:gd name="T76" fmla="*/ 193 w 382"/>
                <a:gd name="T77" fmla="*/ 319 h 554"/>
                <a:gd name="T78" fmla="*/ 196 w 382"/>
                <a:gd name="T79" fmla="*/ 311 h 554"/>
                <a:gd name="T80" fmla="*/ 220 w 382"/>
                <a:gd name="T81" fmla="*/ 275 h 554"/>
                <a:gd name="T82" fmla="*/ 233 w 382"/>
                <a:gd name="T83" fmla="*/ 250 h 554"/>
                <a:gd name="T84" fmla="*/ 239 w 382"/>
                <a:gd name="T85" fmla="*/ 226 h 554"/>
                <a:gd name="T86" fmla="*/ 241 w 382"/>
                <a:gd name="T87" fmla="*/ 199 h 554"/>
                <a:gd name="T88" fmla="*/ 244 w 382"/>
                <a:gd name="T89" fmla="*/ 167 h 554"/>
                <a:gd name="T90" fmla="*/ 253 w 382"/>
                <a:gd name="T91" fmla="*/ 140 h 554"/>
                <a:gd name="T92" fmla="*/ 260 w 382"/>
                <a:gd name="T93" fmla="*/ 131 h 554"/>
                <a:gd name="T94" fmla="*/ 271 w 382"/>
                <a:gd name="T95" fmla="*/ 124 h 554"/>
                <a:gd name="T96" fmla="*/ 301 w 382"/>
                <a:gd name="T97" fmla="*/ 113 h 554"/>
                <a:gd name="T98" fmla="*/ 382 w 382"/>
                <a:gd name="T99" fmla="*/ 81 h 554"/>
                <a:gd name="T100" fmla="*/ 382 w 382"/>
                <a:gd name="T101" fmla="*/ 78 h 554"/>
                <a:gd name="T102" fmla="*/ 373 w 382"/>
                <a:gd name="T103" fmla="*/ 61 h 554"/>
                <a:gd name="T104" fmla="*/ 353 w 382"/>
                <a:gd name="T105" fmla="*/ 43 h 554"/>
                <a:gd name="T106" fmla="*/ 332 w 382"/>
                <a:gd name="T107" fmla="*/ 28 h 554"/>
                <a:gd name="T108" fmla="*/ 304 w 382"/>
                <a:gd name="T109" fmla="*/ 16 h 554"/>
                <a:gd name="T110" fmla="*/ 263 w 382"/>
                <a:gd name="T111" fmla="*/ 4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82" h="554">
                  <a:moveTo>
                    <a:pt x="239" y="0"/>
                  </a:moveTo>
                  <a:lnTo>
                    <a:pt x="239" y="0"/>
                  </a:lnTo>
                  <a:lnTo>
                    <a:pt x="193" y="48"/>
                  </a:lnTo>
                  <a:lnTo>
                    <a:pt x="157" y="86"/>
                  </a:lnTo>
                  <a:lnTo>
                    <a:pt x="142" y="104"/>
                  </a:lnTo>
                  <a:lnTo>
                    <a:pt x="132" y="118"/>
                  </a:lnTo>
                  <a:lnTo>
                    <a:pt x="132" y="118"/>
                  </a:lnTo>
                  <a:lnTo>
                    <a:pt x="118" y="140"/>
                  </a:lnTo>
                  <a:lnTo>
                    <a:pt x="105" y="163"/>
                  </a:lnTo>
                  <a:lnTo>
                    <a:pt x="91" y="185"/>
                  </a:lnTo>
                  <a:lnTo>
                    <a:pt x="78" y="206"/>
                  </a:lnTo>
                  <a:lnTo>
                    <a:pt x="78" y="206"/>
                  </a:lnTo>
                  <a:lnTo>
                    <a:pt x="61" y="227"/>
                  </a:lnTo>
                  <a:lnTo>
                    <a:pt x="46" y="251"/>
                  </a:lnTo>
                  <a:lnTo>
                    <a:pt x="40" y="262"/>
                  </a:lnTo>
                  <a:lnTo>
                    <a:pt x="34" y="272"/>
                  </a:lnTo>
                  <a:lnTo>
                    <a:pt x="31" y="283"/>
                  </a:lnTo>
                  <a:lnTo>
                    <a:pt x="30" y="290"/>
                  </a:lnTo>
                  <a:lnTo>
                    <a:pt x="30" y="290"/>
                  </a:lnTo>
                  <a:lnTo>
                    <a:pt x="28" y="299"/>
                  </a:lnTo>
                  <a:lnTo>
                    <a:pt x="25" y="311"/>
                  </a:lnTo>
                  <a:lnTo>
                    <a:pt x="15" y="341"/>
                  </a:lnTo>
                  <a:lnTo>
                    <a:pt x="5" y="371"/>
                  </a:lnTo>
                  <a:lnTo>
                    <a:pt x="2" y="386"/>
                  </a:lnTo>
                  <a:lnTo>
                    <a:pt x="0" y="398"/>
                  </a:lnTo>
                  <a:lnTo>
                    <a:pt x="0" y="398"/>
                  </a:lnTo>
                  <a:lnTo>
                    <a:pt x="2" y="413"/>
                  </a:lnTo>
                  <a:lnTo>
                    <a:pt x="5" y="431"/>
                  </a:lnTo>
                  <a:lnTo>
                    <a:pt x="9" y="450"/>
                  </a:lnTo>
                  <a:lnTo>
                    <a:pt x="16" y="473"/>
                  </a:lnTo>
                  <a:lnTo>
                    <a:pt x="24" y="492"/>
                  </a:lnTo>
                  <a:lnTo>
                    <a:pt x="31" y="510"/>
                  </a:lnTo>
                  <a:lnTo>
                    <a:pt x="39" y="524"/>
                  </a:lnTo>
                  <a:lnTo>
                    <a:pt x="43" y="528"/>
                  </a:lnTo>
                  <a:lnTo>
                    <a:pt x="48" y="531"/>
                  </a:lnTo>
                  <a:lnTo>
                    <a:pt x="48" y="531"/>
                  </a:lnTo>
                  <a:lnTo>
                    <a:pt x="54" y="533"/>
                  </a:lnTo>
                  <a:lnTo>
                    <a:pt x="60" y="533"/>
                  </a:lnTo>
                  <a:lnTo>
                    <a:pt x="63" y="530"/>
                  </a:lnTo>
                  <a:lnTo>
                    <a:pt x="66" y="525"/>
                  </a:lnTo>
                  <a:lnTo>
                    <a:pt x="70" y="518"/>
                  </a:lnTo>
                  <a:lnTo>
                    <a:pt x="70" y="513"/>
                  </a:lnTo>
                  <a:lnTo>
                    <a:pt x="70" y="513"/>
                  </a:lnTo>
                  <a:lnTo>
                    <a:pt x="75" y="521"/>
                  </a:lnTo>
                  <a:lnTo>
                    <a:pt x="85" y="536"/>
                  </a:lnTo>
                  <a:lnTo>
                    <a:pt x="93" y="543"/>
                  </a:lnTo>
                  <a:lnTo>
                    <a:pt x="99" y="549"/>
                  </a:lnTo>
                  <a:lnTo>
                    <a:pt x="106" y="554"/>
                  </a:lnTo>
                  <a:lnTo>
                    <a:pt x="109" y="554"/>
                  </a:lnTo>
                  <a:lnTo>
                    <a:pt x="111" y="554"/>
                  </a:lnTo>
                  <a:lnTo>
                    <a:pt x="111" y="554"/>
                  </a:lnTo>
                  <a:lnTo>
                    <a:pt x="117" y="552"/>
                  </a:lnTo>
                  <a:lnTo>
                    <a:pt x="121" y="549"/>
                  </a:lnTo>
                  <a:lnTo>
                    <a:pt x="129" y="543"/>
                  </a:lnTo>
                  <a:lnTo>
                    <a:pt x="135" y="534"/>
                  </a:lnTo>
                  <a:lnTo>
                    <a:pt x="135" y="534"/>
                  </a:lnTo>
                  <a:lnTo>
                    <a:pt x="141" y="533"/>
                  </a:lnTo>
                  <a:lnTo>
                    <a:pt x="154" y="530"/>
                  </a:lnTo>
                  <a:lnTo>
                    <a:pt x="160" y="527"/>
                  </a:lnTo>
                  <a:lnTo>
                    <a:pt x="166" y="522"/>
                  </a:lnTo>
                  <a:lnTo>
                    <a:pt x="171" y="518"/>
                  </a:lnTo>
                  <a:lnTo>
                    <a:pt x="172" y="510"/>
                  </a:lnTo>
                  <a:lnTo>
                    <a:pt x="172" y="510"/>
                  </a:lnTo>
                  <a:lnTo>
                    <a:pt x="174" y="504"/>
                  </a:lnTo>
                  <a:lnTo>
                    <a:pt x="175" y="498"/>
                  </a:lnTo>
                  <a:lnTo>
                    <a:pt x="183" y="488"/>
                  </a:lnTo>
                  <a:lnTo>
                    <a:pt x="186" y="480"/>
                  </a:lnTo>
                  <a:lnTo>
                    <a:pt x="189" y="470"/>
                  </a:lnTo>
                  <a:lnTo>
                    <a:pt x="189" y="456"/>
                  </a:lnTo>
                  <a:lnTo>
                    <a:pt x="186" y="440"/>
                  </a:lnTo>
                  <a:lnTo>
                    <a:pt x="186" y="440"/>
                  </a:lnTo>
                  <a:lnTo>
                    <a:pt x="183" y="419"/>
                  </a:lnTo>
                  <a:lnTo>
                    <a:pt x="183" y="398"/>
                  </a:lnTo>
                  <a:lnTo>
                    <a:pt x="183" y="378"/>
                  </a:lnTo>
                  <a:lnTo>
                    <a:pt x="184" y="359"/>
                  </a:lnTo>
                  <a:lnTo>
                    <a:pt x="187" y="342"/>
                  </a:lnTo>
                  <a:lnTo>
                    <a:pt x="190" y="329"/>
                  </a:lnTo>
                  <a:lnTo>
                    <a:pt x="193" y="319"/>
                  </a:lnTo>
                  <a:lnTo>
                    <a:pt x="196" y="311"/>
                  </a:lnTo>
                  <a:lnTo>
                    <a:pt x="196" y="311"/>
                  </a:lnTo>
                  <a:lnTo>
                    <a:pt x="205" y="296"/>
                  </a:lnTo>
                  <a:lnTo>
                    <a:pt x="220" y="275"/>
                  </a:lnTo>
                  <a:lnTo>
                    <a:pt x="227" y="263"/>
                  </a:lnTo>
                  <a:lnTo>
                    <a:pt x="233" y="250"/>
                  </a:lnTo>
                  <a:lnTo>
                    <a:pt x="238" y="238"/>
                  </a:lnTo>
                  <a:lnTo>
                    <a:pt x="239" y="226"/>
                  </a:lnTo>
                  <a:lnTo>
                    <a:pt x="239" y="226"/>
                  </a:lnTo>
                  <a:lnTo>
                    <a:pt x="241" y="199"/>
                  </a:lnTo>
                  <a:lnTo>
                    <a:pt x="241" y="184"/>
                  </a:lnTo>
                  <a:lnTo>
                    <a:pt x="244" y="167"/>
                  </a:lnTo>
                  <a:lnTo>
                    <a:pt x="247" y="154"/>
                  </a:lnTo>
                  <a:lnTo>
                    <a:pt x="253" y="140"/>
                  </a:lnTo>
                  <a:lnTo>
                    <a:pt x="256" y="136"/>
                  </a:lnTo>
                  <a:lnTo>
                    <a:pt x="260" y="131"/>
                  </a:lnTo>
                  <a:lnTo>
                    <a:pt x="265" y="127"/>
                  </a:lnTo>
                  <a:lnTo>
                    <a:pt x="271" y="124"/>
                  </a:lnTo>
                  <a:lnTo>
                    <a:pt x="271" y="124"/>
                  </a:lnTo>
                  <a:lnTo>
                    <a:pt x="301" y="113"/>
                  </a:lnTo>
                  <a:lnTo>
                    <a:pt x="337" y="98"/>
                  </a:lnTo>
                  <a:lnTo>
                    <a:pt x="382" y="81"/>
                  </a:lnTo>
                  <a:lnTo>
                    <a:pt x="382" y="81"/>
                  </a:lnTo>
                  <a:lnTo>
                    <a:pt x="382" y="78"/>
                  </a:lnTo>
                  <a:lnTo>
                    <a:pt x="379" y="72"/>
                  </a:lnTo>
                  <a:lnTo>
                    <a:pt x="373" y="61"/>
                  </a:lnTo>
                  <a:lnTo>
                    <a:pt x="362" y="49"/>
                  </a:lnTo>
                  <a:lnTo>
                    <a:pt x="353" y="43"/>
                  </a:lnTo>
                  <a:lnTo>
                    <a:pt x="344" y="36"/>
                  </a:lnTo>
                  <a:lnTo>
                    <a:pt x="332" y="28"/>
                  </a:lnTo>
                  <a:lnTo>
                    <a:pt x="319" y="22"/>
                  </a:lnTo>
                  <a:lnTo>
                    <a:pt x="304" y="16"/>
                  </a:lnTo>
                  <a:lnTo>
                    <a:pt x="284" y="10"/>
                  </a:lnTo>
                  <a:lnTo>
                    <a:pt x="263" y="4"/>
                  </a:lnTo>
                  <a:lnTo>
                    <a:pt x="239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0FFF375-D8AE-4E65-BF31-9B0AD43754D0}"/>
              </a:ext>
            </a:extLst>
          </p:cNvPr>
          <p:cNvGrpSpPr/>
          <p:nvPr/>
        </p:nvGrpSpPr>
        <p:grpSpPr>
          <a:xfrm>
            <a:off x="3585414" y="3757437"/>
            <a:ext cx="1955094" cy="2790137"/>
            <a:chOff x="4551013" y="3630954"/>
            <a:chExt cx="1874382" cy="2674953"/>
          </a:xfrm>
        </p:grpSpPr>
        <p:sp>
          <p:nvSpPr>
            <p:cNvPr id="180" name="Freeform 25">
              <a:extLst>
                <a:ext uri="{FF2B5EF4-FFF2-40B4-BE49-F238E27FC236}">
                  <a16:creationId xmlns:a16="http://schemas.microsoft.com/office/drawing/2014/main" id="{C788E58F-8097-46C2-ACB8-E6B18E4A5F20}"/>
                </a:ext>
              </a:extLst>
            </p:cNvPr>
            <p:cNvSpPr>
              <a:spLocks/>
            </p:cNvSpPr>
            <p:nvPr/>
          </p:nvSpPr>
          <p:spPr bwMode="auto">
            <a:xfrm>
              <a:off x="5362102" y="3889170"/>
              <a:ext cx="641608" cy="923928"/>
            </a:xfrm>
            <a:custGeom>
              <a:avLst/>
              <a:gdLst>
                <a:gd name="T0" fmla="*/ 0 w 636"/>
                <a:gd name="T1" fmla="*/ 917 h 917"/>
                <a:gd name="T2" fmla="*/ 60 w 636"/>
                <a:gd name="T3" fmla="*/ 717 h 917"/>
                <a:gd name="T4" fmla="*/ 337 w 636"/>
                <a:gd name="T5" fmla="*/ 0 h 917"/>
                <a:gd name="T6" fmla="*/ 392 w 636"/>
                <a:gd name="T7" fmla="*/ 18 h 917"/>
                <a:gd name="T8" fmla="*/ 488 w 636"/>
                <a:gd name="T9" fmla="*/ 104 h 917"/>
                <a:gd name="T10" fmla="*/ 553 w 636"/>
                <a:gd name="T11" fmla="*/ 101 h 917"/>
                <a:gd name="T12" fmla="*/ 562 w 636"/>
                <a:gd name="T13" fmla="*/ 171 h 917"/>
                <a:gd name="T14" fmla="*/ 636 w 636"/>
                <a:gd name="T15" fmla="*/ 476 h 917"/>
                <a:gd name="T16" fmla="*/ 440 w 636"/>
                <a:gd name="T17" fmla="*/ 854 h 917"/>
                <a:gd name="T18" fmla="*/ 241 w 636"/>
                <a:gd name="T19" fmla="*/ 917 h 917"/>
                <a:gd name="T20" fmla="*/ 0 w 636"/>
                <a:gd name="T21" fmla="*/ 917 h 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36" h="917">
                  <a:moveTo>
                    <a:pt x="0" y="917"/>
                  </a:moveTo>
                  <a:lnTo>
                    <a:pt x="60" y="717"/>
                  </a:lnTo>
                  <a:lnTo>
                    <a:pt x="337" y="0"/>
                  </a:lnTo>
                  <a:lnTo>
                    <a:pt x="392" y="18"/>
                  </a:lnTo>
                  <a:lnTo>
                    <a:pt x="488" y="104"/>
                  </a:lnTo>
                  <a:lnTo>
                    <a:pt x="553" y="101"/>
                  </a:lnTo>
                  <a:lnTo>
                    <a:pt x="562" y="171"/>
                  </a:lnTo>
                  <a:lnTo>
                    <a:pt x="636" y="476"/>
                  </a:lnTo>
                  <a:lnTo>
                    <a:pt x="440" y="854"/>
                  </a:lnTo>
                  <a:lnTo>
                    <a:pt x="241" y="917"/>
                  </a:lnTo>
                  <a:lnTo>
                    <a:pt x="0" y="917"/>
                  </a:lnTo>
                  <a:close/>
                </a:path>
              </a:pathLst>
            </a:custGeom>
            <a:solidFill>
              <a:srgbClr val="C2E9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81" name="Freeform 26">
              <a:extLst>
                <a:ext uri="{FF2B5EF4-FFF2-40B4-BE49-F238E27FC236}">
                  <a16:creationId xmlns:a16="http://schemas.microsoft.com/office/drawing/2014/main" id="{FB0D371B-70F9-45FC-90AA-49A6F37ED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474" y="4070728"/>
              <a:ext cx="562920" cy="522483"/>
            </a:xfrm>
            <a:custGeom>
              <a:avLst/>
              <a:gdLst>
                <a:gd name="T0" fmla="*/ 0 w 558"/>
                <a:gd name="T1" fmla="*/ 251 h 516"/>
                <a:gd name="T2" fmla="*/ 410 w 558"/>
                <a:gd name="T3" fmla="*/ 0 h 516"/>
                <a:gd name="T4" fmla="*/ 558 w 558"/>
                <a:gd name="T5" fmla="*/ 309 h 516"/>
                <a:gd name="T6" fmla="*/ 138 w 558"/>
                <a:gd name="T7" fmla="*/ 516 h 516"/>
                <a:gd name="T8" fmla="*/ 138 w 558"/>
                <a:gd name="T9" fmla="*/ 516 h 516"/>
                <a:gd name="T10" fmla="*/ 133 w 558"/>
                <a:gd name="T11" fmla="*/ 513 h 516"/>
                <a:gd name="T12" fmla="*/ 123 w 558"/>
                <a:gd name="T13" fmla="*/ 503 h 516"/>
                <a:gd name="T14" fmla="*/ 106 w 558"/>
                <a:gd name="T15" fmla="*/ 485 h 516"/>
                <a:gd name="T16" fmla="*/ 87 w 558"/>
                <a:gd name="T17" fmla="*/ 459 h 516"/>
                <a:gd name="T18" fmla="*/ 76 w 558"/>
                <a:gd name="T19" fmla="*/ 441 h 516"/>
                <a:gd name="T20" fmla="*/ 64 w 558"/>
                <a:gd name="T21" fmla="*/ 423 h 516"/>
                <a:gd name="T22" fmla="*/ 54 w 558"/>
                <a:gd name="T23" fmla="*/ 401 h 516"/>
                <a:gd name="T24" fmla="*/ 42 w 558"/>
                <a:gd name="T25" fmla="*/ 377 h 516"/>
                <a:gd name="T26" fmla="*/ 31 w 558"/>
                <a:gd name="T27" fmla="*/ 350 h 516"/>
                <a:gd name="T28" fmla="*/ 21 w 558"/>
                <a:gd name="T29" fmla="*/ 320 h 516"/>
                <a:gd name="T30" fmla="*/ 10 w 558"/>
                <a:gd name="T31" fmla="*/ 287 h 516"/>
                <a:gd name="T32" fmla="*/ 0 w 558"/>
                <a:gd name="T33" fmla="*/ 251 h 516"/>
                <a:gd name="T34" fmla="*/ 0 w 558"/>
                <a:gd name="T35" fmla="*/ 251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8" h="516">
                  <a:moveTo>
                    <a:pt x="0" y="251"/>
                  </a:moveTo>
                  <a:lnTo>
                    <a:pt x="410" y="0"/>
                  </a:lnTo>
                  <a:lnTo>
                    <a:pt x="558" y="309"/>
                  </a:lnTo>
                  <a:lnTo>
                    <a:pt x="138" y="516"/>
                  </a:lnTo>
                  <a:lnTo>
                    <a:pt x="138" y="516"/>
                  </a:lnTo>
                  <a:lnTo>
                    <a:pt x="133" y="513"/>
                  </a:lnTo>
                  <a:lnTo>
                    <a:pt x="123" y="503"/>
                  </a:lnTo>
                  <a:lnTo>
                    <a:pt x="106" y="485"/>
                  </a:lnTo>
                  <a:lnTo>
                    <a:pt x="87" y="459"/>
                  </a:lnTo>
                  <a:lnTo>
                    <a:pt x="76" y="441"/>
                  </a:lnTo>
                  <a:lnTo>
                    <a:pt x="64" y="423"/>
                  </a:lnTo>
                  <a:lnTo>
                    <a:pt x="54" y="401"/>
                  </a:lnTo>
                  <a:lnTo>
                    <a:pt x="42" y="377"/>
                  </a:lnTo>
                  <a:lnTo>
                    <a:pt x="31" y="350"/>
                  </a:lnTo>
                  <a:lnTo>
                    <a:pt x="21" y="320"/>
                  </a:lnTo>
                  <a:lnTo>
                    <a:pt x="10" y="287"/>
                  </a:lnTo>
                  <a:lnTo>
                    <a:pt x="0" y="251"/>
                  </a:lnTo>
                  <a:lnTo>
                    <a:pt x="0" y="251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82" name="Freeform 27">
              <a:extLst>
                <a:ext uri="{FF2B5EF4-FFF2-40B4-BE49-F238E27FC236}">
                  <a16:creationId xmlns:a16="http://schemas.microsoft.com/office/drawing/2014/main" id="{AB1F13B1-7FBE-4759-81B3-12421B640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1013" y="5884289"/>
              <a:ext cx="209834" cy="421618"/>
            </a:xfrm>
            <a:custGeom>
              <a:avLst/>
              <a:gdLst>
                <a:gd name="T0" fmla="*/ 130 w 210"/>
                <a:gd name="T1" fmla="*/ 9 h 418"/>
                <a:gd name="T2" fmla="*/ 130 w 210"/>
                <a:gd name="T3" fmla="*/ 9 h 418"/>
                <a:gd name="T4" fmla="*/ 129 w 210"/>
                <a:gd name="T5" fmla="*/ 8 h 418"/>
                <a:gd name="T6" fmla="*/ 126 w 210"/>
                <a:gd name="T7" fmla="*/ 5 h 418"/>
                <a:gd name="T8" fmla="*/ 118 w 210"/>
                <a:gd name="T9" fmla="*/ 3 h 418"/>
                <a:gd name="T10" fmla="*/ 108 w 210"/>
                <a:gd name="T11" fmla="*/ 0 h 418"/>
                <a:gd name="T12" fmla="*/ 91 w 210"/>
                <a:gd name="T13" fmla="*/ 2 h 418"/>
                <a:gd name="T14" fmla="*/ 68 w 210"/>
                <a:gd name="T15" fmla="*/ 5 h 418"/>
                <a:gd name="T16" fmla="*/ 38 w 210"/>
                <a:gd name="T17" fmla="*/ 12 h 418"/>
                <a:gd name="T18" fmla="*/ 0 w 210"/>
                <a:gd name="T19" fmla="*/ 24 h 418"/>
                <a:gd name="T20" fmla="*/ 27 w 210"/>
                <a:gd name="T21" fmla="*/ 135 h 418"/>
                <a:gd name="T22" fmla="*/ 50 w 210"/>
                <a:gd name="T23" fmla="*/ 122 h 418"/>
                <a:gd name="T24" fmla="*/ 50 w 210"/>
                <a:gd name="T25" fmla="*/ 122 h 418"/>
                <a:gd name="T26" fmla="*/ 53 w 210"/>
                <a:gd name="T27" fmla="*/ 176 h 418"/>
                <a:gd name="T28" fmla="*/ 54 w 210"/>
                <a:gd name="T29" fmla="*/ 219 h 418"/>
                <a:gd name="T30" fmla="*/ 59 w 210"/>
                <a:gd name="T31" fmla="*/ 252 h 418"/>
                <a:gd name="T32" fmla="*/ 59 w 210"/>
                <a:gd name="T33" fmla="*/ 252 h 418"/>
                <a:gd name="T34" fmla="*/ 60 w 210"/>
                <a:gd name="T35" fmla="*/ 258 h 418"/>
                <a:gd name="T36" fmla="*/ 65 w 210"/>
                <a:gd name="T37" fmla="*/ 267 h 418"/>
                <a:gd name="T38" fmla="*/ 78 w 210"/>
                <a:gd name="T39" fmla="*/ 291 h 418"/>
                <a:gd name="T40" fmla="*/ 94 w 210"/>
                <a:gd name="T41" fmla="*/ 318 h 418"/>
                <a:gd name="T42" fmla="*/ 114 w 210"/>
                <a:gd name="T43" fmla="*/ 346 h 418"/>
                <a:gd name="T44" fmla="*/ 150 w 210"/>
                <a:gd name="T45" fmla="*/ 396 h 418"/>
                <a:gd name="T46" fmla="*/ 166 w 210"/>
                <a:gd name="T47" fmla="*/ 418 h 418"/>
                <a:gd name="T48" fmla="*/ 166 w 210"/>
                <a:gd name="T49" fmla="*/ 418 h 418"/>
                <a:gd name="T50" fmla="*/ 169 w 210"/>
                <a:gd name="T51" fmla="*/ 415 h 418"/>
                <a:gd name="T52" fmla="*/ 172 w 210"/>
                <a:gd name="T53" fmla="*/ 412 h 418"/>
                <a:gd name="T54" fmla="*/ 175 w 210"/>
                <a:gd name="T55" fmla="*/ 408 h 418"/>
                <a:gd name="T56" fmla="*/ 178 w 210"/>
                <a:gd name="T57" fmla="*/ 402 h 418"/>
                <a:gd name="T58" fmla="*/ 178 w 210"/>
                <a:gd name="T59" fmla="*/ 396 h 418"/>
                <a:gd name="T60" fmla="*/ 178 w 210"/>
                <a:gd name="T61" fmla="*/ 388 h 418"/>
                <a:gd name="T62" fmla="*/ 174 w 210"/>
                <a:gd name="T63" fmla="*/ 379 h 418"/>
                <a:gd name="T64" fmla="*/ 174 w 210"/>
                <a:gd name="T65" fmla="*/ 379 h 418"/>
                <a:gd name="T66" fmla="*/ 162 w 210"/>
                <a:gd name="T67" fmla="*/ 360 h 418"/>
                <a:gd name="T68" fmla="*/ 154 w 210"/>
                <a:gd name="T69" fmla="*/ 348 h 418"/>
                <a:gd name="T70" fmla="*/ 148 w 210"/>
                <a:gd name="T71" fmla="*/ 336 h 418"/>
                <a:gd name="T72" fmla="*/ 142 w 210"/>
                <a:gd name="T73" fmla="*/ 322 h 418"/>
                <a:gd name="T74" fmla="*/ 138 w 210"/>
                <a:gd name="T75" fmla="*/ 307 h 418"/>
                <a:gd name="T76" fmla="*/ 136 w 210"/>
                <a:gd name="T77" fmla="*/ 292 h 418"/>
                <a:gd name="T78" fmla="*/ 138 w 210"/>
                <a:gd name="T79" fmla="*/ 274 h 418"/>
                <a:gd name="T80" fmla="*/ 138 w 210"/>
                <a:gd name="T81" fmla="*/ 274 h 418"/>
                <a:gd name="T82" fmla="*/ 141 w 210"/>
                <a:gd name="T83" fmla="*/ 265 h 418"/>
                <a:gd name="T84" fmla="*/ 144 w 210"/>
                <a:gd name="T85" fmla="*/ 256 h 418"/>
                <a:gd name="T86" fmla="*/ 151 w 210"/>
                <a:gd name="T87" fmla="*/ 241 h 418"/>
                <a:gd name="T88" fmla="*/ 160 w 210"/>
                <a:gd name="T89" fmla="*/ 228 h 418"/>
                <a:gd name="T90" fmla="*/ 171 w 210"/>
                <a:gd name="T91" fmla="*/ 216 h 418"/>
                <a:gd name="T92" fmla="*/ 189 w 210"/>
                <a:gd name="T93" fmla="*/ 199 h 418"/>
                <a:gd name="T94" fmla="*/ 195 w 210"/>
                <a:gd name="T95" fmla="*/ 192 h 418"/>
                <a:gd name="T96" fmla="*/ 196 w 210"/>
                <a:gd name="T97" fmla="*/ 187 h 418"/>
                <a:gd name="T98" fmla="*/ 196 w 210"/>
                <a:gd name="T99" fmla="*/ 187 h 418"/>
                <a:gd name="T100" fmla="*/ 199 w 210"/>
                <a:gd name="T101" fmla="*/ 173 h 418"/>
                <a:gd name="T102" fmla="*/ 204 w 210"/>
                <a:gd name="T103" fmla="*/ 149 h 418"/>
                <a:gd name="T104" fmla="*/ 210 w 210"/>
                <a:gd name="T105" fmla="*/ 119 h 418"/>
                <a:gd name="T106" fmla="*/ 130 w 210"/>
                <a:gd name="T107" fmla="*/ 9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0" h="418">
                  <a:moveTo>
                    <a:pt x="130" y="9"/>
                  </a:moveTo>
                  <a:lnTo>
                    <a:pt x="130" y="9"/>
                  </a:lnTo>
                  <a:lnTo>
                    <a:pt x="129" y="8"/>
                  </a:lnTo>
                  <a:lnTo>
                    <a:pt x="126" y="5"/>
                  </a:lnTo>
                  <a:lnTo>
                    <a:pt x="118" y="3"/>
                  </a:lnTo>
                  <a:lnTo>
                    <a:pt x="108" y="0"/>
                  </a:lnTo>
                  <a:lnTo>
                    <a:pt x="91" y="2"/>
                  </a:lnTo>
                  <a:lnTo>
                    <a:pt x="68" y="5"/>
                  </a:lnTo>
                  <a:lnTo>
                    <a:pt x="38" y="12"/>
                  </a:lnTo>
                  <a:lnTo>
                    <a:pt x="0" y="24"/>
                  </a:lnTo>
                  <a:lnTo>
                    <a:pt x="27" y="135"/>
                  </a:lnTo>
                  <a:lnTo>
                    <a:pt x="50" y="122"/>
                  </a:lnTo>
                  <a:lnTo>
                    <a:pt x="50" y="122"/>
                  </a:lnTo>
                  <a:lnTo>
                    <a:pt x="53" y="176"/>
                  </a:lnTo>
                  <a:lnTo>
                    <a:pt x="54" y="219"/>
                  </a:lnTo>
                  <a:lnTo>
                    <a:pt x="59" y="252"/>
                  </a:lnTo>
                  <a:lnTo>
                    <a:pt x="59" y="252"/>
                  </a:lnTo>
                  <a:lnTo>
                    <a:pt x="60" y="258"/>
                  </a:lnTo>
                  <a:lnTo>
                    <a:pt x="65" y="267"/>
                  </a:lnTo>
                  <a:lnTo>
                    <a:pt x="78" y="291"/>
                  </a:lnTo>
                  <a:lnTo>
                    <a:pt x="94" y="318"/>
                  </a:lnTo>
                  <a:lnTo>
                    <a:pt x="114" y="346"/>
                  </a:lnTo>
                  <a:lnTo>
                    <a:pt x="150" y="396"/>
                  </a:lnTo>
                  <a:lnTo>
                    <a:pt x="166" y="418"/>
                  </a:lnTo>
                  <a:lnTo>
                    <a:pt x="166" y="418"/>
                  </a:lnTo>
                  <a:lnTo>
                    <a:pt x="169" y="415"/>
                  </a:lnTo>
                  <a:lnTo>
                    <a:pt x="172" y="412"/>
                  </a:lnTo>
                  <a:lnTo>
                    <a:pt x="175" y="408"/>
                  </a:lnTo>
                  <a:lnTo>
                    <a:pt x="178" y="402"/>
                  </a:lnTo>
                  <a:lnTo>
                    <a:pt x="178" y="396"/>
                  </a:lnTo>
                  <a:lnTo>
                    <a:pt x="178" y="388"/>
                  </a:lnTo>
                  <a:lnTo>
                    <a:pt x="174" y="379"/>
                  </a:lnTo>
                  <a:lnTo>
                    <a:pt x="174" y="379"/>
                  </a:lnTo>
                  <a:lnTo>
                    <a:pt x="162" y="360"/>
                  </a:lnTo>
                  <a:lnTo>
                    <a:pt x="154" y="348"/>
                  </a:lnTo>
                  <a:lnTo>
                    <a:pt x="148" y="336"/>
                  </a:lnTo>
                  <a:lnTo>
                    <a:pt x="142" y="322"/>
                  </a:lnTo>
                  <a:lnTo>
                    <a:pt x="138" y="307"/>
                  </a:lnTo>
                  <a:lnTo>
                    <a:pt x="136" y="292"/>
                  </a:lnTo>
                  <a:lnTo>
                    <a:pt x="138" y="274"/>
                  </a:lnTo>
                  <a:lnTo>
                    <a:pt x="138" y="274"/>
                  </a:lnTo>
                  <a:lnTo>
                    <a:pt x="141" y="265"/>
                  </a:lnTo>
                  <a:lnTo>
                    <a:pt x="144" y="256"/>
                  </a:lnTo>
                  <a:lnTo>
                    <a:pt x="151" y="241"/>
                  </a:lnTo>
                  <a:lnTo>
                    <a:pt x="160" y="228"/>
                  </a:lnTo>
                  <a:lnTo>
                    <a:pt x="171" y="216"/>
                  </a:lnTo>
                  <a:lnTo>
                    <a:pt x="189" y="199"/>
                  </a:lnTo>
                  <a:lnTo>
                    <a:pt x="195" y="192"/>
                  </a:lnTo>
                  <a:lnTo>
                    <a:pt x="196" y="187"/>
                  </a:lnTo>
                  <a:lnTo>
                    <a:pt x="196" y="187"/>
                  </a:lnTo>
                  <a:lnTo>
                    <a:pt x="199" y="173"/>
                  </a:lnTo>
                  <a:lnTo>
                    <a:pt x="204" y="149"/>
                  </a:lnTo>
                  <a:lnTo>
                    <a:pt x="210" y="119"/>
                  </a:lnTo>
                  <a:lnTo>
                    <a:pt x="130" y="9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83" name="Freeform 28">
              <a:extLst>
                <a:ext uri="{FF2B5EF4-FFF2-40B4-BE49-F238E27FC236}">
                  <a16:creationId xmlns:a16="http://schemas.microsoft.com/office/drawing/2014/main" id="{29C7FF29-AD29-4493-B538-19ACCCFDB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3533" y="5690627"/>
              <a:ext cx="441862" cy="231991"/>
            </a:xfrm>
            <a:custGeom>
              <a:avLst/>
              <a:gdLst>
                <a:gd name="T0" fmla="*/ 59 w 439"/>
                <a:gd name="T1" fmla="*/ 4 h 229"/>
                <a:gd name="T2" fmla="*/ 59 w 439"/>
                <a:gd name="T3" fmla="*/ 4 h 229"/>
                <a:gd name="T4" fmla="*/ 51 w 439"/>
                <a:gd name="T5" fmla="*/ 21 h 229"/>
                <a:gd name="T6" fmla="*/ 33 w 439"/>
                <a:gd name="T7" fmla="*/ 57 h 229"/>
                <a:gd name="T8" fmla="*/ 14 w 439"/>
                <a:gd name="T9" fmla="*/ 100 h 229"/>
                <a:gd name="T10" fmla="*/ 5 w 439"/>
                <a:gd name="T11" fmla="*/ 121 h 229"/>
                <a:gd name="T12" fmla="*/ 0 w 439"/>
                <a:gd name="T13" fmla="*/ 137 h 229"/>
                <a:gd name="T14" fmla="*/ 131 w 439"/>
                <a:gd name="T15" fmla="*/ 185 h 229"/>
                <a:gd name="T16" fmla="*/ 144 w 439"/>
                <a:gd name="T17" fmla="*/ 154 h 229"/>
                <a:gd name="T18" fmla="*/ 144 w 439"/>
                <a:gd name="T19" fmla="*/ 154 h 229"/>
                <a:gd name="T20" fmla="*/ 174 w 439"/>
                <a:gd name="T21" fmla="*/ 175 h 229"/>
                <a:gd name="T22" fmla="*/ 202 w 439"/>
                <a:gd name="T23" fmla="*/ 191 h 229"/>
                <a:gd name="T24" fmla="*/ 219 w 439"/>
                <a:gd name="T25" fmla="*/ 200 h 229"/>
                <a:gd name="T26" fmla="*/ 234 w 439"/>
                <a:gd name="T27" fmla="*/ 208 h 229"/>
                <a:gd name="T28" fmla="*/ 234 w 439"/>
                <a:gd name="T29" fmla="*/ 208 h 229"/>
                <a:gd name="T30" fmla="*/ 241 w 439"/>
                <a:gd name="T31" fmla="*/ 211 h 229"/>
                <a:gd name="T32" fmla="*/ 253 w 439"/>
                <a:gd name="T33" fmla="*/ 212 h 229"/>
                <a:gd name="T34" fmla="*/ 282 w 439"/>
                <a:gd name="T35" fmla="*/ 218 h 229"/>
                <a:gd name="T36" fmla="*/ 315 w 439"/>
                <a:gd name="T37" fmla="*/ 221 h 229"/>
                <a:gd name="T38" fmla="*/ 349 w 439"/>
                <a:gd name="T39" fmla="*/ 224 h 229"/>
                <a:gd name="T40" fmla="*/ 409 w 439"/>
                <a:gd name="T41" fmla="*/ 229 h 229"/>
                <a:gd name="T42" fmla="*/ 436 w 439"/>
                <a:gd name="T43" fmla="*/ 229 h 229"/>
                <a:gd name="T44" fmla="*/ 436 w 439"/>
                <a:gd name="T45" fmla="*/ 229 h 229"/>
                <a:gd name="T46" fmla="*/ 437 w 439"/>
                <a:gd name="T47" fmla="*/ 224 h 229"/>
                <a:gd name="T48" fmla="*/ 439 w 439"/>
                <a:gd name="T49" fmla="*/ 220 h 229"/>
                <a:gd name="T50" fmla="*/ 439 w 439"/>
                <a:gd name="T51" fmla="*/ 214 h 229"/>
                <a:gd name="T52" fmla="*/ 439 w 439"/>
                <a:gd name="T53" fmla="*/ 208 h 229"/>
                <a:gd name="T54" fmla="*/ 436 w 439"/>
                <a:gd name="T55" fmla="*/ 202 h 229"/>
                <a:gd name="T56" fmla="*/ 430 w 439"/>
                <a:gd name="T57" fmla="*/ 196 h 229"/>
                <a:gd name="T58" fmla="*/ 421 w 439"/>
                <a:gd name="T59" fmla="*/ 190 h 229"/>
                <a:gd name="T60" fmla="*/ 421 w 439"/>
                <a:gd name="T61" fmla="*/ 190 h 229"/>
                <a:gd name="T62" fmla="*/ 388 w 439"/>
                <a:gd name="T63" fmla="*/ 178 h 229"/>
                <a:gd name="T64" fmla="*/ 339 w 439"/>
                <a:gd name="T65" fmla="*/ 160 h 229"/>
                <a:gd name="T66" fmla="*/ 315 w 439"/>
                <a:gd name="T67" fmla="*/ 151 h 229"/>
                <a:gd name="T68" fmla="*/ 294 w 439"/>
                <a:gd name="T69" fmla="*/ 140 h 229"/>
                <a:gd name="T70" fmla="*/ 277 w 439"/>
                <a:gd name="T71" fmla="*/ 131 h 229"/>
                <a:gd name="T72" fmla="*/ 273 w 439"/>
                <a:gd name="T73" fmla="*/ 128 h 229"/>
                <a:gd name="T74" fmla="*/ 270 w 439"/>
                <a:gd name="T75" fmla="*/ 124 h 229"/>
                <a:gd name="T76" fmla="*/ 270 w 439"/>
                <a:gd name="T77" fmla="*/ 124 h 229"/>
                <a:gd name="T78" fmla="*/ 198 w 439"/>
                <a:gd name="T79" fmla="*/ 0 h 229"/>
                <a:gd name="T80" fmla="*/ 59 w 439"/>
                <a:gd name="T81" fmla="*/ 4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9" h="229">
                  <a:moveTo>
                    <a:pt x="59" y="4"/>
                  </a:moveTo>
                  <a:lnTo>
                    <a:pt x="59" y="4"/>
                  </a:lnTo>
                  <a:lnTo>
                    <a:pt x="51" y="21"/>
                  </a:lnTo>
                  <a:lnTo>
                    <a:pt x="33" y="57"/>
                  </a:lnTo>
                  <a:lnTo>
                    <a:pt x="14" y="100"/>
                  </a:lnTo>
                  <a:lnTo>
                    <a:pt x="5" y="121"/>
                  </a:lnTo>
                  <a:lnTo>
                    <a:pt x="0" y="137"/>
                  </a:lnTo>
                  <a:lnTo>
                    <a:pt x="131" y="185"/>
                  </a:lnTo>
                  <a:lnTo>
                    <a:pt x="144" y="154"/>
                  </a:lnTo>
                  <a:lnTo>
                    <a:pt x="144" y="154"/>
                  </a:lnTo>
                  <a:lnTo>
                    <a:pt x="174" y="175"/>
                  </a:lnTo>
                  <a:lnTo>
                    <a:pt x="202" y="191"/>
                  </a:lnTo>
                  <a:lnTo>
                    <a:pt x="219" y="200"/>
                  </a:lnTo>
                  <a:lnTo>
                    <a:pt x="234" y="208"/>
                  </a:lnTo>
                  <a:lnTo>
                    <a:pt x="234" y="208"/>
                  </a:lnTo>
                  <a:lnTo>
                    <a:pt x="241" y="211"/>
                  </a:lnTo>
                  <a:lnTo>
                    <a:pt x="253" y="212"/>
                  </a:lnTo>
                  <a:lnTo>
                    <a:pt x="282" y="218"/>
                  </a:lnTo>
                  <a:lnTo>
                    <a:pt x="315" y="221"/>
                  </a:lnTo>
                  <a:lnTo>
                    <a:pt x="349" y="224"/>
                  </a:lnTo>
                  <a:lnTo>
                    <a:pt x="409" y="229"/>
                  </a:lnTo>
                  <a:lnTo>
                    <a:pt x="436" y="229"/>
                  </a:lnTo>
                  <a:lnTo>
                    <a:pt x="436" y="229"/>
                  </a:lnTo>
                  <a:lnTo>
                    <a:pt x="437" y="224"/>
                  </a:lnTo>
                  <a:lnTo>
                    <a:pt x="439" y="220"/>
                  </a:lnTo>
                  <a:lnTo>
                    <a:pt x="439" y="214"/>
                  </a:lnTo>
                  <a:lnTo>
                    <a:pt x="439" y="208"/>
                  </a:lnTo>
                  <a:lnTo>
                    <a:pt x="436" y="202"/>
                  </a:lnTo>
                  <a:lnTo>
                    <a:pt x="430" y="196"/>
                  </a:lnTo>
                  <a:lnTo>
                    <a:pt x="421" y="190"/>
                  </a:lnTo>
                  <a:lnTo>
                    <a:pt x="421" y="190"/>
                  </a:lnTo>
                  <a:lnTo>
                    <a:pt x="388" y="178"/>
                  </a:lnTo>
                  <a:lnTo>
                    <a:pt x="339" y="160"/>
                  </a:lnTo>
                  <a:lnTo>
                    <a:pt x="315" y="151"/>
                  </a:lnTo>
                  <a:lnTo>
                    <a:pt x="294" y="140"/>
                  </a:lnTo>
                  <a:lnTo>
                    <a:pt x="277" y="131"/>
                  </a:lnTo>
                  <a:lnTo>
                    <a:pt x="273" y="128"/>
                  </a:lnTo>
                  <a:lnTo>
                    <a:pt x="270" y="124"/>
                  </a:lnTo>
                  <a:lnTo>
                    <a:pt x="270" y="124"/>
                  </a:lnTo>
                  <a:lnTo>
                    <a:pt x="198" y="0"/>
                  </a:lnTo>
                  <a:lnTo>
                    <a:pt x="59" y="4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84" name="Freeform 29">
              <a:extLst>
                <a:ext uri="{FF2B5EF4-FFF2-40B4-BE49-F238E27FC236}">
                  <a16:creationId xmlns:a16="http://schemas.microsoft.com/office/drawing/2014/main" id="{9BC55C7D-335E-4BAE-8C22-D06E0F0EC8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13933" y="3866979"/>
              <a:ext cx="641608" cy="802889"/>
            </a:xfrm>
            <a:custGeom>
              <a:avLst/>
              <a:gdLst>
                <a:gd name="T0" fmla="*/ 569 w 634"/>
                <a:gd name="T1" fmla="*/ 18 h 798"/>
                <a:gd name="T2" fmla="*/ 489 w 634"/>
                <a:gd name="T3" fmla="*/ 3 h 798"/>
                <a:gd name="T4" fmla="*/ 449 w 634"/>
                <a:gd name="T5" fmla="*/ 0 h 798"/>
                <a:gd name="T6" fmla="*/ 413 w 634"/>
                <a:gd name="T7" fmla="*/ 10 h 798"/>
                <a:gd name="T8" fmla="*/ 392 w 634"/>
                <a:gd name="T9" fmla="*/ 31 h 798"/>
                <a:gd name="T10" fmla="*/ 365 w 634"/>
                <a:gd name="T11" fmla="*/ 52 h 798"/>
                <a:gd name="T12" fmla="*/ 292 w 634"/>
                <a:gd name="T13" fmla="*/ 96 h 798"/>
                <a:gd name="T14" fmla="*/ 251 w 634"/>
                <a:gd name="T15" fmla="*/ 106 h 798"/>
                <a:gd name="T16" fmla="*/ 170 w 634"/>
                <a:gd name="T17" fmla="*/ 120 h 798"/>
                <a:gd name="T18" fmla="*/ 139 w 634"/>
                <a:gd name="T19" fmla="*/ 129 h 798"/>
                <a:gd name="T20" fmla="*/ 79 w 634"/>
                <a:gd name="T21" fmla="*/ 151 h 798"/>
                <a:gd name="T22" fmla="*/ 58 w 634"/>
                <a:gd name="T23" fmla="*/ 166 h 798"/>
                <a:gd name="T24" fmla="*/ 28 w 634"/>
                <a:gd name="T25" fmla="*/ 189 h 798"/>
                <a:gd name="T26" fmla="*/ 4 w 634"/>
                <a:gd name="T27" fmla="*/ 208 h 798"/>
                <a:gd name="T28" fmla="*/ 0 w 634"/>
                <a:gd name="T29" fmla="*/ 226 h 798"/>
                <a:gd name="T30" fmla="*/ 1 w 634"/>
                <a:gd name="T31" fmla="*/ 241 h 798"/>
                <a:gd name="T32" fmla="*/ 40 w 634"/>
                <a:gd name="T33" fmla="*/ 403 h 798"/>
                <a:gd name="T34" fmla="*/ 73 w 634"/>
                <a:gd name="T35" fmla="*/ 518 h 798"/>
                <a:gd name="T36" fmla="*/ 91 w 634"/>
                <a:gd name="T37" fmla="*/ 554 h 798"/>
                <a:gd name="T38" fmla="*/ 102 w 634"/>
                <a:gd name="T39" fmla="*/ 563 h 798"/>
                <a:gd name="T40" fmla="*/ 123 w 634"/>
                <a:gd name="T41" fmla="*/ 564 h 798"/>
                <a:gd name="T42" fmla="*/ 169 w 634"/>
                <a:gd name="T43" fmla="*/ 543 h 798"/>
                <a:gd name="T44" fmla="*/ 220 w 634"/>
                <a:gd name="T45" fmla="*/ 533 h 798"/>
                <a:gd name="T46" fmla="*/ 307 w 634"/>
                <a:gd name="T47" fmla="*/ 519 h 798"/>
                <a:gd name="T48" fmla="*/ 305 w 634"/>
                <a:gd name="T49" fmla="*/ 518 h 798"/>
                <a:gd name="T50" fmla="*/ 278 w 634"/>
                <a:gd name="T51" fmla="*/ 488 h 798"/>
                <a:gd name="T52" fmla="*/ 214 w 634"/>
                <a:gd name="T53" fmla="*/ 388 h 798"/>
                <a:gd name="T54" fmla="*/ 181 w 634"/>
                <a:gd name="T55" fmla="*/ 317 h 798"/>
                <a:gd name="T56" fmla="*/ 179 w 634"/>
                <a:gd name="T57" fmla="*/ 305 h 798"/>
                <a:gd name="T58" fmla="*/ 190 w 634"/>
                <a:gd name="T59" fmla="*/ 293 h 798"/>
                <a:gd name="T60" fmla="*/ 224 w 634"/>
                <a:gd name="T61" fmla="*/ 280 h 798"/>
                <a:gd name="T62" fmla="*/ 245 w 634"/>
                <a:gd name="T63" fmla="*/ 277 h 798"/>
                <a:gd name="T64" fmla="*/ 241 w 634"/>
                <a:gd name="T65" fmla="*/ 516 h 798"/>
                <a:gd name="T66" fmla="*/ 247 w 634"/>
                <a:gd name="T67" fmla="*/ 654 h 798"/>
                <a:gd name="T68" fmla="*/ 256 w 634"/>
                <a:gd name="T69" fmla="*/ 695 h 798"/>
                <a:gd name="T70" fmla="*/ 271 w 634"/>
                <a:gd name="T71" fmla="*/ 768 h 798"/>
                <a:gd name="T72" fmla="*/ 283 w 634"/>
                <a:gd name="T73" fmla="*/ 795 h 798"/>
                <a:gd name="T74" fmla="*/ 298 w 634"/>
                <a:gd name="T75" fmla="*/ 796 h 798"/>
                <a:gd name="T76" fmla="*/ 313 w 634"/>
                <a:gd name="T77" fmla="*/ 784 h 798"/>
                <a:gd name="T78" fmla="*/ 352 w 634"/>
                <a:gd name="T79" fmla="*/ 769 h 798"/>
                <a:gd name="T80" fmla="*/ 396 w 634"/>
                <a:gd name="T81" fmla="*/ 768 h 798"/>
                <a:gd name="T82" fmla="*/ 425 w 634"/>
                <a:gd name="T83" fmla="*/ 771 h 798"/>
                <a:gd name="T84" fmla="*/ 485 w 634"/>
                <a:gd name="T85" fmla="*/ 787 h 798"/>
                <a:gd name="T86" fmla="*/ 507 w 634"/>
                <a:gd name="T87" fmla="*/ 784 h 798"/>
                <a:gd name="T88" fmla="*/ 512 w 634"/>
                <a:gd name="T89" fmla="*/ 775 h 798"/>
                <a:gd name="T90" fmla="*/ 507 w 634"/>
                <a:gd name="T91" fmla="*/ 754 h 798"/>
                <a:gd name="T92" fmla="*/ 471 w 634"/>
                <a:gd name="T93" fmla="*/ 710 h 798"/>
                <a:gd name="T94" fmla="*/ 449 w 634"/>
                <a:gd name="T95" fmla="*/ 680 h 798"/>
                <a:gd name="T96" fmla="*/ 437 w 634"/>
                <a:gd name="T97" fmla="*/ 653 h 798"/>
                <a:gd name="T98" fmla="*/ 435 w 634"/>
                <a:gd name="T99" fmla="*/ 620 h 798"/>
                <a:gd name="T100" fmla="*/ 452 w 634"/>
                <a:gd name="T101" fmla="*/ 549 h 798"/>
                <a:gd name="T102" fmla="*/ 474 w 634"/>
                <a:gd name="T103" fmla="*/ 506 h 798"/>
                <a:gd name="T104" fmla="*/ 561 w 634"/>
                <a:gd name="T105" fmla="*/ 359 h 798"/>
                <a:gd name="T106" fmla="*/ 597 w 634"/>
                <a:gd name="T107" fmla="*/ 298 h 798"/>
                <a:gd name="T108" fmla="*/ 616 w 634"/>
                <a:gd name="T109" fmla="*/ 248 h 798"/>
                <a:gd name="T110" fmla="*/ 631 w 634"/>
                <a:gd name="T111" fmla="*/ 187 h 798"/>
                <a:gd name="T112" fmla="*/ 634 w 634"/>
                <a:gd name="T113" fmla="*/ 123 h 798"/>
                <a:gd name="T114" fmla="*/ 619 w 634"/>
                <a:gd name="T115" fmla="*/ 64 h 798"/>
                <a:gd name="T116" fmla="*/ 597 w 634"/>
                <a:gd name="T117" fmla="*/ 34 h 798"/>
                <a:gd name="T118" fmla="*/ 582 w 634"/>
                <a:gd name="T119" fmla="*/ 22 h 798"/>
                <a:gd name="connsiteX0" fmla="*/ 9180 w 10000"/>
                <a:gd name="connsiteY0" fmla="*/ 276 h 10000"/>
                <a:gd name="connsiteX1" fmla="*/ 9180 w 10000"/>
                <a:gd name="connsiteY1" fmla="*/ 276 h 10000"/>
                <a:gd name="connsiteX2" fmla="*/ 8975 w 10000"/>
                <a:gd name="connsiteY2" fmla="*/ 226 h 10000"/>
                <a:gd name="connsiteX3" fmla="*/ 8423 w 10000"/>
                <a:gd name="connsiteY3" fmla="*/ 125 h 10000"/>
                <a:gd name="connsiteX4" fmla="*/ 8076 w 10000"/>
                <a:gd name="connsiteY4" fmla="*/ 75 h 10000"/>
                <a:gd name="connsiteX5" fmla="*/ 7713 w 10000"/>
                <a:gd name="connsiteY5" fmla="*/ 38 h 10000"/>
                <a:gd name="connsiteX6" fmla="*/ 7382 w 10000"/>
                <a:gd name="connsiteY6" fmla="*/ 0 h 10000"/>
                <a:gd name="connsiteX7" fmla="*/ 7082 w 10000"/>
                <a:gd name="connsiteY7" fmla="*/ 0 h 10000"/>
                <a:gd name="connsiteX8" fmla="*/ 7082 w 10000"/>
                <a:gd name="connsiteY8" fmla="*/ 0 h 10000"/>
                <a:gd name="connsiteX9" fmla="*/ 6845 w 10000"/>
                <a:gd name="connsiteY9" fmla="*/ 38 h 10000"/>
                <a:gd name="connsiteX10" fmla="*/ 6656 w 10000"/>
                <a:gd name="connsiteY10" fmla="*/ 75 h 10000"/>
                <a:gd name="connsiteX11" fmla="*/ 6514 w 10000"/>
                <a:gd name="connsiteY11" fmla="*/ 125 h 10000"/>
                <a:gd name="connsiteX12" fmla="*/ 6420 w 10000"/>
                <a:gd name="connsiteY12" fmla="*/ 188 h 10000"/>
                <a:gd name="connsiteX13" fmla="*/ 6246 w 10000"/>
                <a:gd name="connsiteY13" fmla="*/ 313 h 10000"/>
                <a:gd name="connsiteX14" fmla="*/ 6183 w 10000"/>
                <a:gd name="connsiteY14" fmla="*/ 388 h 10000"/>
                <a:gd name="connsiteX15" fmla="*/ 6088 w 10000"/>
                <a:gd name="connsiteY15" fmla="*/ 464 h 10000"/>
                <a:gd name="connsiteX16" fmla="*/ 6088 w 10000"/>
                <a:gd name="connsiteY16" fmla="*/ 464 h 10000"/>
                <a:gd name="connsiteX17" fmla="*/ 5757 w 10000"/>
                <a:gd name="connsiteY17" fmla="*/ 652 h 10000"/>
                <a:gd name="connsiteX18" fmla="*/ 5315 w 10000"/>
                <a:gd name="connsiteY18" fmla="*/ 902 h 10000"/>
                <a:gd name="connsiteX19" fmla="*/ 4811 w 10000"/>
                <a:gd name="connsiteY19" fmla="*/ 1128 h 10000"/>
                <a:gd name="connsiteX20" fmla="*/ 4606 w 10000"/>
                <a:gd name="connsiteY20" fmla="*/ 1203 h 10000"/>
                <a:gd name="connsiteX21" fmla="*/ 4416 w 10000"/>
                <a:gd name="connsiteY21" fmla="*/ 1253 h 10000"/>
                <a:gd name="connsiteX22" fmla="*/ 4416 w 10000"/>
                <a:gd name="connsiteY22" fmla="*/ 1253 h 10000"/>
                <a:gd name="connsiteX23" fmla="*/ 3959 w 10000"/>
                <a:gd name="connsiteY23" fmla="*/ 1328 h 10000"/>
                <a:gd name="connsiteX24" fmla="*/ 3391 w 10000"/>
                <a:gd name="connsiteY24" fmla="*/ 1391 h 10000"/>
                <a:gd name="connsiteX25" fmla="*/ 2871 w 10000"/>
                <a:gd name="connsiteY25" fmla="*/ 1466 h 10000"/>
                <a:gd name="connsiteX26" fmla="*/ 2681 w 10000"/>
                <a:gd name="connsiteY26" fmla="*/ 1504 h 10000"/>
                <a:gd name="connsiteX27" fmla="*/ 2555 w 10000"/>
                <a:gd name="connsiteY27" fmla="*/ 1541 h 10000"/>
                <a:gd name="connsiteX28" fmla="*/ 2555 w 10000"/>
                <a:gd name="connsiteY28" fmla="*/ 1541 h 10000"/>
                <a:gd name="connsiteX29" fmla="*/ 2192 w 10000"/>
                <a:gd name="connsiteY29" fmla="*/ 1617 h 10000"/>
                <a:gd name="connsiteX30" fmla="*/ 1719 w 10000"/>
                <a:gd name="connsiteY30" fmla="*/ 1742 h 10000"/>
                <a:gd name="connsiteX31" fmla="*/ 1483 w 10000"/>
                <a:gd name="connsiteY31" fmla="*/ 1817 h 10000"/>
                <a:gd name="connsiteX32" fmla="*/ 1246 w 10000"/>
                <a:gd name="connsiteY32" fmla="*/ 1892 h 10000"/>
                <a:gd name="connsiteX33" fmla="*/ 1057 w 10000"/>
                <a:gd name="connsiteY33" fmla="*/ 1992 h 10000"/>
                <a:gd name="connsiteX34" fmla="*/ 915 w 10000"/>
                <a:gd name="connsiteY34" fmla="*/ 2080 h 10000"/>
                <a:gd name="connsiteX35" fmla="*/ 915 w 10000"/>
                <a:gd name="connsiteY35" fmla="*/ 2080 h 10000"/>
                <a:gd name="connsiteX36" fmla="*/ 773 w 10000"/>
                <a:gd name="connsiteY36" fmla="*/ 2180 h 10000"/>
                <a:gd name="connsiteX37" fmla="*/ 615 w 10000"/>
                <a:gd name="connsiteY37" fmla="*/ 2268 h 10000"/>
                <a:gd name="connsiteX38" fmla="*/ 442 w 10000"/>
                <a:gd name="connsiteY38" fmla="*/ 2368 h 10000"/>
                <a:gd name="connsiteX39" fmla="*/ 284 w 10000"/>
                <a:gd name="connsiteY39" fmla="*/ 2444 h 10000"/>
                <a:gd name="connsiteX40" fmla="*/ 142 w 10000"/>
                <a:gd name="connsiteY40" fmla="*/ 2556 h 10000"/>
                <a:gd name="connsiteX41" fmla="*/ 63 w 10000"/>
                <a:gd name="connsiteY41" fmla="*/ 2607 h 10000"/>
                <a:gd name="connsiteX42" fmla="*/ 16 w 10000"/>
                <a:gd name="connsiteY42" fmla="*/ 2682 h 10000"/>
                <a:gd name="connsiteX43" fmla="*/ 0 w 10000"/>
                <a:gd name="connsiteY43" fmla="*/ 2744 h 10000"/>
                <a:gd name="connsiteX44" fmla="*/ 0 w 10000"/>
                <a:gd name="connsiteY44" fmla="*/ 2832 h 10000"/>
                <a:gd name="connsiteX45" fmla="*/ 0 w 10000"/>
                <a:gd name="connsiteY45" fmla="*/ 2907 h 10000"/>
                <a:gd name="connsiteX46" fmla="*/ 16 w 10000"/>
                <a:gd name="connsiteY46" fmla="*/ 3020 h 10000"/>
                <a:gd name="connsiteX47" fmla="*/ 16 w 10000"/>
                <a:gd name="connsiteY47" fmla="*/ 3020 h 10000"/>
                <a:gd name="connsiteX48" fmla="*/ 142 w 10000"/>
                <a:gd name="connsiteY48" fmla="*/ 3321 h 10000"/>
                <a:gd name="connsiteX49" fmla="*/ 284 w 10000"/>
                <a:gd name="connsiteY49" fmla="*/ 3810 h 10000"/>
                <a:gd name="connsiteX50" fmla="*/ 631 w 10000"/>
                <a:gd name="connsiteY50" fmla="*/ 5050 h 10000"/>
                <a:gd name="connsiteX51" fmla="*/ 852 w 10000"/>
                <a:gd name="connsiteY51" fmla="*/ 5689 h 10000"/>
                <a:gd name="connsiteX52" fmla="*/ 1057 w 10000"/>
                <a:gd name="connsiteY52" fmla="*/ 6241 h 10000"/>
                <a:gd name="connsiteX53" fmla="*/ 1151 w 10000"/>
                <a:gd name="connsiteY53" fmla="*/ 6491 h 10000"/>
                <a:gd name="connsiteX54" fmla="*/ 1246 w 10000"/>
                <a:gd name="connsiteY54" fmla="*/ 6692 h 10000"/>
                <a:gd name="connsiteX55" fmla="*/ 1341 w 10000"/>
                <a:gd name="connsiteY55" fmla="*/ 6842 h 10000"/>
                <a:gd name="connsiteX56" fmla="*/ 1435 w 10000"/>
                <a:gd name="connsiteY56" fmla="*/ 6942 h 10000"/>
                <a:gd name="connsiteX57" fmla="*/ 1435 w 10000"/>
                <a:gd name="connsiteY57" fmla="*/ 6942 h 10000"/>
                <a:gd name="connsiteX58" fmla="*/ 1514 w 10000"/>
                <a:gd name="connsiteY58" fmla="*/ 7018 h 10000"/>
                <a:gd name="connsiteX59" fmla="*/ 1609 w 10000"/>
                <a:gd name="connsiteY59" fmla="*/ 7055 h 10000"/>
                <a:gd name="connsiteX60" fmla="*/ 1703 w 10000"/>
                <a:gd name="connsiteY60" fmla="*/ 7068 h 10000"/>
                <a:gd name="connsiteX61" fmla="*/ 1767 w 10000"/>
                <a:gd name="connsiteY61" fmla="*/ 7093 h 10000"/>
                <a:gd name="connsiteX62" fmla="*/ 1940 w 10000"/>
                <a:gd name="connsiteY62" fmla="*/ 7068 h 10000"/>
                <a:gd name="connsiteX63" fmla="*/ 2129 w 10000"/>
                <a:gd name="connsiteY63" fmla="*/ 7030 h 10000"/>
                <a:gd name="connsiteX64" fmla="*/ 2476 w 10000"/>
                <a:gd name="connsiteY64" fmla="*/ 6880 h 10000"/>
                <a:gd name="connsiteX65" fmla="*/ 2666 w 10000"/>
                <a:gd name="connsiteY65" fmla="*/ 6805 h 10000"/>
                <a:gd name="connsiteX66" fmla="*/ 2871 w 10000"/>
                <a:gd name="connsiteY66" fmla="*/ 6767 h 10000"/>
                <a:gd name="connsiteX67" fmla="*/ 2871 w 10000"/>
                <a:gd name="connsiteY67" fmla="*/ 6767 h 10000"/>
                <a:gd name="connsiteX68" fmla="*/ 3470 w 10000"/>
                <a:gd name="connsiteY68" fmla="*/ 6679 h 10000"/>
                <a:gd name="connsiteX69" fmla="*/ 4180 w 10000"/>
                <a:gd name="connsiteY69" fmla="*/ 6604 h 10000"/>
                <a:gd name="connsiteX70" fmla="*/ 4716 w 10000"/>
                <a:gd name="connsiteY70" fmla="*/ 6529 h 10000"/>
                <a:gd name="connsiteX71" fmla="*/ 4842 w 10000"/>
                <a:gd name="connsiteY71" fmla="*/ 6504 h 10000"/>
                <a:gd name="connsiteX72" fmla="*/ 4842 w 10000"/>
                <a:gd name="connsiteY72" fmla="*/ 6491 h 10000"/>
                <a:gd name="connsiteX73" fmla="*/ 4811 w 10000"/>
                <a:gd name="connsiteY73" fmla="*/ 6491 h 10000"/>
                <a:gd name="connsiteX74" fmla="*/ 4811 w 10000"/>
                <a:gd name="connsiteY74" fmla="*/ 6491 h 10000"/>
                <a:gd name="connsiteX75" fmla="*/ 4748 w 10000"/>
                <a:gd name="connsiteY75" fmla="*/ 6454 h 10000"/>
                <a:gd name="connsiteX76" fmla="*/ 4653 w 10000"/>
                <a:gd name="connsiteY76" fmla="*/ 6378 h 10000"/>
                <a:gd name="connsiteX77" fmla="*/ 4385 w 10000"/>
                <a:gd name="connsiteY77" fmla="*/ 6115 h 10000"/>
                <a:gd name="connsiteX78" fmla="*/ 4054 w 10000"/>
                <a:gd name="connsiteY78" fmla="*/ 5739 h 10000"/>
                <a:gd name="connsiteX79" fmla="*/ 3707 w 10000"/>
                <a:gd name="connsiteY79" fmla="*/ 5313 h 10000"/>
                <a:gd name="connsiteX80" fmla="*/ 3375 w 10000"/>
                <a:gd name="connsiteY80" fmla="*/ 4862 h 10000"/>
                <a:gd name="connsiteX81" fmla="*/ 3091 w 10000"/>
                <a:gd name="connsiteY81" fmla="*/ 4449 h 10000"/>
                <a:gd name="connsiteX82" fmla="*/ 2902 w 10000"/>
                <a:gd name="connsiteY82" fmla="*/ 4110 h 10000"/>
                <a:gd name="connsiteX83" fmla="*/ 2855 w 10000"/>
                <a:gd name="connsiteY83" fmla="*/ 3972 h 10000"/>
                <a:gd name="connsiteX84" fmla="*/ 2823 w 10000"/>
                <a:gd name="connsiteY84" fmla="*/ 3897 h 10000"/>
                <a:gd name="connsiteX85" fmla="*/ 2823 w 10000"/>
                <a:gd name="connsiteY85" fmla="*/ 3897 h 10000"/>
                <a:gd name="connsiteX86" fmla="*/ 2823 w 10000"/>
                <a:gd name="connsiteY86" fmla="*/ 3822 h 10000"/>
                <a:gd name="connsiteX87" fmla="*/ 2871 w 10000"/>
                <a:gd name="connsiteY87" fmla="*/ 3772 h 10000"/>
                <a:gd name="connsiteX88" fmla="*/ 2918 w 10000"/>
                <a:gd name="connsiteY88" fmla="*/ 3709 h 10000"/>
                <a:gd name="connsiteX89" fmla="*/ 2997 w 10000"/>
                <a:gd name="connsiteY89" fmla="*/ 3672 h 10000"/>
                <a:gd name="connsiteX90" fmla="*/ 3155 w 10000"/>
                <a:gd name="connsiteY90" fmla="*/ 3596 h 10000"/>
                <a:gd name="connsiteX91" fmla="*/ 3344 w 10000"/>
                <a:gd name="connsiteY91" fmla="*/ 3546 h 10000"/>
                <a:gd name="connsiteX92" fmla="*/ 3533 w 10000"/>
                <a:gd name="connsiteY92" fmla="*/ 3509 h 10000"/>
                <a:gd name="connsiteX93" fmla="*/ 3707 w 10000"/>
                <a:gd name="connsiteY93" fmla="*/ 3484 h 10000"/>
                <a:gd name="connsiteX94" fmla="*/ 3864 w 10000"/>
                <a:gd name="connsiteY94" fmla="*/ 3471 h 10000"/>
                <a:gd name="connsiteX95" fmla="*/ 3864 w 10000"/>
                <a:gd name="connsiteY95" fmla="*/ 3471 h 10000"/>
                <a:gd name="connsiteX96" fmla="*/ 3849 w 10000"/>
                <a:gd name="connsiteY96" fmla="*/ 4123 h 10000"/>
                <a:gd name="connsiteX97" fmla="*/ 4766 w 10000"/>
                <a:gd name="connsiteY97" fmla="*/ 5288 h 10000"/>
                <a:gd name="connsiteX98" fmla="*/ 3801 w 10000"/>
                <a:gd name="connsiteY98" fmla="*/ 6466 h 10000"/>
                <a:gd name="connsiteX99" fmla="*/ 3801 w 10000"/>
                <a:gd name="connsiteY99" fmla="*/ 7256 h 10000"/>
                <a:gd name="connsiteX100" fmla="*/ 3849 w 10000"/>
                <a:gd name="connsiteY100" fmla="*/ 7932 h 10000"/>
                <a:gd name="connsiteX101" fmla="*/ 3896 w 10000"/>
                <a:gd name="connsiteY101" fmla="*/ 8195 h 10000"/>
                <a:gd name="connsiteX102" fmla="*/ 3943 w 10000"/>
                <a:gd name="connsiteY102" fmla="*/ 8383 h 10000"/>
                <a:gd name="connsiteX103" fmla="*/ 3943 w 10000"/>
                <a:gd name="connsiteY103" fmla="*/ 8383 h 10000"/>
                <a:gd name="connsiteX104" fmla="*/ 4038 w 10000"/>
                <a:gd name="connsiteY104" fmla="*/ 8709 h 10000"/>
                <a:gd name="connsiteX105" fmla="*/ 4101 w 10000"/>
                <a:gd name="connsiteY105" fmla="*/ 9023 h 10000"/>
                <a:gd name="connsiteX106" fmla="*/ 4180 w 10000"/>
                <a:gd name="connsiteY106" fmla="*/ 9336 h 10000"/>
                <a:gd name="connsiteX107" fmla="*/ 4274 w 10000"/>
                <a:gd name="connsiteY107" fmla="*/ 9624 h 10000"/>
                <a:gd name="connsiteX108" fmla="*/ 4369 w 10000"/>
                <a:gd name="connsiteY108" fmla="*/ 9825 h 10000"/>
                <a:gd name="connsiteX109" fmla="*/ 4416 w 10000"/>
                <a:gd name="connsiteY109" fmla="*/ 9900 h 10000"/>
                <a:gd name="connsiteX110" fmla="*/ 4464 w 10000"/>
                <a:gd name="connsiteY110" fmla="*/ 9962 h 10000"/>
                <a:gd name="connsiteX111" fmla="*/ 4527 w 10000"/>
                <a:gd name="connsiteY111" fmla="*/ 10000 h 10000"/>
                <a:gd name="connsiteX112" fmla="*/ 4621 w 10000"/>
                <a:gd name="connsiteY112" fmla="*/ 10000 h 10000"/>
                <a:gd name="connsiteX113" fmla="*/ 4700 w 10000"/>
                <a:gd name="connsiteY113" fmla="*/ 9975 h 10000"/>
                <a:gd name="connsiteX114" fmla="*/ 4811 w 10000"/>
                <a:gd name="connsiteY114" fmla="*/ 9900 h 10000"/>
                <a:gd name="connsiteX115" fmla="*/ 4811 w 10000"/>
                <a:gd name="connsiteY115" fmla="*/ 9900 h 10000"/>
                <a:gd name="connsiteX116" fmla="*/ 4937 w 10000"/>
                <a:gd name="connsiteY116" fmla="*/ 9825 h 10000"/>
                <a:gd name="connsiteX117" fmla="*/ 5047 w 10000"/>
                <a:gd name="connsiteY117" fmla="*/ 9774 h 10000"/>
                <a:gd name="connsiteX118" fmla="*/ 5284 w 10000"/>
                <a:gd name="connsiteY118" fmla="*/ 9699 h 10000"/>
                <a:gd name="connsiteX119" fmla="*/ 5552 w 10000"/>
                <a:gd name="connsiteY119" fmla="*/ 9637 h 10000"/>
                <a:gd name="connsiteX120" fmla="*/ 5789 w 10000"/>
                <a:gd name="connsiteY120" fmla="*/ 9624 h 10000"/>
                <a:gd name="connsiteX121" fmla="*/ 6041 w 10000"/>
                <a:gd name="connsiteY121" fmla="*/ 9599 h 10000"/>
                <a:gd name="connsiteX122" fmla="*/ 6246 w 10000"/>
                <a:gd name="connsiteY122" fmla="*/ 9624 h 10000"/>
                <a:gd name="connsiteX123" fmla="*/ 6562 w 10000"/>
                <a:gd name="connsiteY123" fmla="*/ 9637 h 10000"/>
                <a:gd name="connsiteX124" fmla="*/ 6562 w 10000"/>
                <a:gd name="connsiteY124" fmla="*/ 9637 h 10000"/>
                <a:gd name="connsiteX125" fmla="*/ 6703 w 10000"/>
                <a:gd name="connsiteY125" fmla="*/ 9662 h 10000"/>
                <a:gd name="connsiteX126" fmla="*/ 6909 w 10000"/>
                <a:gd name="connsiteY126" fmla="*/ 9699 h 10000"/>
                <a:gd name="connsiteX127" fmla="*/ 7413 w 10000"/>
                <a:gd name="connsiteY127" fmla="*/ 9812 h 10000"/>
                <a:gd name="connsiteX128" fmla="*/ 7650 w 10000"/>
                <a:gd name="connsiteY128" fmla="*/ 9862 h 10000"/>
                <a:gd name="connsiteX129" fmla="*/ 7855 w 10000"/>
                <a:gd name="connsiteY129" fmla="*/ 9862 h 10000"/>
                <a:gd name="connsiteX130" fmla="*/ 7934 w 10000"/>
                <a:gd name="connsiteY130" fmla="*/ 9850 h 10000"/>
                <a:gd name="connsiteX131" fmla="*/ 7997 w 10000"/>
                <a:gd name="connsiteY131" fmla="*/ 9825 h 10000"/>
                <a:gd name="connsiteX132" fmla="*/ 8044 w 10000"/>
                <a:gd name="connsiteY132" fmla="*/ 9787 h 10000"/>
                <a:gd name="connsiteX133" fmla="*/ 8076 w 10000"/>
                <a:gd name="connsiteY133" fmla="*/ 9712 h 10000"/>
                <a:gd name="connsiteX134" fmla="*/ 8076 w 10000"/>
                <a:gd name="connsiteY134" fmla="*/ 9712 h 10000"/>
                <a:gd name="connsiteX135" fmla="*/ 8076 w 10000"/>
                <a:gd name="connsiteY135" fmla="*/ 9662 h 10000"/>
                <a:gd name="connsiteX136" fmla="*/ 8076 w 10000"/>
                <a:gd name="connsiteY136" fmla="*/ 9586 h 10000"/>
                <a:gd name="connsiteX137" fmla="*/ 7997 w 10000"/>
                <a:gd name="connsiteY137" fmla="*/ 9449 h 10000"/>
                <a:gd name="connsiteX138" fmla="*/ 7902 w 10000"/>
                <a:gd name="connsiteY138" fmla="*/ 9323 h 10000"/>
                <a:gd name="connsiteX139" fmla="*/ 7760 w 10000"/>
                <a:gd name="connsiteY139" fmla="*/ 9185 h 10000"/>
                <a:gd name="connsiteX140" fmla="*/ 7429 w 10000"/>
                <a:gd name="connsiteY140" fmla="*/ 8897 h 10000"/>
                <a:gd name="connsiteX141" fmla="*/ 7271 w 10000"/>
                <a:gd name="connsiteY141" fmla="*/ 8722 h 10000"/>
                <a:gd name="connsiteX142" fmla="*/ 7082 w 10000"/>
                <a:gd name="connsiteY142" fmla="*/ 8521 h 10000"/>
                <a:gd name="connsiteX143" fmla="*/ 7082 w 10000"/>
                <a:gd name="connsiteY143" fmla="*/ 8521 h 10000"/>
                <a:gd name="connsiteX144" fmla="*/ 7003 w 10000"/>
                <a:gd name="connsiteY144" fmla="*/ 8409 h 10000"/>
                <a:gd name="connsiteX145" fmla="*/ 6940 w 10000"/>
                <a:gd name="connsiteY145" fmla="*/ 8296 h 10000"/>
                <a:gd name="connsiteX146" fmla="*/ 6893 w 10000"/>
                <a:gd name="connsiteY146" fmla="*/ 8183 h 10000"/>
                <a:gd name="connsiteX147" fmla="*/ 6861 w 10000"/>
                <a:gd name="connsiteY147" fmla="*/ 8045 h 10000"/>
                <a:gd name="connsiteX148" fmla="*/ 6861 w 10000"/>
                <a:gd name="connsiteY148" fmla="*/ 7895 h 10000"/>
                <a:gd name="connsiteX149" fmla="*/ 6861 w 10000"/>
                <a:gd name="connsiteY149" fmla="*/ 7769 h 10000"/>
                <a:gd name="connsiteX150" fmla="*/ 6909 w 10000"/>
                <a:gd name="connsiteY150" fmla="*/ 7469 h 10000"/>
                <a:gd name="connsiteX151" fmla="*/ 7003 w 10000"/>
                <a:gd name="connsiteY151" fmla="*/ 7168 h 10000"/>
                <a:gd name="connsiteX152" fmla="*/ 7129 w 10000"/>
                <a:gd name="connsiteY152" fmla="*/ 6880 h 10000"/>
                <a:gd name="connsiteX153" fmla="*/ 7287 w 10000"/>
                <a:gd name="connsiteY153" fmla="*/ 6604 h 10000"/>
                <a:gd name="connsiteX154" fmla="*/ 7476 w 10000"/>
                <a:gd name="connsiteY154" fmla="*/ 6341 h 10000"/>
                <a:gd name="connsiteX155" fmla="*/ 7476 w 10000"/>
                <a:gd name="connsiteY155" fmla="*/ 6341 h 10000"/>
                <a:gd name="connsiteX156" fmla="*/ 7902 w 10000"/>
                <a:gd name="connsiteY156" fmla="*/ 5802 h 10000"/>
                <a:gd name="connsiteX157" fmla="*/ 8375 w 10000"/>
                <a:gd name="connsiteY157" fmla="*/ 5163 h 10000"/>
                <a:gd name="connsiteX158" fmla="*/ 8849 w 10000"/>
                <a:gd name="connsiteY158" fmla="*/ 4499 h 10000"/>
                <a:gd name="connsiteX159" fmla="*/ 9306 w 10000"/>
                <a:gd name="connsiteY159" fmla="*/ 3897 h 10000"/>
                <a:gd name="connsiteX160" fmla="*/ 9306 w 10000"/>
                <a:gd name="connsiteY160" fmla="*/ 3897 h 10000"/>
                <a:gd name="connsiteX161" fmla="*/ 9416 w 10000"/>
                <a:gd name="connsiteY161" fmla="*/ 3734 h 10000"/>
                <a:gd name="connsiteX162" fmla="*/ 9511 w 10000"/>
                <a:gd name="connsiteY162" fmla="*/ 3546 h 10000"/>
                <a:gd name="connsiteX163" fmla="*/ 9621 w 10000"/>
                <a:gd name="connsiteY163" fmla="*/ 3333 h 10000"/>
                <a:gd name="connsiteX164" fmla="*/ 9716 w 10000"/>
                <a:gd name="connsiteY164" fmla="*/ 3108 h 10000"/>
                <a:gd name="connsiteX165" fmla="*/ 9811 w 10000"/>
                <a:gd name="connsiteY165" fmla="*/ 2870 h 10000"/>
                <a:gd name="connsiteX166" fmla="*/ 9890 w 10000"/>
                <a:gd name="connsiteY166" fmla="*/ 2607 h 10000"/>
                <a:gd name="connsiteX167" fmla="*/ 9953 w 10000"/>
                <a:gd name="connsiteY167" fmla="*/ 2343 h 10000"/>
                <a:gd name="connsiteX168" fmla="*/ 10000 w 10000"/>
                <a:gd name="connsiteY168" fmla="*/ 2068 h 10000"/>
                <a:gd name="connsiteX169" fmla="*/ 10000 w 10000"/>
                <a:gd name="connsiteY169" fmla="*/ 1805 h 10000"/>
                <a:gd name="connsiteX170" fmla="*/ 10000 w 10000"/>
                <a:gd name="connsiteY170" fmla="*/ 1541 h 10000"/>
                <a:gd name="connsiteX171" fmla="*/ 9953 w 10000"/>
                <a:gd name="connsiteY171" fmla="*/ 1278 h 10000"/>
                <a:gd name="connsiteX172" fmla="*/ 9890 w 10000"/>
                <a:gd name="connsiteY172" fmla="*/ 1028 h 10000"/>
                <a:gd name="connsiteX173" fmla="*/ 9763 w 10000"/>
                <a:gd name="connsiteY173" fmla="*/ 802 h 10000"/>
                <a:gd name="connsiteX174" fmla="*/ 9621 w 10000"/>
                <a:gd name="connsiteY174" fmla="*/ 602 h 10000"/>
                <a:gd name="connsiteX175" fmla="*/ 9527 w 10000"/>
                <a:gd name="connsiteY175" fmla="*/ 501 h 10000"/>
                <a:gd name="connsiteX176" fmla="*/ 9416 w 10000"/>
                <a:gd name="connsiteY176" fmla="*/ 426 h 10000"/>
                <a:gd name="connsiteX177" fmla="*/ 9306 w 10000"/>
                <a:gd name="connsiteY177" fmla="*/ 351 h 10000"/>
                <a:gd name="connsiteX178" fmla="*/ 9180 w 10000"/>
                <a:gd name="connsiteY178" fmla="*/ 276 h 10000"/>
                <a:gd name="connsiteX179" fmla="*/ 9180 w 10000"/>
                <a:gd name="connsiteY179" fmla="*/ 276 h 10000"/>
                <a:gd name="connsiteX0" fmla="*/ 9180 w 10000"/>
                <a:gd name="connsiteY0" fmla="*/ 276 h 10000"/>
                <a:gd name="connsiteX1" fmla="*/ 9180 w 10000"/>
                <a:gd name="connsiteY1" fmla="*/ 276 h 10000"/>
                <a:gd name="connsiteX2" fmla="*/ 8975 w 10000"/>
                <a:gd name="connsiteY2" fmla="*/ 226 h 10000"/>
                <a:gd name="connsiteX3" fmla="*/ 8423 w 10000"/>
                <a:gd name="connsiteY3" fmla="*/ 125 h 10000"/>
                <a:gd name="connsiteX4" fmla="*/ 8076 w 10000"/>
                <a:gd name="connsiteY4" fmla="*/ 75 h 10000"/>
                <a:gd name="connsiteX5" fmla="*/ 7713 w 10000"/>
                <a:gd name="connsiteY5" fmla="*/ 38 h 10000"/>
                <a:gd name="connsiteX6" fmla="*/ 7382 w 10000"/>
                <a:gd name="connsiteY6" fmla="*/ 0 h 10000"/>
                <a:gd name="connsiteX7" fmla="*/ 7082 w 10000"/>
                <a:gd name="connsiteY7" fmla="*/ 0 h 10000"/>
                <a:gd name="connsiteX8" fmla="*/ 7082 w 10000"/>
                <a:gd name="connsiteY8" fmla="*/ 0 h 10000"/>
                <a:gd name="connsiteX9" fmla="*/ 6845 w 10000"/>
                <a:gd name="connsiteY9" fmla="*/ 38 h 10000"/>
                <a:gd name="connsiteX10" fmla="*/ 6656 w 10000"/>
                <a:gd name="connsiteY10" fmla="*/ 75 h 10000"/>
                <a:gd name="connsiteX11" fmla="*/ 6514 w 10000"/>
                <a:gd name="connsiteY11" fmla="*/ 125 h 10000"/>
                <a:gd name="connsiteX12" fmla="*/ 6420 w 10000"/>
                <a:gd name="connsiteY12" fmla="*/ 188 h 10000"/>
                <a:gd name="connsiteX13" fmla="*/ 6246 w 10000"/>
                <a:gd name="connsiteY13" fmla="*/ 313 h 10000"/>
                <a:gd name="connsiteX14" fmla="*/ 6183 w 10000"/>
                <a:gd name="connsiteY14" fmla="*/ 388 h 10000"/>
                <a:gd name="connsiteX15" fmla="*/ 6088 w 10000"/>
                <a:gd name="connsiteY15" fmla="*/ 464 h 10000"/>
                <a:gd name="connsiteX16" fmla="*/ 6088 w 10000"/>
                <a:gd name="connsiteY16" fmla="*/ 464 h 10000"/>
                <a:gd name="connsiteX17" fmla="*/ 5757 w 10000"/>
                <a:gd name="connsiteY17" fmla="*/ 652 h 10000"/>
                <a:gd name="connsiteX18" fmla="*/ 5315 w 10000"/>
                <a:gd name="connsiteY18" fmla="*/ 902 h 10000"/>
                <a:gd name="connsiteX19" fmla="*/ 4811 w 10000"/>
                <a:gd name="connsiteY19" fmla="*/ 1128 h 10000"/>
                <a:gd name="connsiteX20" fmla="*/ 4606 w 10000"/>
                <a:gd name="connsiteY20" fmla="*/ 1203 h 10000"/>
                <a:gd name="connsiteX21" fmla="*/ 4416 w 10000"/>
                <a:gd name="connsiteY21" fmla="*/ 1253 h 10000"/>
                <a:gd name="connsiteX22" fmla="*/ 4416 w 10000"/>
                <a:gd name="connsiteY22" fmla="*/ 1253 h 10000"/>
                <a:gd name="connsiteX23" fmla="*/ 3959 w 10000"/>
                <a:gd name="connsiteY23" fmla="*/ 1328 h 10000"/>
                <a:gd name="connsiteX24" fmla="*/ 3391 w 10000"/>
                <a:gd name="connsiteY24" fmla="*/ 1391 h 10000"/>
                <a:gd name="connsiteX25" fmla="*/ 2871 w 10000"/>
                <a:gd name="connsiteY25" fmla="*/ 1466 h 10000"/>
                <a:gd name="connsiteX26" fmla="*/ 2681 w 10000"/>
                <a:gd name="connsiteY26" fmla="*/ 1504 h 10000"/>
                <a:gd name="connsiteX27" fmla="*/ 2555 w 10000"/>
                <a:gd name="connsiteY27" fmla="*/ 1541 h 10000"/>
                <a:gd name="connsiteX28" fmla="*/ 2555 w 10000"/>
                <a:gd name="connsiteY28" fmla="*/ 1541 h 10000"/>
                <a:gd name="connsiteX29" fmla="*/ 2192 w 10000"/>
                <a:gd name="connsiteY29" fmla="*/ 1617 h 10000"/>
                <a:gd name="connsiteX30" fmla="*/ 1719 w 10000"/>
                <a:gd name="connsiteY30" fmla="*/ 1742 h 10000"/>
                <a:gd name="connsiteX31" fmla="*/ 1483 w 10000"/>
                <a:gd name="connsiteY31" fmla="*/ 1817 h 10000"/>
                <a:gd name="connsiteX32" fmla="*/ 1246 w 10000"/>
                <a:gd name="connsiteY32" fmla="*/ 1892 h 10000"/>
                <a:gd name="connsiteX33" fmla="*/ 1057 w 10000"/>
                <a:gd name="connsiteY33" fmla="*/ 1992 h 10000"/>
                <a:gd name="connsiteX34" fmla="*/ 915 w 10000"/>
                <a:gd name="connsiteY34" fmla="*/ 2080 h 10000"/>
                <a:gd name="connsiteX35" fmla="*/ 915 w 10000"/>
                <a:gd name="connsiteY35" fmla="*/ 2080 h 10000"/>
                <a:gd name="connsiteX36" fmla="*/ 773 w 10000"/>
                <a:gd name="connsiteY36" fmla="*/ 2180 h 10000"/>
                <a:gd name="connsiteX37" fmla="*/ 615 w 10000"/>
                <a:gd name="connsiteY37" fmla="*/ 2268 h 10000"/>
                <a:gd name="connsiteX38" fmla="*/ 442 w 10000"/>
                <a:gd name="connsiteY38" fmla="*/ 2368 h 10000"/>
                <a:gd name="connsiteX39" fmla="*/ 284 w 10000"/>
                <a:gd name="connsiteY39" fmla="*/ 2444 h 10000"/>
                <a:gd name="connsiteX40" fmla="*/ 142 w 10000"/>
                <a:gd name="connsiteY40" fmla="*/ 2556 h 10000"/>
                <a:gd name="connsiteX41" fmla="*/ 63 w 10000"/>
                <a:gd name="connsiteY41" fmla="*/ 2607 h 10000"/>
                <a:gd name="connsiteX42" fmla="*/ 16 w 10000"/>
                <a:gd name="connsiteY42" fmla="*/ 2682 h 10000"/>
                <a:gd name="connsiteX43" fmla="*/ 0 w 10000"/>
                <a:gd name="connsiteY43" fmla="*/ 2744 h 10000"/>
                <a:gd name="connsiteX44" fmla="*/ 0 w 10000"/>
                <a:gd name="connsiteY44" fmla="*/ 2832 h 10000"/>
                <a:gd name="connsiteX45" fmla="*/ 0 w 10000"/>
                <a:gd name="connsiteY45" fmla="*/ 2907 h 10000"/>
                <a:gd name="connsiteX46" fmla="*/ 16 w 10000"/>
                <a:gd name="connsiteY46" fmla="*/ 3020 h 10000"/>
                <a:gd name="connsiteX47" fmla="*/ 16 w 10000"/>
                <a:gd name="connsiteY47" fmla="*/ 3020 h 10000"/>
                <a:gd name="connsiteX48" fmla="*/ 142 w 10000"/>
                <a:gd name="connsiteY48" fmla="*/ 3321 h 10000"/>
                <a:gd name="connsiteX49" fmla="*/ 284 w 10000"/>
                <a:gd name="connsiteY49" fmla="*/ 3810 h 10000"/>
                <a:gd name="connsiteX50" fmla="*/ 631 w 10000"/>
                <a:gd name="connsiteY50" fmla="*/ 5050 h 10000"/>
                <a:gd name="connsiteX51" fmla="*/ 852 w 10000"/>
                <a:gd name="connsiteY51" fmla="*/ 5689 h 10000"/>
                <a:gd name="connsiteX52" fmla="*/ 1057 w 10000"/>
                <a:gd name="connsiteY52" fmla="*/ 6241 h 10000"/>
                <a:gd name="connsiteX53" fmla="*/ 1151 w 10000"/>
                <a:gd name="connsiteY53" fmla="*/ 6491 h 10000"/>
                <a:gd name="connsiteX54" fmla="*/ 1246 w 10000"/>
                <a:gd name="connsiteY54" fmla="*/ 6692 h 10000"/>
                <a:gd name="connsiteX55" fmla="*/ 1341 w 10000"/>
                <a:gd name="connsiteY55" fmla="*/ 6842 h 10000"/>
                <a:gd name="connsiteX56" fmla="*/ 1435 w 10000"/>
                <a:gd name="connsiteY56" fmla="*/ 6942 h 10000"/>
                <a:gd name="connsiteX57" fmla="*/ 1435 w 10000"/>
                <a:gd name="connsiteY57" fmla="*/ 6942 h 10000"/>
                <a:gd name="connsiteX58" fmla="*/ 1514 w 10000"/>
                <a:gd name="connsiteY58" fmla="*/ 7018 h 10000"/>
                <a:gd name="connsiteX59" fmla="*/ 1609 w 10000"/>
                <a:gd name="connsiteY59" fmla="*/ 7055 h 10000"/>
                <a:gd name="connsiteX60" fmla="*/ 1703 w 10000"/>
                <a:gd name="connsiteY60" fmla="*/ 7068 h 10000"/>
                <a:gd name="connsiteX61" fmla="*/ 1767 w 10000"/>
                <a:gd name="connsiteY61" fmla="*/ 7093 h 10000"/>
                <a:gd name="connsiteX62" fmla="*/ 1940 w 10000"/>
                <a:gd name="connsiteY62" fmla="*/ 7068 h 10000"/>
                <a:gd name="connsiteX63" fmla="*/ 2129 w 10000"/>
                <a:gd name="connsiteY63" fmla="*/ 7030 h 10000"/>
                <a:gd name="connsiteX64" fmla="*/ 2476 w 10000"/>
                <a:gd name="connsiteY64" fmla="*/ 6880 h 10000"/>
                <a:gd name="connsiteX65" fmla="*/ 2666 w 10000"/>
                <a:gd name="connsiteY65" fmla="*/ 6805 h 10000"/>
                <a:gd name="connsiteX66" fmla="*/ 2871 w 10000"/>
                <a:gd name="connsiteY66" fmla="*/ 6767 h 10000"/>
                <a:gd name="connsiteX67" fmla="*/ 2871 w 10000"/>
                <a:gd name="connsiteY67" fmla="*/ 6767 h 10000"/>
                <a:gd name="connsiteX68" fmla="*/ 3470 w 10000"/>
                <a:gd name="connsiteY68" fmla="*/ 6679 h 10000"/>
                <a:gd name="connsiteX69" fmla="*/ 4180 w 10000"/>
                <a:gd name="connsiteY69" fmla="*/ 6604 h 10000"/>
                <a:gd name="connsiteX70" fmla="*/ 4716 w 10000"/>
                <a:gd name="connsiteY70" fmla="*/ 6529 h 10000"/>
                <a:gd name="connsiteX71" fmla="*/ 4842 w 10000"/>
                <a:gd name="connsiteY71" fmla="*/ 6504 h 10000"/>
                <a:gd name="connsiteX72" fmla="*/ 4842 w 10000"/>
                <a:gd name="connsiteY72" fmla="*/ 6491 h 10000"/>
                <a:gd name="connsiteX73" fmla="*/ 4811 w 10000"/>
                <a:gd name="connsiteY73" fmla="*/ 6491 h 10000"/>
                <a:gd name="connsiteX74" fmla="*/ 4811 w 10000"/>
                <a:gd name="connsiteY74" fmla="*/ 6491 h 10000"/>
                <a:gd name="connsiteX75" fmla="*/ 4748 w 10000"/>
                <a:gd name="connsiteY75" fmla="*/ 6454 h 10000"/>
                <a:gd name="connsiteX76" fmla="*/ 4653 w 10000"/>
                <a:gd name="connsiteY76" fmla="*/ 6378 h 10000"/>
                <a:gd name="connsiteX77" fmla="*/ 5387 w 10000"/>
                <a:gd name="connsiteY77" fmla="*/ 5878 h 10000"/>
                <a:gd name="connsiteX78" fmla="*/ 4054 w 10000"/>
                <a:gd name="connsiteY78" fmla="*/ 5739 h 10000"/>
                <a:gd name="connsiteX79" fmla="*/ 3707 w 10000"/>
                <a:gd name="connsiteY79" fmla="*/ 5313 h 10000"/>
                <a:gd name="connsiteX80" fmla="*/ 3375 w 10000"/>
                <a:gd name="connsiteY80" fmla="*/ 4862 h 10000"/>
                <a:gd name="connsiteX81" fmla="*/ 3091 w 10000"/>
                <a:gd name="connsiteY81" fmla="*/ 4449 h 10000"/>
                <a:gd name="connsiteX82" fmla="*/ 2902 w 10000"/>
                <a:gd name="connsiteY82" fmla="*/ 4110 h 10000"/>
                <a:gd name="connsiteX83" fmla="*/ 2855 w 10000"/>
                <a:gd name="connsiteY83" fmla="*/ 3972 h 10000"/>
                <a:gd name="connsiteX84" fmla="*/ 2823 w 10000"/>
                <a:gd name="connsiteY84" fmla="*/ 3897 h 10000"/>
                <a:gd name="connsiteX85" fmla="*/ 2823 w 10000"/>
                <a:gd name="connsiteY85" fmla="*/ 3897 h 10000"/>
                <a:gd name="connsiteX86" fmla="*/ 2823 w 10000"/>
                <a:gd name="connsiteY86" fmla="*/ 3822 h 10000"/>
                <a:gd name="connsiteX87" fmla="*/ 2871 w 10000"/>
                <a:gd name="connsiteY87" fmla="*/ 3772 h 10000"/>
                <a:gd name="connsiteX88" fmla="*/ 2918 w 10000"/>
                <a:gd name="connsiteY88" fmla="*/ 3709 h 10000"/>
                <a:gd name="connsiteX89" fmla="*/ 2997 w 10000"/>
                <a:gd name="connsiteY89" fmla="*/ 3672 h 10000"/>
                <a:gd name="connsiteX90" fmla="*/ 3155 w 10000"/>
                <a:gd name="connsiteY90" fmla="*/ 3596 h 10000"/>
                <a:gd name="connsiteX91" fmla="*/ 3344 w 10000"/>
                <a:gd name="connsiteY91" fmla="*/ 3546 h 10000"/>
                <a:gd name="connsiteX92" fmla="*/ 3533 w 10000"/>
                <a:gd name="connsiteY92" fmla="*/ 3509 h 10000"/>
                <a:gd name="connsiteX93" fmla="*/ 3707 w 10000"/>
                <a:gd name="connsiteY93" fmla="*/ 3484 h 10000"/>
                <a:gd name="connsiteX94" fmla="*/ 3864 w 10000"/>
                <a:gd name="connsiteY94" fmla="*/ 3471 h 10000"/>
                <a:gd name="connsiteX95" fmla="*/ 3864 w 10000"/>
                <a:gd name="connsiteY95" fmla="*/ 3471 h 10000"/>
                <a:gd name="connsiteX96" fmla="*/ 3849 w 10000"/>
                <a:gd name="connsiteY96" fmla="*/ 4123 h 10000"/>
                <a:gd name="connsiteX97" fmla="*/ 4766 w 10000"/>
                <a:gd name="connsiteY97" fmla="*/ 5288 h 10000"/>
                <a:gd name="connsiteX98" fmla="*/ 3801 w 10000"/>
                <a:gd name="connsiteY98" fmla="*/ 6466 h 10000"/>
                <a:gd name="connsiteX99" fmla="*/ 3801 w 10000"/>
                <a:gd name="connsiteY99" fmla="*/ 7256 h 10000"/>
                <a:gd name="connsiteX100" fmla="*/ 3849 w 10000"/>
                <a:gd name="connsiteY100" fmla="*/ 7932 h 10000"/>
                <a:gd name="connsiteX101" fmla="*/ 3896 w 10000"/>
                <a:gd name="connsiteY101" fmla="*/ 8195 h 10000"/>
                <a:gd name="connsiteX102" fmla="*/ 3943 w 10000"/>
                <a:gd name="connsiteY102" fmla="*/ 8383 h 10000"/>
                <a:gd name="connsiteX103" fmla="*/ 3943 w 10000"/>
                <a:gd name="connsiteY103" fmla="*/ 8383 h 10000"/>
                <a:gd name="connsiteX104" fmla="*/ 4038 w 10000"/>
                <a:gd name="connsiteY104" fmla="*/ 8709 h 10000"/>
                <a:gd name="connsiteX105" fmla="*/ 4101 w 10000"/>
                <a:gd name="connsiteY105" fmla="*/ 9023 h 10000"/>
                <a:gd name="connsiteX106" fmla="*/ 4180 w 10000"/>
                <a:gd name="connsiteY106" fmla="*/ 9336 h 10000"/>
                <a:gd name="connsiteX107" fmla="*/ 4274 w 10000"/>
                <a:gd name="connsiteY107" fmla="*/ 9624 h 10000"/>
                <a:gd name="connsiteX108" fmla="*/ 4369 w 10000"/>
                <a:gd name="connsiteY108" fmla="*/ 9825 h 10000"/>
                <a:gd name="connsiteX109" fmla="*/ 4416 w 10000"/>
                <a:gd name="connsiteY109" fmla="*/ 9900 h 10000"/>
                <a:gd name="connsiteX110" fmla="*/ 4464 w 10000"/>
                <a:gd name="connsiteY110" fmla="*/ 9962 h 10000"/>
                <a:gd name="connsiteX111" fmla="*/ 4527 w 10000"/>
                <a:gd name="connsiteY111" fmla="*/ 10000 h 10000"/>
                <a:gd name="connsiteX112" fmla="*/ 4621 w 10000"/>
                <a:gd name="connsiteY112" fmla="*/ 10000 h 10000"/>
                <a:gd name="connsiteX113" fmla="*/ 4700 w 10000"/>
                <a:gd name="connsiteY113" fmla="*/ 9975 h 10000"/>
                <a:gd name="connsiteX114" fmla="*/ 4811 w 10000"/>
                <a:gd name="connsiteY114" fmla="*/ 9900 h 10000"/>
                <a:gd name="connsiteX115" fmla="*/ 4811 w 10000"/>
                <a:gd name="connsiteY115" fmla="*/ 9900 h 10000"/>
                <a:gd name="connsiteX116" fmla="*/ 4937 w 10000"/>
                <a:gd name="connsiteY116" fmla="*/ 9825 h 10000"/>
                <a:gd name="connsiteX117" fmla="*/ 5047 w 10000"/>
                <a:gd name="connsiteY117" fmla="*/ 9774 h 10000"/>
                <a:gd name="connsiteX118" fmla="*/ 5284 w 10000"/>
                <a:gd name="connsiteY118" fmla="*/ 9699 h 10000"/>
                <a:gd name="connsiteX119" fmla="*/ 5552 w 10000"/>
                <a:gd name="connsiteY119" fmla="*/ 9637 h 10000"/>
                <a:gd name="connsiteX120" fmla="*/ 5789 w 10000"/>
                <a:gd name="connsiteY120" fmla="*/ 9624 h 10000"/>
                <a:gd name="connsiteX121" fmla="*/ 6041 w 10000"/>
                <a:gd name="connsiteY121" fmla="*/ 9599 h 10000"/>
                <a:gd name="connsiteX122" fmla="*/ 6246 w 10000"/>
                <a:gd name="connsiteY122" fmla="*/ 9624 h 10000"/>
                <a:gd name="connsiteX123" fmla="*/ 6562 w 10000"/>
                <a:gd name="connsiteY123" fmla="*/ 9637 h 10000"/>
                <a:gd name="connsiteX124" fmla="*/ 6562 w 10000"/>
                <a:gd name="connsiteY124" fmla="*/ 9637 h 10000"/>
                <a:gd name="connsiteX125" fmla="*/ 6703 w 10000"/>
                <a:gd name="connsiteY125" fmla="*/ 9662 h 10000"/>
                <a:gd name="connsiteX126" fmla="*/ 6909 w 10000"/>
                <a:gd name="connsiteY126" fmla="*/ 9699 h 10000"/>
                <a:gd name="connsiteX127" fmla="*/ 7413 w 10000"/>
                <a:gd name="connsiteY127" fmla="*/ 9812 h 10000"/>
                <a:gd name="connsiteX128" fmla="*/ 7650 w 10000"/>
                <a:gd name="connsiteY128" fmla="*/ 9862 h 10000"/>
                <a:gd name="connsiteX129" fmla="*/ 7855 w 10000"/>
                <a:gd name="connsiteY129" fmla="*/ 9862 h 10000"/>
                <a:gd name="connsiteX130" fmla="*/ 7934 w 10000"/>
                <a:gd name="connsiteY130" fmla="*/ 9850 h 10000"/>
                <a:gd name="connsiteX131" fmla="*/ 7997 w 10000"/>
                <a:gd name="connsiteY131" fmla="*/ 9825 h 10000"/>
                <a:gd name="connsiteX132" fmla="*/ 8044 w 10000"/>
                <a:gd name="connsiteY132" fmla="*/ 9787 h 10000"/>
                <a:gd name="connsiteX133" fmla="*/ 8076 w 10000"/>
                <a:gd name="connsiteY133" fmla="*/ 9712 h 10000"/>
                <a:gd name="connsiteX134" fmla="*/ 8076 w 10000"/>
                <a:gd name="connsiteY134" fmla="*/ 9712 h 10000"/>
                <a:gd name="connsiteX135" fmla="*/ 8076 w 10000"/>
                <a:gd name="connsiteY135" fmla="*/ 9662 h 10000"/>
                <a:gd name="connsiteX136" fmla="*/ 8076 w 10000"/>
                <a:gd name="connsiteY136" fmla="*/ 9586 h 10000"/>
                <a:gd name="connsiteX137" fmla="*/ 7997 w 10000"/>
                <a:gd name="connsiteY137" fmla="*/ 9449 h 10000"/>
                <a:gd name="connsiteX138" fmla="*/ 7902 w 10000"/>
                <a:gd name="connsiteY138" fmla="*/ 9323 h 10000"/>
                <a:gd name="connsiteX139" fmla="*/ 7760 w 10000"/>
                <a:gd name="connsiteY139" fmla="*/ 9185 h 10000"/>
                <a:gd name="connsiteX140" fmla="*/ 7429 w 10000"/>
                <a:gd name="connsiteY140" fmla="*/ 8897 h 10000"/>
                <a:gd name="connsiteX141" fmla="*/ 7271 w 10000"/>
                <a:gd name="connsiteY141" fmla="*/ 8722 h 10000"/>
                <a:gd name="connsiteX142" fmla="*/ 7082 w 10000"/>
                <a:gd name="connsiteY142" fmla="*/ 8521 h 10000"/>
                <a:gd name="connsiteX143" fmla="*/ 7082 w 10000"/>
                <a:gd name="connsiteY143" fmla="*/ 8521 h 10000"/>
                <a:gd name="connsiteX144" fmla="*/ 7003 w 10000"/>
                <a:gd name="connsiteY144" fmla="*/ 8409 h 10000"/>
                <a:gd name="connsiteX145" fmla="*/ 6940 w 10000"/>
                <a:gd name="connsiteY145" fmla="*/ 8296 h 10000"/>
                <a:gd name="connsiteX146" fmla="*/ 6893 w 10000"/>
                <a:gd name="connsiteY146" fmla="*/ 8183 h 10000"/>
                <a:gd name="connsiteX147" fmla="*/ 6861 w 10000"/>
                <a:gd name="connsiteY147" fmla="*/ 8045 h 10000"/>
                <a:gd name="connsiteX148" fmla="*/ 6861 w 10000"/>
                <a:gd name="connsiteY148" fmla="*/ 7895 h 10000"/>
                <a:gd name="connsiteX149" fmla="*/ 6861 w 10000"/>
                <a:gd name="connsiteY149" fmla="*/ 7769 h 10000"/>
                <a:gd name="connsiteX150" fmla="*/ 6909 w 10000"/>
                <a:gd name="connsiteY150" fmla="*/ 7469 h 10000"/>
                <a:gd name="connsiteX151" fmla="*/ 7003 w 10000"/>
                <a:gd name="connsiteY151" fmla="*/ 7168 h 10000"/>
                <a:gd name="connsiteX152" fmla="*/ 7129 w 10000"/>
                <a:gd name="connsiteY152" fmla="*/ 6880 h 10000"/>
                <a:gd name="connsiteX153" fmla="*/ 7287 w 10000"/>
                <a:gd name="connsiteY153" fmla="*/ 6604 h 10000"/>
                <a:gd name="connsiteX154" fmla="*/ 7476 w 10000"/>
                <a:gd name="connsiteY154" fmla="*/ 6341 h 10000"/>
                <a:gd name="connsiteX155" fmla="*/ 7476 w 10000"/>
                <a:gd name="connsiteY155" fmla="*/ 6341 h 10000"/>
                <a:gd name="connsiteX156" fmla="*/ 7902 w 10000"/>
                <a:gd name="connsiteY156" fmla="*/ 5802 h 10000"/>
                <a:gd name="connsiteX157" fmla="*/ 8375 w 10000"/>
                <a:gd name="connsiteY157" fmla="*/ 5163 h 10000"/>
                <a:gd name="connsiteX158" fmla="*/ 8849 w 10000"/>
                <a:gd name="connsiteY158" fmla="*/ 4499 h 10000"/>
                <a:gd name="connsiteX159" fmla="*/ 9306 w 10000"/>
                <a:gd name="connsiteY159" fmla="*/ 3897 h 10000"/>
                <a:gd name="connsiteX160" fmla="*/ 9306 w 10000"/>
                <a:gd name="connsiteY160" fmla="*/ 3897 h 10000"/>
                <a:gd name="connsiteX161" fmla="*/ 9416 w 10000"/>
                <a:gd name="connsiteY161" fmla="*/ 3734 h 10000"/>
                <a:gd name="connsiteX162" fmla="*/ 9511 w 10000"/>
                <a:gd name="connsiteY162" fmla="*/ 3546 h 10000"/>
                <a:gd name="connsiteX163" fmla="*/ 9621 w 10000"/>
                <a:gd name="connsiteY163" fmla="*/ 3333 h 10000"/>
                <a:gd name="connsiteX164" fmla="*/ 9716 w 10000"/>
                <a:gd name="connsiteY164" fmla="*/ 3108 h 10000"/>
                <a:gd name="connsiteX165" fmla="*/ 9811 w 10000"/>
                <a:gd name="connsiteY165" fmla="*/ 2870 h 10000"/>
                <a:gd name="connsiteX166" fmla="*/ 9890 w 10000"/>
                <a:gd name="connsiteY166" fmla="*/ 2607 h 10000"/>
                <a:gd name="connsiteX167" fmla="*/ 9953 w 10000"/>
                <a:gd name="connsiteY167" fmla="*/ 2343 h 10000"/>
                <a:gd name="connsiteX168" fmla="*/ 10000 w 10000"/>
                <a:gd name="connsiteY168" fmla="*/ 2068 h 10000"/>
                <a:gd name="connsiteX169" fmla="*/ 10000 w 10000"/>
                <a:gd name="connsiteY169" fmla="*/ 1805 h 10000"/>
                <a:gd name="connsiteX170" fmla="*/ 10000 w 10000"/>
                <a:gd name="connsiteY170" fmla="*/ 1541 h 10000"/>
                <a:gd name="connsiteX171" fmla="*/ 9953 w 10000"/>
                <a:gd name="connsiteY171" fmla="*/ 1278 h 10000"/>
                <a:gd name="connsiteX172" fmla="*/ 9890 w 10000"/>
                <a:gd name="connsiteY172" fmla="*/ 1028 h 10000"/>
                <a:gd name="connsiteX173" fmla="*/ 9763 w 10000"/>
                <a:gd name="connsiteY173" fmla="*/ 802 h 10000"/>
                <a:gd name="connsiteX174" fmla="*/ 9621 w 10000"/>
                <a:gd name="connsiteY174" fmla="*/ 602 h 10000"/>
                <a:gd name="connsiteX175" fmla="*/ 9527 w 10000"/>
                <a:gd name="connsiteY175" fmla="*/ 501 h 10000"/>
                <a:gd name="connsiteX176" fmla="*/ 9416 w 10000"/>
                <a:gd name="connsiteY176" fmla="*/ 426 h 10000"/>
                <a:gd name="connsiteX177" fmla="*/ 9306 w 10000"/>
                <a:gd name="connsiteY177" fmla="*/ 351 h 10000"/>
                <a:gd name="connsiteX178" fmla="*/ 9180 w 10000"/>
                <a:gd name="connsiteY178" fmla="*/ 276 h 10000"/>
                <a:gd name="connsiteX179" fmla="*/ 9180 w 10000"/>
                <a:gd name="connsiteY179" fmla="*/ 276 h 10000"/>
                <a:gd name="connsiteX0" fmla="*/ 9180 w 10000"/>
                <a:gd name="connsiteY0" fmla="*/ 276 h 10000"/>
                <a:gd name="connsiteX1" fmla="*/ 9180 w 10000"/>
                <a:gd name="connsiteY1" fmla="*/ 276 h 10000"/>
                <a:gd name="connsiteX2" fmla="*/ 8975 w 10000"/>
                <a:gd name="connsiteY2" fmla="*/ 226 h 10000"/>
                <a:gd name="connsiteX3" fmla="*/ 8423 w 10000"/>
                <a:gd name="connsiteY3" fmla="*/ 125 h 10000"/>
                <a:gd name="connsiteX4" fmla="*/ 8076 w 10000"/>
                <a:gd name="connsiteY4" fmla="*/ 75 h 10000"/>
                <a:gd name="connsiteX5" fmla="*/ 7713 w 10000"/>
                <a:gd name="connsiteY5" fmla="*/ 38 h 10000"/>
                <a:gd name="connsiteX6" fmla="*/ 7382 w 10000"/>
                <a:gd name="connsiteY6" fmla="*/ 0 h 10000"/>
                <a:gd name="connsiteX7" fmla="*/ 7082 w 10000"/>
                <a:gd name="connsiteY7" fmla="*/ 0 h 10000"/>
                <a:gd name="connsiteX8" fmla="*/ 7082 w 10000"/>
                <a:gd name="connsiteY8" fmla="*/ 0 h 10000"/>
                <a:gd name="connsiteX9" fmla="*/ 6845 w 10000"/>
                <a:gd name="connsiteY9" fmla="*/ 38 h 10000"/>
                <a:gd name="connsiteX10" fmla="*/ 6656 w 10000"/>
                <a:gd name="connsiteY10" fmla="*/ 75 h 10000"/>
                <a:gd name="connsiteX11" fmla="*/ 6514 w 10000"/>
                <a:gd name="connsiteY11" fmla="*/ 125 h 10000"/>
                <a:gd name="connsiteX12" fmla="*/ 6420 w 10000"/>
                <a:gd name="connsiteY12" fmla="*/ 188 h 10000"/>
                <a:gd name="connsiteX13" fmla="*/ 6246 w 10000"/>
                <a:gd name="connsiteY13" fmla="*/ 313 h 10000"/>
                <a:gd name="connsiteX14" fmla="*/ 6183 w 10000"/>
                <a:gd name="connsiteY14" fmla="*/ 388 h 10000"/>
                <a:gd name="connsiteX15" fmla="*/ 6088 w 10000"/>
                <a:gd name="connsiteY15" fmla="*/ 464 h 10000"/>
                <a:gd name="connsiteX16" fmla="*/ 6088 w 10000"/>
                <a:gd name="connsiteY16" fmla="*/ 464 h 10000"/>
                <a:gd name="connsiteX17" fmla="*/ 5757 w 10000"/>
                <a:gd name="connsiteY17" fmla="*/ 652 h 10000"/>
                <a:gd name="connsiteX18" fmla="*/ 5315 w 10000"/>
                <a:gd name="connsiteY18" fmla="*/ 902 h 10000"/>
                <a:gd name="connsiteX19" fmla="*/ 4811 w 10000"/>
                <a:gd name="connsiteY19" fmla="*/ 1128 h 10000"/>
                <a:gd name="connsiteX20" fmla="*/ 4606 w 10000"/>
                <a:gd name="connsiteY20" fmla="*/ 1203 h 10000"/>
                <a:gd name="connsiteX21" fmla="*/ 4416 w 10000"/>
                <a:gd name="connsiteY21" fmla="*/ 1253 h 10000"/>
                <a:gd name="connsiteX22" fmla="*/ 4416 w 10000"/>
                <a:gd name="connsiteY22" fmla="*/ 1253 h 10000"/>
                <a:gd name="connsiteX23" fmla="*/ 3959 w 10000"/>
                <a:gd name="connsiteY23" fmla="*/ 1328 h 10000"/>
                <a:gd name="connsiteX24" fmla="*/ 3391 w 10000"/>
                <a:gd name="connsiteY24" fmla="*/ 1391 h 10000"/>
                <a:gd name="connsiteX25" fmla="*/ 2871 w 10000"/>
                <a:gd name="connsiteY25" fmla="*/ 1466 h 10000"/>
                <a:gd name="connsiteX26" fmla="*/ 2681 w 10000"/>
                <a:gd name="connsiteY26" fmla="*/ 1504 h 10000"/>
                <a:gd name="connsiteX27" fmla="*/ 2555 w 10000"/>
                <a:gd name="connsiteY27" fmla="*/ 1541 h 10000"/>
                <a:gd name="connsiteX28" fmla="*/ 2555 w 10000"/>
                <a:gd name="connsiteY28" fmla="*/ 1541 h 10000"/>
                <a:gd name="connsiteX29" fmla="*/ 2192 w 10000"/>
                <a:gd name="connsiteY29" fmla="*/ 1617 h 10000"/>
                <a:gd name="connsiteX30" fmla="*/ 1719 w 10000"/>
                <a:gd name="connsiteY30" fmla="*/ 1742 h 10000"/>
                <a:gd name="connsiteX31" fmla="*/ 1483 w 10000"/>
                <a:gd name="connsiteY31" fmla="*/ 1817 h 10000"/>
                <a:gd name="connsiteX32" fmla="*/ 1246 w 10000"/>
                <a:gd name="connsiteY32" fmla="*/ 1892 h 10000"/>
                <a:gd name="connsiteX33" fmla="*/ 1057 w 10000"/>
                <a:gd name="connsiteY33" fmla="*/ 1992 h 10000"/>
                <a:gd name="connsiteX34" fmla="*/ 915 w 10000"/>
                <a:gd name="connsiteY34" fmla="*/ 2080 h 10000"/>
                <a:gd name="connsiteX35" fmla="*/ 915 w 10000"/>
                <a:gd name="connsiteY35" fmla="*/ 2080 h 10000"/>
                <a:gd name="connsiteX36" fmla="*/ 773 w 10000"/>
                <a:gd name="connsiteY36" fmla="*/ 2180 h 10000"/>
                <a:gd name="connsiteX37" fmla="*/ 615 w 10000"/>
                <a:gd name="connsiteY37" fmla="*/ 2268 h 10000"/>
                <a:gd name="connsiteX38" fmla="*/ 442 w 10000"/>
                <a:gd name="connsiteY38" fmla="*/ 2368 h 10000"/>
                <a:gd name="connsiteX39" fmla="*/ 284 w 10000"/>
                <a:gd name="connsiteY39" fmla="*/ 2444 h 10000"/>
                <a:gd name="connsiteX40" fmla="*/ 142 w 10000"/>
                <a:gd name="connsiteY40" fmla="*/ 2556 h 10000"/>
                <a:gd name="connsiteX41" fmla="*/ 63 w 10000"/>
                <a:gd name="connsiteY41" fmla="*/ 2607 h 10000"/>
                <a:gd name="connsiteX42" fmla="*/ 16 w 10000"/>
                <a:gd name="connsiteY42" fmla="*/ 2682 h 10000"/>
                <a:gd name="connsiteX43" fmla="*/ 0 w 10000"/>
                <a:gd name="connsiteY43" fmla="*/ 2744 h 10000"/>
                <a:gd name="connsiteX44" fmla="*/ 0 w 10000"/>
                <a:gd name="connsiteY44" fmla="*/ 2832 h 10000"/>
                <a:gd name="connsiteX45" fmla="*/ 0 w 10000"/>
                <a:gd name="connsiteY45" fmla="*/ 2907 h 10000"/>
                <a:gd name="connsiteX46" fmla="*/ 16 w 10000"/>
                <a:gd name="connsiteY46" fmla="*/ 3020 h 10000"/>
                <a:gd name="connsiteX47" fmla="*/ 16 w 10000"/>
                <a:gd name="connsiteY47" fmla="*/ 3020 h 10000"/>
                <a:gd name="connsiteX48" fmla="*/ 142 w 10000"/>
                <a:gd name="connsiteY48" fmla="*/ 3321 h 10000"/>
                <a:gd name="connsiteX49" fmla="*/ 284 w 10000"/>
                <a:gd name="connsiteY49" fmla="*/ 3810 h 10000"/>
                <a:gd name="connsiteX50" fmla="*/ 631 w 10000"/>
                <a:gd name="connsiteY50" fmla="*/ 5050 h 10000"/>
                <a:gd name="connsiteX51" fmla="*/ 852 w 10000"/>
                <a:gd name="connsiteY51" fmla="*/ 5689 h 10000"/>
                <a:gd name="connsiteX52" fmla="*/ 1057 w 10000"/>
                <a:gd name="connsiteY52" fmla="*/ 6241 h 10000"/>
                <a:gd name="connsiteX53" fmla="*/ 1151 w 10000"/>
                <a:gd name="connsiteY53" fmla="*/ 6491 h 10000"/>
                <a:gd name="connsiteX54" fmla="*/ 1246 w 10000"/>
                <a:gd name="connsiteY54" fmla="*/ 6692 h 10000"/>
                <a:gd name="connsiteX55" fmla="*/ 1341 w 10000"/>
                <a:gd name="connsiteY55" fmla="*/ 6842 h 10000"/>
                <a:gd name="connsiteX56" fmla="*/ 1435 w 10000"/>
                <a:gd name="connsiteY56" fmla="*/ 6942 h 10000"/>
                <a:gd name="connsiteX57" fmla="*/ 1435 w 10000"/>
                <a:gd name="connsiteY57" fmla="*/ 6942 h 10000"/>
                <a:gd name="connsiteX58" fmla="*/ 1514 w 10000"/>
                <a:gd name="connsiteY58" fmla="*/ 7018 h 10000"/>
                <a:gd name="connsiteX59" fmla="*/ 1609 w 10000"/>
                <a:gd name="connsiteY59" fmla="*/ 7055 h 10000"/>
                <a:gd name="connsiteX60" fmla="*/ 1703 w 10000"/>
                <a:gd name="connsiteY60" fmla="*/ 7068 h 10000"/>
                <a:gd name="connsiteX61" fmla="*/ 1767 w 10000"/>
                <a:gd name="connsiteY61" fmla="*/ 7093 h 10000"/>
                <a:gd name="connsiteX62" fmla="*/ 1940 w 10000"/>
                <a:gd name="connsiteY62" fmla="*/ 7068 h 10000"/>
                <a:gd name="connsiteX63" fmla="*/ 2129 w 10000"/>
                <a:gd name="connsiteY63" fmla="*/ 7030 h 10000"/>
                <a:gd name="connsiteX64" fmla="*/ 2476 w 10000"/>
                <a:gd name="connsiteY64" fmla="*/ 6880 h 10000"/>
                <a:gd name="connsiteX65" fmla="*/ 2666 w 10000"/>
                <a:gd name="connsiteY65" fmla="*/ 6805 h 10000"/>
                <a:gd name="connsiteX66" fmla="*/ 2871 w 10000"/>
                <a:gd name="connsiteY66" fmla="*/ 6767 h 10000"/>
                <a:gd name="connsiteX67" fmla="*/ 2871 w 10000"/>
                <a:gd name="connsiteY67" fmla="*/ 6767 h 10000"/>
                <a:gd name="connsiteX68" fmla="*/ 3470 w 10000"/>
                <a:gd name="connsiteY68" fmla="*/ 6679 h 10000"/>
                <a:gd name="connsiteX69" fmla="*/ 4180 w 10000"/>
                <a:gd name="connsiteY69" fmla="*/ 6604 h 10000"/>
                <a:gd name="connsiteX70" fmla="*/ 4716 w 10000"/>
                <a:gd name="connsiteY70" fmla="*/ 6529 h 10000"/>
                <a:gd name="connsiteX71" fmla="*/ 4842 w 10000"/>
                <a:gd name="connsiteY71" fmla="*/ 6504 h 10000"/>
                <a:gd name="connsiteX72" fmla="*/ 4842 w 10000"/>
                <a:gd name="connsiteY72" fmla="*/ 6491 h 10000"/>
                <a:gd name="connsiteX73" fmla="*/ 4811 w 10000"/>
                <a:gd name="connsiteY73" fmla="*/ 6491 h 10000"/>
                <a:gd name="connsiteX74" fmla="*/ 4811 w 10000"/>
                <a:gd name="connsiteY74" fmla="*/ 6491 h 10000"/>
                <a:gd name="connsiteX75" fmla="*/ 4748 w 10000"/>
                <a:gd name="connsiteY75" fmla="*/ 6454 h 10000"/>
                <a:gd name="connsiteX76" fmla="*/ 5395 w 10000"/>
                <a:gd name="connsiteY76" fmla="*/ 6378 h 10000"/>
                <a:gd name="connsiteX77" fmla="*/ 5387 w 10000"/>
                <a:gd name="connsiteY77" fmla="*/ 5878 h 10000"/>
                <a:gd name="connsiteX78" fmla="*/ 4054 w 10000"/>
                <a:gd name="connsiteY78" fmla="*/ 5739 h 10000"/>
                <a:gd name="connsiteX79" fmla="*/ 3707 w 10000"/>
                <a:gd name="connsiteY79" fmla="*/ 5313 h 10000"/>
                <a:gd name="connsiteX80" fmla="*/ 3375 w 10000"/>
                <a:gd name="connsiteY80" fmla="*/ 4862 h 10000"/>
                <a:gd name="connsiteX81" fmla="*/ 3091 w 10000"/>
                <a:gd name="connsiteY81" fmla="*/ 4449 h 10000"/>
                <a:gd name="connsiteX82" fmla="*/ 2902 w 10000"/>
                <a:gd name="connsiteY82" fmla="*/ 4110 h 10000"/>
                <a:gd name="connsiteX83" fmla="*/ 2855 w 10000"/>
                <a:gd name="connsiteY83" fmla="*/ 3972 h 10000"/>
                <a:gd name="connsiteX84" fmla="*/ 2823 w 10000"/>
                <a:gd name="connsiteY84" fmla="*/ 3897 h 10000"/>
                <a:gd name="connsiteX85" fmla="*/ 2823 w 10000"/>
                <a:gd name="connsiteY85" fmla="*/ 3897 h 10000"/>
                <a:gd name="connsiteX86" fmla="*/ 2823 w 10000"/>
                <a:gd name="connsiteY86" fmla="*/ 3822 h 10000"/>
                <a:gd name="connsiteX87" fmla="*/ 2871 w 10000"/>
                <a:gd name="connsiteY87" fmla="*/ 3772 h 10000"/>
                <a:gd name="connsiteX88" fmla="*/ 2918 w 10000"/>
                <a:gd name="connsiteY88" fmla="*/ 3709 h 10000"/>
                <a:gd name="connsiteX89" fmla="*/ 2997 w 10000"/>
                <a:gd name="connsiteY89" fmla="*/ 3672 h 10000"/>
                <a:gd name="connsiteX90" fmla="*/ 3155 w 10000"/>
                <a:gd name="connsiteY90" fmla="*/ 3596 h 10000"/>
                <a:gd name="connsiteX91" fmla="*/ 3344 w 10000"/>
                <a:gd name="connsiteY91" fmla="*/ 3546 h 10000"/>
                <a:gd name="connsiteX92" fmla="*/ 3533 w 10000"/>
                <a:gd name="connsiteY92" fmla="*/ 3509 h 10000"/>
                <a:gd name="connsiteX93" fmla="*/ 3707 w 10000"/>
                <a:gd name="connsiteY93" fmla="*/ 3484 h 10000"/>
                <a:gd name="connsiteX94" fmla="*/ 3864 w 10000"/>
                <a:gd name="connsiteY94" fmla="*/ 3471 h 10000"/>
                <a:gd name="connsiteX95" fmla="*/ 3864 w 10000"/>
                <a:gd name="connsiteY95" fmla="*/ 3471 h 10000"/>
                <a:gd name="connsiteX96" fmla="*/ 3849 w 10000"/>
                <a:gd name="connsiteY96" fmla="*/ 4123 h 10000"/>
                <a:gd name="connsiteX97" fmla="*/ 4766 w 10000"/>
                <a:gd name="connsiteY97" fmla="*/ 5288 h 10000"/>
                <a:gd name="connsiteX98" fmla="*/ 3801 w 10000"/>
                <a:gd name="connsiteY98" fmla="*/ 6466 h 10000"/>
                <a:gd name="connsiteX99" fmla="*/ 3801 w 10000"/>
                <a:gd name="connsiteY99" fmla="*/ 7256 h 10000"/>
                <a:gd name="connsiteX100" fmla="*/ 3849 w 10000"/>
                <a:gd name="connsiteY100" fmla="*/ 7932 h 10000"/>
                <a:gd name="connsiteX101" fmla="*/ 3896 w 10000"/>
                <a:gd name="connsiteY101" fmla="*/ 8195 h 10000"/>
                <a:gd name="connsiteX102" fmla="*/ 3943 w 10000"/>
                <a:gd name="connsiteY102" fmla="*/ 8383 h 10000"/>
                <a:gd name="connsiteX103" fmla="*/ 3943 w 10000"/>
                <a:gd name="connsiteY103" fmla="*/ 8383 h 10000"/>
                <a:gd name="connsiteX104" fmla="*/ 4038 w 10000"/>
                <a:gd name="connsiteY104" fmla="*/ 8709 h 10000"/>
                <a:gd name="connsiteX105" fmla="*/ 4101 w 10000"/>
                <a:gd name="connsiteY105" fmla="*/ 9023 h 10000"/>
                <a:gd name="connsiteX106" fmla="*/ 4180 w 10000"/>
                <a:gd name="connsiteY106" fmla="*/ 9336 h 10000"/>
                <a:gd name="connsiteX107" fmla="*/ 4274 w 10000"/>
                <a:gd name="connsiteY107" fmla="*/ 9624 h 10000"/>
                <a:gd name="connsiteX108" fmla="*/ 4369 w 10000"/>
                <a:gd name="connsiteY108" fmla="*/ 9825 h 10000"/>
                <a:gd name="connsiteX109" fmla="*/ 4416 w 10000"/>
                <a:gd name="connsiteY109" fmla="*/ 9900 h 10000"/>
                <a:gd name="connsiteX110" fmla="*/ 4464 w 10000"/>
                <a:gd name="connsiteY110" fmla="*/ 9962 h 10000"/>
                <a:gd name="connsiteX111" fmla="*/ 4527 w 10000"/>
                <a:gd name="connsiteY111" fmla="*/ 10000 h 10000"/>
                <a:gd name="connsiteX112" fmla="*/ 4621 w 10000"/>
                <a:gd name="connsiteY112" fmla="*/ 10000 h 10000"/>
                <a:gd name="connsiteX113" fmla="*/ 4700 w 10000"/>
                <a:gd name="connsiteY113" fmla="*/ 9975 h 10000"/>
                <a:gd name="connsiteX114" fmla="*/ 4811 w 10000"/>
                <a:gd name="connsiteY114" fmla="*/ 9900 h 10000"/>
                <a:gd name="connsiteX115" fmla="*/ 4811 w 10000"/>
                <a:gd name="connsiteY115" fmla="*/ 9900 h 10000"/>
                <a:gd name="connsiteX116" fmla="*/ 4937 w 10000"/>
                <a:gd name="connsiteY116" fmla="*/ 9825 h 10000"/>
                <a:gd name="connsiteX117" fmla="*/ 5047 w 10000"/>
                <a:gd name="connsiteY117" fmla="*/ 9774 h 10000"/>
                <a:gd name="connsiteX118" fmla="*/ 5284 w 10000"/>
                <a:gd name="connsiteY118" fmla="*/ 9699 h 10000"/>
                <a:gd name="connsiteX119" fmla="*/ 5552 w 10000"/>
                <a:gd name="connsiteY119" fmla="*/ 9637 h 10000"/>
                <a:gd name="connsiteX120" fmla="*/ 5789 w 10000"/>
                <a:gd name="connsiteY120" fmla="*/ 9624 h 10000"/>
                <a:gd name="connsiteX121" fmla="*/ 6041 w 10000"/>
                <a:gd name="connsiteY121" fmla="*/ 9599 h 10000"/>
                <a:gd name="connsiteX122" fmla="*/ 6246 w 10000"/>
                <a:gd name="connsiteY122" fmla="*/ 9624 h 10000"/>
                <a:gd name="connsiteX123" fmla="*/ 6562 w 10000"/>
                <a:gd name="connsiteY123" fmla="*/ 9637 h 10000"/>
                <a:gd name="connsiteX124" fmla="*/ 6562 w 10000"/>
                <a:gd name="connsiteY124" fmla="*/ 9637 h 10000"/>
                <a:gd name="connsiteX125" fmla="*/ 6703 w 10000"/>
                <a:gd name="connsiteY125" fmla="*/ 9662 h 10000"/>
                <a:gd name="connsiteX126" fmla="*/ 6909 w 10000"/>
                <a:gd name="connsiteY126" fmla="*/ 9699 h 10000"/>
                <a:gd name="connsiteX127" fmla="*/ 7413 w 10000"/>
                <a:gd name="connsiteY127" fmla="*/ 9812 h 10000"/>
                <a:gd name="connsiteX128" fmla="*/ 7650 w 10000"/>
                <a:gd name="connsiteY128" fmla="*/ 9862 h 10000"/>
                <a:gd name="connsiteX129" fmla="*/ 7855 w 10000"/>
                <a:gd name="connsiteY129" fmla="*/ 9862 h 10000"/>
                <a:gd name="connsiteX130" fmla="*/ 7934 w 10000"/>
                <a:gd name="connsiteY130" fmla="*/ 9850 h 10000"/>
                <a:gd name="connsiteX131" fmla="*/ 7997 w 10000"/>
                <a:gd name="connsiteY131" fmla="*/ 9825 h 10000"/>
                <a:gd name="connsiteX132" fmla="*/ 8044 w 10000"/>
                <a:gd name="connsiteY132" fmla="*/ 9787 h 10000"/>
                <a:gd name="connsiteX133" fmla="*/ 8076 w 10000"/>
                <a:gd name="connsiteY133" fmla="*/ 9712 h 10000"/>
                <a:gd name="connsiteX134" fmla="*/ 8076 w 10000"/>
                <a:gd name="connsiteY134" fmla="*/ 9712 h 10000"/>
                <a:gd name="connsiteX135" fmla="*/ 8076 w 10000"/>
                <a:gd name="connsiteY135" fmla="*/ 9662 h 10000"/>
                <a:gd name="connsiteX136" fmla="*/ 8076 w 10000"/>
                <a:gd name="connsiteY136" fmla="*/ 9586 h 10000"/>
                <a:gd name="connsiteX137" fmla="*/ 7997 w 10000"/>
                <a:gd name="connsiteY137" fmla="*/ 9449 h 10000"/>
                <a:gd name="connsiteX138" fmla="*/ 7902 w 10000"/>
                <a:gd name="connsiteY138" fmla="*/ 9323 h 10000"/>
                <a:gd name="connsiteX139" fmla="*/ 7760 w 10000"/>
                <a:gd name="connsiteY139" fmla="*/ 9185 h 10000"/>
                <a:gd name="connsiteX140" fmla="*/ 7429 w 10000"/>
                <a:gd name="connsiteY140" fmla="*/ 8897 h 10000"/>
                <a:gd name="connsiteX141" fmla="*/ 7271 w 10000"/>
                <a:gd name="connsiteY141" fmla="*/ 8722 h 10000"/>
                <a:gd name="connsiteX142" fmla="*/ 7082 w 10000"/>
                <a:gd name="connsiteY142" fmla="*/ 8521 h 10000"/>
                <a:gd name="connsiteX143" fmla="*/ 7082 w 10000"/>
                <a:gd name="connsiteY143" fmla="*/ 8521 h 10000"/>
                <a:gd name="connsiteX144" fmla="*/ 7003 w 10000"/>
                <a:gd name="connsiteY144" fmla="*/ 8409 h 10000"/>
                <a:gd name="connsiteX145" fmla="*/ 6940 w 10000"/>
                <a:gd name="connsiteY145" fmla="*/ 8296 h 10000"/>
                <a:gd name="connsiteX146" fmla="*/ 6893 w 10000"/>
                <a:gd name="connsiteY146" fmla="*/ 8183 h 10000"/>
                <a:gd name="connsiteX147" fmla="*/ 6861 w 10000"/>
                <a:gd name="connsiteY147" fmla="*/ 8045 h 10000"/>
                <a:gd name="connsiteX148" fmla="*/ 6861 w 10000"/>
                <a:gd name="connsiteY148" fmla="*/ 7895 h 10000"/>
                <a:gd name="connsiteX149" fmla="*/ 6861 w 10000"/>
                <a:gd name="connsiteY149" fmla="*/ 7769 h 10000"/>
                <a:gd name="connsiteX150" fmla="*/ 6909 w 10000"/>
                <a:gd name="connsiteY150" fmla="*/ 7469 h 10000"/>
                <a:gd name="connsiteX151" fmla="*/ 7003 w 10000"/>
                <a:gd name="connsiteY151" fmla="*/ 7168 h 10000"/>
                <a:gd name="connsiteX152" fmla="*/ 7129 w 10000"/>
                <a:gd name="connsiteY152" fmla="*/ 6880 h 10000"/>
                <a:gd name="connsiteX153" fmla="*/ 7287 w 10000"/>
                <a:gd name="connsiteY153" fmla="*/ 6604 h 10000"/>
                <a:gd name="connsiteX154" fmla="*/ 7476 w 10000"/>
                <a:gd name="connsiteY154" fmla="*/ 6341 h 10000"/>
                <a:gd name="connsiteX155" fmla="*/ 7476 w 10000"/>
                <a:gd name="connsiteY155" fmla="*/ 6341 h 10000"/>
                <a:gd name="connsiteX156" fmla="*/ 7902 w 10000"/>
                <a:gd name="connsiteY156" fmla="*/ 5802 h 10000"/>
                <a:gd name="connsiteX157" fmla="*/ 8375 w 10000"/>
                <a:gd name="connsiteY157" fmla="*/ 5163 h 10000"/>
                <a:gd name="connsiteX158" fmla="*/ 8849 w 10000"/>
                <a:gd name="connsiteY158" fmla="*/ 4499 h 10000"/>
                <a:gd name="connsiteX159" fmla="*/ 9306 w 10000"/>
                <a:gd name="connsiteY159" fmla="*/ 3897 h 10000"/>
                <a:gd name="connsiteX160" fmla="*/ 9306 w 10000"/>
                <a:gd name="connsiteY160" fmla="*/ 3897 h 10000"/>
                <a:gd name="connsiteX161" fmla="*/ 9416 w 10000"/>
                <a:gd name="connsiteY161" fmla="*/ 3734 h 10000"/>
                <a:gd name="connsiteX162" fmla="*/ 9511 w 10000"/>
                <a:gd name="connsiteY162" fmla="*/ 3546 h 10000"/>
                <a:gd name="connsiteX163" fmla="*/ 9621 w 10000"/>
                <a:gd name="connsiteY163" fmla="*/ 3333 h 10000"/>
                <a:gd name="connsiteX164" fmla="*/ 9716 w 10000"/>
                <a:gd name="connsiteY164" fmla="*/ 3108 h 10000"/>
                <a:gd name="connsiteX165" fmla="*/ 9811 w 10000"/>
                <a:gd name="connsiteY165" fmla="*/ 2870 h 10000"/>
                <a:gd name="connsiteX166" fmla="*/ 9890 w 10000"/>
                <a:gd name="connsiteY166" fmla="*/ 2607 h 10000"/>
                <a:gd name="connsiteX167" fmla="*/ 9953 w 10000"/>
                <a:gd name="connsiteY167" fmla="*/ 2343 h 10000"/>
                <a:gd name="connsiteX168" fmla="*/ 10000 w 10000"/>
                <a:gd name="connsiteY168" fmla="*/ 2068 h 10000"/>
                <a:gd name="connsiteX169" fmla="*/ 10000 w 10000"/>
                <a:gd name="connsiteY169" fmla="*/ 1805 h 10000"/>
                <a:gd name="connsiteX170" fmla="*/ 10000 w 10000"/>
                <a:gd name="connsiteY170" fmla="*/ 1541 h 10000"/>
                <a:gd name="connsiteX171" fmla="*/ 9953 w 10000"/>
                <a:gd name="connsiteY171" fmla="*/ 1278 h 10000"/>
                <a:gd name="connsiteX172" fmla="*/ 9890 w 10000"/>
                <a:gd name="connsiteY172" fmla="*/ 1028 h 10000"/>
                <a:gd name="connsiteX173" fmla="*/ 9763 w 10000"/>
                <a:gd name="connsiteY173" fmla="*/ 802 h 10000"/>
                <a:gd name="connsiteX174" fmla="*/ 9621 w 10000"/>
                <a:gd name="connsiteY174" fmla="*/ 602 h 10000"/>
                <a:gd name="connsiteX175" fmla="*/ 9527 w 10000"/>
                <a:gd name="connsiteY175" fmla="*/ 501 h 10000"/>
                <a:gd name="connsiteX176" fmla="*/ 9416 w 10000"/>
                <a:gd name="connsiteY176" fmla="*/ 426 h 10000"/>
                <a:gd name="connsiteX177" fmla="*/ 9306 w 10000"/>
                <a:gd name="connsiteY177" fmla="*/ 351 h 10000"/>
                <a:gd name="connsiteX178" fmla="*/ 9180 w 10000"/>
                <a:gd name="connsiteY178" fmla="*/ 276 h 10000"/>
                <a:gd name="connsiteX179" fmla="*/ 9180 w 10000"/>
                <a:gd name="connsiteY179" fmla="*/ 276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</a:cxnLst>
              <a:rect l="l" t="t" r="r" b="b"/>
              <a:pathLst>
                <a:path w="10000" h="10000">
                  <a:moveTo>
                    <a:pt x="9180" y="276"/>
                  </a:moveTo>
                  <a:lnTo>
                    <a:pt x="9180" y="276"/>
                  </a:lnTo>
                  <a:lnTo>
                    <a:pt x="8975" y="226"/>
                  </a:lnTo>
                  <a:lnTo>
                    <a:pt x="8423" y="125"/>
                  </a:lnTo>
                  <a:lnTo>
                    <a:pt x="8076" y="75"/>
                  </a:lnTo>
                  <a:lnTo>
                    <a:pt x="7713" y="38"/>
                  </a:lnTo>
                  <a:lnTo>
                    <a:pt x="7382" y="0"/>
                  </a:lnTo>
                  <a:lnTo>
                    <a:pt x="7082" y="0"/>
                  </a:lnTo>
                  <a:lnTo>
                    <a:pt x="7082" y="0"/>
                  </a:lnTo>
                  <a:lnTo>
                    <a:pt x="6845" y="38"/>
                  </a:lnTo>
                  <a:lnTo>
                    <a:pt x="6656" y="75"/>
                  </a:lnTo>
                  <a:lnTo>
                    <a:pt x="6514" y="125"/>
                  </a:lnTo>
                  <a:lnTo>
                    <a:pt x="6420" y="188"/>
                  </a:lnTo>
                  <a:lnTo>
                    <a:pt x="6246" y="313"/>
                  </a:lnTo>
                  <a:lnTo>
                    <a:pt x="6183" y="388"/>
                  </a:lnTo>
                  <a:cubicBezTo>
                    <a:pt x="6151" y="413"/>
                    <a:pt x="6120" y="439"/>
                    <a:pt x="6088" y="464"/>
                  </a:cubicBezTo>
                  <a:lnTo>
                    <a:pt x="6088" y="464"/>
                  </a:lnTo>
                  <a:lnTo>
                    <a:pt x="5757" y="652"/>
                  </a:lnTo>
                  <a:lnTo>
                    <a:pt x="5315" y="902"/>
                  </a:lnTo>
                  <a:lnTo>
                    <a:pt x="4811" y="1128"/>
                  </a:lnTo>
                  <a:lnTo>
                    <a:pt x="4606" y="1203"/>
                  </a:lnTo>
                  <a:lnTo>
                    <a:pt x="4416" y="1253"/>
                  </a:lnTo>
                  <a:lnTo>
                    <a:pt x="4416" y="1253"/>
                  </a:lnTo>
                  <a:lnTo>
                    <a:pt x="3959" y="1328"/>
                  </a:lnTo>
                  <a:lnTo>
                    <a:pt x="3391" y="1391"/>
                  </a:lnTo>
                  <a:lnTo>
                    <a:pt x="2871" y="1466"/>
                  </a:lnTo>
                  <a:lnTo>
                    <a:pt x="2681" y="1504"/>
                  </a:lnTo>
                  <a:lnTo>
                    <a:pt x="2555" y="1541"/>
                  </a:lnTo>
                  <a:lnTo>
                    <a:pt x="2555" y="1541"/>
                  </a:lnTo>
                  <a:lnTo>
                    <a:pt x="2192" y="1617"/>
                  </a:lnTo>
                  <a:lnTo>
                    <a:pt x="1719" y="1742"/>
                  </a:lnTo>
                  <a:lnTo>
                    <a:pt x="1483" y="1817"/>
                  </a:lnTo>
                  <a:lnTo>
                    <a:pt x="1246" y="1892"/>
                  </a:lnTo>
                  <a:lnTo>
                    <a:pt x="1057" y="1992"/>
                  </a:lnTo>
                  <a:lnTo>
                    <a:pt x="915" y="2080"/>
                  </a:lnTo>
                  <a:lnTo>
                    <a:pt x="915" y="2080"/>
                  </a:lnTo>
                  <a:lnTo>
                    <a:pt x="773" y="2180"/>
                  </a:lnTo>
                  <a:lnTo>
                    <a:pt x="615" y="2268"/>
                  </a:lnTo>
                  <a:lnTo>
                    <a:pt x="442" y="2368"/>
                  </a:lnTo>
                  <a:lnTo>
                    <a:pt x="284" y="2444"/>
                  </a:lnTo>
                  <a:lnTo>
                    <a:pt x="142" y="2556"/>
                  </a:lnTo>
                  <a:lnTo>
                    <a:pt x="63" y="2607"/>
                  </a:lnTo>
                  <a:cubicBezTo>
                    <a:pt x="47" y="2632"/>
                    <a:pt x="32" y="2657"/>
                    <a:pt x="16" y="2682"/>
                  </a:cubicBezTo>
                  <a:cubicBezTo>
                    <a:pt x="11" y="2703"/>
                    <a:pt x="5" y="2723"/>
                    <a:pt x="0" y="2744"/>
                  </a:cubicBezTo>
                  <a:lnTo>
                    <a:pt x="0" y="2832"/>
                  </a:lnTo>
                  <a:lnTo>
                    <a:pt x="0" y="2907"/>
                  </a:lnTo>
                  <a:cubicBezTo>
                    <a:pt x="5" y="2945"/>
                    <a:pt x="11" y="2982"/>
                    <a:pt x="16" y="3020"/>
                  </a:cubicBezTo>
                  <a:lnTo>
                    <a:pt x="16" y="3020"/>
                  </a:lnTo>
                  <a:lnTo>
                    <a:pt x="142" y="3321"/>
                  </a:lnTo>
                  <a:cubicBezTo>
                    <a:pt x="189" y="3484"/>
                    <a:pt x="237" y="3647"/>
                    <a:pt x="284" y="3810"/>
                  </a:cubicBezTo>
                  <a:cubicBezTo>
                    <a:pt x="400" y="4223"/>
                    <a:pt x="515" y="4637"/>
                    <a:pt x="631" y="5050"/>
                  </a:cubicBezTo>
                  <a:cubicBezTo>
                    <a:pt x="705" y="5263"/>
                    <a:pt x="778" y="5476"/>
                    <a:pt x="852" y="5689"/>
                  </a:cubicBezTo>
                  <a:cubicBezTo>
                    <a:pt x="920" y="5873"/>
                    <a:pt x="989" y="6057"/>
                    <a:pt x="1057" y="6241"/>
                  </a:cubicBezTo>
                  <a:cubicBezTo>
                    <a:pt x="1088" y="6324"/>
                    <a:pt x="1120" y="6408"/>
                    <a:pt x="1151" y="6491"/>
                  </a:cubicBezTo>
                  <a:cubicBezTo>
                    <a:pt x="1183" y="6558"/>
                    <a:pt x="1214" y="6625"/>
                    <a:pt x="1246" y="6692"/>
                  </a:cubicBezTo>
                  <a:cubicBezTo>
                    <a:pt x="1278" y="6742"/>
                    <a:pt x="1309" y="6792"/>
                    <a:pt x="1341" y="6842"/>
                  </a:cubicBezTo>
                  <a:lnTo>
                    <a:pt x="1435" y="6942"/>
                  </a:lnTo>
                  <a:lnTo>
                    <a:pt x="1435" y="6942"/>
                  </a:lnTo>
                  <a:lnTo>
                    <a:pt x="1514" y="7018"/>
                  </a:lnTo>
                  <a:cubicBezTo>
                    <a:pt x="1546" y="7030"/>
                    <a:pt x="1577" y="7043"/>
                    <a:pt x="1609" y="7055"/>
                  </a:cubicBezTo>
                  <a:lnTo>
                    <a:pt x="1703" y="7068"/>
                  </a:lnTo>
                  <a:lnTo>
                    <a:pt x="1767" y="7093"/>
                  </a:lnTo>
                  <a:lnTo>
                    <a:pt x="1940" y="7068"/>
                  </a:lnTo>
                  <a:lnTo>
                    <a:pt x="2129" y="7030"/>
                  </a:lnTo>
                  <a:lnTo>
                    <a:pt x="2476" y="6880"/>
                  </a:lnTo>
                  <a:lnTo>
                    <a:pt x="2666" y="6805"/>
                  </a:lnTo>
                  <a:lnTo>
                    <a:pt x="2871" y="6767"/>
                  </a:lnTo>
                  <a:lnTo>
                    <a:pt x="2871" y="6767"/>
                  </a:lnTo>
                  <a:lnTo>
                    <a:pt x="3470" y="6679"/>
                  </a:lnTo>
                  <a:lnTo>
                    <a:pt x="4180" y="6604"/>
                  </a:lnTo>
                  <a:lnTo>
                    <a:pt x="4716" y="6529"/>
                  </a:lnTo>
                  <a:lnTo>
                    <a:pt x="4842" y="6504"/>
                  </a:lnTo>
                  <a:lnTo>
                    <a:pt x="4842" y="6491"/>
                  </a:lnTo>
                  <a:lnTo>
                    <a:pt x="4811" y="6491"/>
                  </a:lnTo>
                  <a:lnTo>
                    <a:pt x="4811" y="6491"/>
                  </a:lnTo>
                  <a:cubicBezTo>
                    <a:pt x="4790" y="6479"/>
                    <a:pt x="4769" y="6466"/>
                    <a:pt x="4748" y="6454"/>
                  </a:cubicBezTo>
                  <a:cubicBezTo>
                    <a:pt x="4716" y="6429"/>
                    <a:pt x="5427" y="6403"/>
                    <a:pt x="5395" y="6378"/>
                  </a:cubicBezTo>
                  <a:cubicBezTo>
                    <a:pt x="5392" y="6211"/>
                    <a:pt x="5390" y="6045"/>
                    <a:pt x="5387" y="5878"/>
                  </a:cubicBezTo>
                  <a:lnTo>
                    <a:pt x="4054" y="5739"/>
                  </a:lnTo>
                  <a:lnTo>
                    <a:pt x="3707" y="5313"/>
                  </a:lnTo>
                  <a:lnTo>
                    <a:pt x="3375" y="4862"/>
                  </a:lnTo>
                  <a:lnTo>
                    <a:pt x="3091" y="4449"/>
                  </a:lnTo>
                  <a:lnTo>
                    <a:pt x="2902" y="4110"/>
                  </a:lnTo>
                  <a:cubicBezTo>
                    <a:pt x="2886" y="4064"/>
                    <a:pt x="2871" y="4018"/>
                    <a:pt x="2855" y="3972"/>
                  </a:cubicBezTo>
                  <a:cubicBezTo>
                    <a:pt x="2844" y="3947"/>
                    <a:pt x="2834" y="3922"/>
                    <a:pt x="2823" y="3897"/>
                  </a:cubicBezTo>
                  <a:lnTo>
                    <a:pt x="2823" y="3897"/>
                  </a:lnTo>
                  <a:lnTo>
                    <a:pt x="2823" y="3822"/>
                  </a:lnTo>
                  <a:cubicBezTo>
                    <a:pt x="2839" y="3805"/>
                    <a:pt x="2855" y="3789"/>
                    <a:pt x="2871" y="3772"/>
                  </a:cubicBezTo>
                  <a:cubicBezTo>
                    <a:pt x="2887" y="3751"/>
                    <a:pt x="2902" y="3730"/>
                    <a:pt x="2918" y="3709"/>
                  </a:cubicBezTo>
                  <a:lnTo>
                    <a:pt x="2997" y="3672"/>
                  </a:lnTo>
                  <a:lnTo>
                    <a:pt x="3155" y="3596"/>
                  </a:lnTo>
                  <a:lnTo>
                    <a:pt x="3344" y="3546"/>
                  </a:lnTo>
                  <a:lnTo>
                    <a:pt x="3533" y="3509"/>
                  </a:lnTo>
                  <a:lnTo>
                    <a:pt x="3707" y="3484"/>
                  </a:lnTo>
                  <a:lnTo>
                    <a:pt x="3864" y="3471"/>
                  </a:lnTo>
                  <a:lnTo>
                    <a:pt x="3864" y="3471"/>
                  </a:lnTo>
                  <a:cubicBezTo>
                    <a:pt x="3859" y="3688"/>
                    <a:pt x="3854" y="3906"/>
                    <a:pt x="3849" y="4123"/>
                  </a:cubicBezTo>
                  <a:lnTo>
                    <a:pt x="4766" y="5288"/>
                  </a:lnTo>
                  <a:lnTo>
                    <a:pt x="3801" y="6466"/>
                  </a:lnTo>
                  <a:lnTo>
                    <a:pt x="3801" y="7256"/>
                  </a:lnTo>
                  <a:cubicBezTo>
                    <a:pt x="3817" y="7481"/>
                    <a:pt x="3833" y="7707"/>
                    <a:pt x="3849" y="7932"/>
                  </a:cubicBezTo>
                  <a:cubicBezTo>
                    <a:pt x="3865" y="8020"/>
                    <a:pt x="3880" y="8107"/>
                    <a:pt x="3896" y="8195"/>
                  </a:cubicBezTo>
                  <a:cubicBezTo>
                    <a:pt x="3912" y="8258"/>
                    <a:pt x="3927" y="8320"/>
                    <a:pt x="3943" y="8383"/>
                  </a:cubicBezTo>
                  <a:lnTo>
                    <a:pt x="3943" y="8383"/>
                  </a:lnTo>
                  <a:cubicBezTo>
                    <a:pt x="3975" y="8492"/>
                    <a:pt x="4006" y="8600"/>
                    <a:pt x="4038" y="8709"/>
                  </a:cubicBezTo>
                  <a:cubicBezTo>
                    <a:pt x="4059" y="8814"/>
                    <a:pt x="4080" y="8918"/>
                    <a:pt x="4101" y="9023"/>
                  </a:cubicBezTo>
                  <a:cubicBezTo>
                    <a:pt x="4127" y="9127"/>
                    <a:pt x="4154" y="9232"/>
                    <a:pt x="4180" y="9336"/>
                  </a:cubicBezTo>
                  <a:cubicBezTo>
                    <a:pt x="4211" y="9432"/>
                    <a:pt x="4243" y="9528"/>
                    <a:pt x="4274" y="9624"/>
                  </a:cubicBezTo>
                  <a:cubicBezTo>
                    <a:pt x="4306" y="9691"/>
                    <a:pt x="4337" y="9758"/>
                    <a:pt x="4369" y="9825"/>
                  </a:cubicBezTo>
                  <a:cubicBezTo>
                    <a:pt x="4385" y="9850"/>
                    <a:pt x="4400" y="9875"/>
                    <a:pt x="4416" y="9900"/>
                  </a:cubicBezTo>
                  <a:cubicBezTo>
                    <a:pt x="4432" y="9921"/>
                    <a:pt x="4448" y="9941"/>
                    <a:pt x="4464" y="9962"/>
                  </a:cubicBezTo>
                  <a:cubicBezTo>
                    <a:pt x="4485" y="9975"/>
                    <a:pt x="4506" y="9987"/>
                    <a:pt x="4527" y="10000"/>
                  </a:cubicBezTo>
                  <a:lnTo>
                    <a:pt x="4621" y="10000"/>
                  </a:lnTo>
                  <a:lnTo>
                    <a:pt x="4700" y="9975"/>
                  </a:lnTo>
                  <a:lnTo>
                    <a:pt x="4811" y="9900"/>
                  </a:lnTo>
                  <a:lnTo>
                    <a:pt x="4811" y="9900"/>
                  </a:lnTo>
                  <a:lnTo>
                    <a:pt x="4937" y="9825"/>
                  </a:lnTo>
                  <a:lnTo>
                    <a:pt x="5047" y="9774"/>
                  </a:lnTo>
                  <a:lnTo>
                    <a:pt x="5284" y="9699"/>
                  </a:lnTo>
                  <a:lnTo>
                    <a:pt x="5552" y="9637"/>
                  </a:lnTo>
                  <a:lnTo>
                    <a:pt x="5789" y="9624"/>
                  </a:lnTo>
                  <a:lnTo>
                    <a:pt x="6041" y="9599"/>
                  </a:lnTo>
                  <a:lnTo>
                    <a:pt x="6246" y="9624"/>
                  </a:lnTo>
                  <a:lnTo>
                    <a:pt x="6562" y="9637"/>
                  </a:lnTo>
                  <a:lnTo>
                    <a:pt x="6562" y="9637"/>
                  </a:lnTo>
                  <a:lnTo>
                    <a:pt x="6703" y="9662"/>
                  </a:lnTo>
                  <a:lnTo>
                    <a:pt x="6909" y="9699"/>
                  </a:lnTo>
                  <a:lnTo>
                    <a:pt x="7413" y="9812"/>
                  </a:lnTo>
                  <a:lnTo>
                    <a:pt x="7650" y="9862"/>
                  </a:lnTo>
                  <a:lnTo>
                    <a:pt x="7855" y="9862"/>
                  </a:lnTo>
                  <a:lnTo>
                    <a:pt x="7934" y="9850"/>
                  </a:lnTo>
                  <a:cubicBezTo>
                    <a:pt x="7955" y="9842"/>
                    <a:pt x="7976" y="9833"/>
                    <a:pt x="7997" y="9825"/>
                  </a:cubicBezTo>
                  <a:lnTo>
                    <a:pt x="8044" y="9787"/>
                  </a:lnTo>
                  <a:cubicBezTo>
                    <a:pt x="8055" y="9762"/>
                    <a:pt x="8065" y="9737"/>
                    <a:pt x="8076" y="9712"/>
                  </a:cubicBezTo>
                  <a:lnTo>
                    <a:pt x="8076" y="9712"/>
                  </a:lnTo>
                  <a:lnTo>
                    <a:pt x="8076" y="9662"/>
                  </a:lnTo>
                  <a:lnTo>
                    <a:pt x="8076" y="9586"/>
                  </a:lnTo>
                  <a:cubicBezTo>
                    <a:pt x="8050" y="9540"/>
                    <a:pt x="8023" y="9495"/>
                    <a:pt x="7997" y="9449"/>
                  </a:cubicBezTo>
                  <a:cubicBezTo>
                    <a:pt x="7965" y="9407"/>
                    <a:pt x="7934" y="9365"/>
                    <a:pt x="7902" y="9323"/>
                  </a:cubicBezTo>
                  <a:lnTo>
                    <a:pt x="7760" y="9185"/>
                  </a:lnTo>
                  <a:lnTo>
                    <a:pt x="7429" y="8897"/>
                  </a:lnTo>
                  <a:cubicBezTo>
                    <a:pt x="7376" y="8839"/>
                    <a:pt x="7324" y="8780"/>
                    <a:pt x="7271" y="8722"/>
                  </a:cubicBezTo>
                  <a:lnTo>
                    <a:pt x="7082" y="8521"/>
                  </a:lnTo>
                  <a:lnTo>
                    <a:pt x="7082" y="8521"/>
                  </a:lnTo>
                  <a:lnTo>
                    <a:pt x="7003" y="8409"/>
                  </a:lnTo>
                  <a:cubicBezTo>
                    <a:pt x="6982" y="8371"/>
                    <a:pt x="6961" y="8334"/>
                    <a:pt x="6940" y="8296"/>
                  </a:cubicBezTo>
                  <a:cubicBezTo>
                    <a:pt x="6924" y="8258"/>
                    <a:pt x="6909" y="8221"/>
                    <a:pt x="6893" y="8183"/>
                  </a:cubicBezTo>
                  <a:cubicBezTo>
                    <a:pt x="6882" y="8137"/>
                    <a:pt x="6872" y="8091"/>
                    <a:pt x="6861" y="8045"/>
                  </a:cubicBezTo>
                  <a:lnTo>
                    <a:pt x="6861" y="7895"/>
                  </a:lnTo>
                  <a:lnTo>
                    <a:pt x="6861" y="7769"/>
                  </a:lnTo>
                  <a:lnTo>
                    <a:pt x="6909" y="7469"/>
                  </a:lnTo>
                  <a:cubicBezTo>
                    <a:pt x="6940" y="7369"/>
                    <a:pt x="6972" y="7268"/>
                    <a:pt x="7003" y="7168"/>
                  </a:cubicBezTo>
                  <a:lnTo>
                    <a:pt x="7129" y="6880"/>
                  </a:lnTo>
                  <a:cubicBezTo>
                    <a:pt x="7182" y="6788"/>
                    <a:pt x="7234" y="6696"/>
                    <a:pt x="7287" y="6604"/>
                  </a:cubicBezTo>
                  <a:lnTo>
                    <a:pt x="7476" y="6341"/>
                  </a:lnTo>
                  <a:lnTo>
                    <a:pt x="7476" y="6341"/>
                  </a:lnTo>
                  <a:lnTo>
                    <a:pt x="7902" y="5802"/>
                  </a:lnTo>
                  <a:lnTo>
                    <a:pt x="8375" y="5163"/>
                  </a:lnTo>
                  <a:lnTo>
                    <a:pt x="8849" y="4499"/>
                  </a:lnTo>
                  <a:lnTo>
                    <a:pt x="9306" y="3897"/>
                  </a:lnTo>
                  <a:lnTo>
                    <a:pt x="9306" y="3897"/>
                  </a:lnTo>
                  <a:cubicBezTo>
                    <a:pt x="9343" y="3843"/>
                    <a:pt x="9379" y="3788"/>
                    <a:pt x="9416" y="3734"/>
                  </a:cubicBezTo>
                  <a:cubicBezTo>
                    <a:pt x="9448" y="3671"/>
                    <a:pt x="9479" y="3609"/>
                    <a:pt x="9511" y="3546"/>
                  </a:cubicBezTo>
                  <a:cubicBezTo>
                    <a:pt x="9548" y="3475"/>
                    <a:pt x="9584" y="3404"/>
                    <a:pt x="9621" y="3333"/>
                  </a:cubicBezTo>
                  <a:cubicBezTo>
                    <a:pt x="9653" y="3258"/>
                    <a:pt x="9684" y="3183"/>
                    <a:pt x="9716" y="3108"/>
                  </a:cubicBezTo>
                  <a:cubicBezTo>
                    <a:pt x="9748" y="3029"/>
                    <a:pt x="9779" y="2949"/>
                    <a:pt x="9811" y="2870"/>
                  </a:cubicBezTo>
                  <a:cubicBezTo>
                    <a:pt x="9837" y="2782"/>
                    <a:pt x="9864" y="2695"/>
                    <a:pt x="9890" y="2607"/>
                  </a:cubicBezTo>
                  <a:lnTo>
                    <a:pt x="9953" y="2343"/>
                  </a:lnTo>
                  <a:cubicBezTo>
                    <a:pt x="9969" y="2251"/>
                    <a:pt x="9984" y="2160"/>
                    <a:pt x="10000" y="2068"/>
                  </a:cubicBezTo>
                  <a:lnTo>
                    <a:pt x="10000" y="1805"/>
                  </a:lnTo>
                  <a:lnTo>
                    <a:pt x="10000" y="1541"/>
                  </a:lnTo>
                  <a:cubicBezTo>
                    <a:pt x="9984" y="1453"/>
                    <a:pt x="9969" y="1366"/>
                    <a:pt x="9953" y="1278"/>
                  </a:cubicBezTo>
                  <a:cubicBezTo>
                    <a:pt x="9932" y="1195"/>
                    <a:pt x="9911" y="1111"/>
                    <a:pt x="9890" y="1028"/>
                  </a:cubicBezTo>
                  <a:lnTo>
                    <a:pt x="9763" y="802"/>
                  </a:lnTo>
                  <a:cubicBezTo>
                    <a:pt x="9716" y="735"/>
                    <a:pt x="9668" y="669"/>
                    <a:pt x="9621" y="602"/>
                  </a:cubicBezTo>
                  <a:cubicBezTo>
                    <a:pt x="9590" y="568"/>
                    <a:pt x="9558" y="535"/>
                    <a:pt x="9527" y="501"/>
                  </a:cubicBezTo>
                  <a:lnTo>
                    <a:pt x="9416" y="426"/>
                  </a:lnTo>
                  <a:lnTo>
                    <a:pt x="9306" y="351"/>
                  </a:lnTo>
                  <a:lnTo>
                    <a:pt x="9180" y="276"/>
                  </a:lnTo>
                  <a:lnTo>
                    <a:pt x="9180" y="276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85" name="Freeform 30">
              <a:extLst>
                <a:ext uri="{FF2B5EF4-FFF2-40B4-BE49-F238E27FC236}">
                  <a16:creationId xmlns:a16="http://schemas.microsoft.com/office/drawing/2014/main" id="{8AFA8AA9-17F5-405E-97C4-A39A40B6C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35364" y="4000122"/>
              <a:ext cx="183605" cy="746405"/>
            </a:xfrm>
            <a:custGeom>
              <a:avLst/>
              <a:gdLst>
                <a:gd name="T0" fmla="*/ 88 w 183"/>
                <a:gd name="T1" fmla="*/ 15 h 740"/>
                <a:gd name="T2" fmla="*/ 123 w 183"/>
                <a:gd name="T3" fmla="*/ 0 h 740"/>
                <a:gd name="T4" fmla="*/ 171 w 183"/>
                <a:gd name="T5" fmla="*/ 26 h 740"/>
                <a:gd name="T6" fmla="*/ 168 w 183"/>
                <a:gd name="T7" fmla="*/ 68 h 740"/>
                <a:gd name="T8" fmla="*/ 168 w 183"/>
                <a:gd name="T9" fmla="*/ 68 h 740"/>
                <a:gd name="T10" fmla="*/ 172 w 183"/>
                <a:gd name="T11" fmla="*/ 101 h 740"/>
                <a:gd name="T12" fmla="*/ 175 w 183"/>
                <a:gd name="T13" fmla="*/ 135 h 740"/>
                <a:gd name="T14" fmla="*/ 180 w 183"/>
                <a:gd name="T15" fmla="*/ 178 h 740"/>
                <a:gd name="T16" fmla="*/ 181 w 183"/>
                <a:gd name="T17" fmla="*/ 225 h 740"/>
                <a:gd name="T18" fmla="*/ 183 w 183"/>
                <a:gd name="T19" fmla="*/ 271 h 740"/>
                <a:gd name="T20" fmla="*/ 181 w 183"/>
                <a:gd name="T21" fmla="*/ 292 h 740"/>
                <a:gd name="T22" fmla="*/ 180 w 183"/>
                <a:gd name="T23" fmla="*/ 313 h 740"/>
                <a:gd name="T24" fmla="*/ 177 w 183"/>
                <a:gd name="T25" fmla="*/ 331 h 740"/>
                <a:gd name="T26" fmla="*/ 174 w 183"/>
                <a:gd name="T27" fmla="*/ 348 h 740"/>
                <a:gd name="T28" fmla="*/ 174 w 183"/>
                <a:gd name="T29" fmla="*/ 348 h 740"/>
                <a:gd name="T30" fmla="*/ 166 w 183"/>
                <a:gd name="T31" fmla="*/ 379 h 740"/>
                <a:gd name="T32" fmla="*/ 157 w 183"/>
                <a:gd name="T33" fmla="*/ 412 h 740"/>
                <a:gd name="T34" fmla="*/ 144 w 183"/>
                <a:gd name="T35" fmla="*/ 478 h 740"/>
                <a:gd name="T36" fmla="*/ 129 w 183"/>
                <a:gd name="T37" fmla="*/ 551 h 740"/>
                <a:gd name="T38" fmla="*/ 37 w 183"/>
                <a:gd name="T39" fmla="*/ 732 h 740"/>
                <a:gd name="T40" fmla="*/ 0 w 183"/>
                <a:gd name="T41" fmla="*/ 740 h 740"/>
                <a:gd name="T42" fmla="*/ 0 w 183"/>
                <a:gd name="T43" fmla="*/ 740 h 740"/>
                <a:gd name="T44" fmla="*/ 21 w 183"/>
                <a:gd name="T45" fmla="*/ 663 h 740"/>
                <a:gd name="T46" fmla="*/ 43 w 183"/>
                <a:gd name="T47" fmla="*/ 583 h 740"/>
                <a:gd name="T48" fmla="*/ 67 w 183"/>
                <a:gd name="T49" fmla="*/ 487 h 740"/>
                <a:gd name="T50" fmla="*/ 91 w 183"/>
                <a:gd name="T51" fmla="*/ 386 h 740"/>
                <a:gd name="T52" fmla="*/ 112 w 183"/>
                <a:gd name="T53" fmla="*/ 291 h 740"/>
                <a:gd name="T54" fmla="*/ 120 w 183"/>
                <a:gd name="T55" fmla="*/ 247 h 740"/>
                <a:gd name="T56" fmla="*/ 126 w 183"/>
                <a:gd name="T57" fmla="*/ 208 h 740"/>
                <a:gd name="T58" fmla="*/ 129 w 183"/>
                <a:gd name="T59" fmla="*/ 177 h 740"/>
                <a:gd name="T60" fmla="*/ 129 w 183"/>
                <a:gd name="T61" fmla="*/ 151 h 740"/>
                <a:gd name="T62" fmla="*/ 133 w 183"/>
                <a:gd name="T63" fmla="*/ 63 h 740"/>
                <a:gd name="T64" fmla="*/ 88 w 183"/>
                <a:gd name="T65" fmla="*/ 15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3" h="740">
                  <a:moveTo>
                    <a:pt x="88" y="15"/>
                  </a:moveTo>
                  <a:lnTo>
                    <a:pt x="123" y="0"/>
                  </a:lnTo>
                  <a:lnTo>
                    <a:pt x="171" y="26"/>
                  </a:lnTo>
                  <a:lnTo>
                    <a:pt x="168" y="68"/>
                  </a:lnTo>
                  <a:lnTo>
                    <a:pt x="168" y="68"/>
                  </a:lnTo>
                  <a:lnTo>
                    <a:pt x="172" y="101"/>
                  </a:lnTo>
                  <a:lnTo>
                    <a:pt x="175" y="135"/>
                  </a:lnTo>
                  <a:lnTo>
                    <a:pt x="180" y="178"/>
                  </a:lnTo>
                  <a:lnTo>
                    <a:pt x="181" y="225"/>
                  </a:lnTo>
                  <a:lnTo>
                    <a:pt x="183" y="271"/>
                  </a:lnTo>
                  <a:lnTo>
                    <a:pt x="181" y="292"/>
                  </a:lnTo>
                  <a:lnTo>
                    <a:pt x="180" y="313"/>
                  </a:lnTo>
                  <a:lnTo>
                    <a:pt x="177" y="331"/>
                  </a:lnTo>
                  <a:lnTo>
                    <a:pt x="174" y="348"/>
                  </a:lnTo>
                  <a:lnTo>
                    <a:pt x="174" y="348"/>
                  </a:lnTo>
                  <a:lnTo>
                    <a:pt x="166" y="379"/>
                  </a:lnTo>
                  <a:lnTo>
                    <a:pt x="157" y="412"/>
                  </a:lnTo>
                  <a:lnTo>
                    <a:pt x="144" y="478"/>
                  </a:lnTo>
                  <a:lnTo>
                    <a:pt x="129" y="551"/>
                  </a:lnTo>
                  <a:lnTo>
                    <a:pt x="37" y="732"/>
                  </a:lnTo>
                  <a:lnTo>
                    <a:pt x="0" y="740"/>
                  </a:lnTo>
                  <a:lnTo>
                    <a:pt x="0" y="740"/>
                  </a:lnTo>
                  <a:lnTo>
                    <a:pt x="21" y="663"/>
                  </a:lnTo>
                  <a:lnTo>
                    <a:pt x="43" y="583"/>
                  </a:lnTo>
                  <a:lnTo>
                    <a:pt x="67" y="487"/>
                  </a:lnTo>
                  <a:lnTo>
                    <a:pt x="91" y="386"/>
                  </a:lnTo>
                  <a:lnTo>
                    <a:pt x="112" y="291"/>
                  </a:lnTo>
                  <a:lnTo>
                    <a:pt x="120" y="247"/>
                  </a:lnTo>
                  <a:lnTo>
                    <a:pt x="126" y="208"/>
                  </a:lnTo>
                  <a:lnTo>
                    <a:pt x="129" y="177"/>
                  </a:lnTo>
                  <a:lnTo>
                    <a:pt x="129" y="151"/>
                  </a:lnTo>
                  <a:lnTo>
                    <a:pt x="133" y="63"/>
                  </a:lnTo>
                  <a:lnTo>
                    <a:pt x="88" y="15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86" name="Freeform 31">
              <a:extLst>
                <a:ext uri="{FF2B5EF4-FFF2-40B4-BE49-F238E27FC236}">
                  <a16:creationId xmlns:a16="http://schemas.microsoft.com/office/drawing/2014/main" id="{A97B9B86-8FB7-4279-AEDF-204BD7FE3C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2159" y="3945654"/>
              <a:ext cx="1694813" cy="2073795"/>
            </a:xfrm>
            <a:custGeom>
              <a:avLst/>
              <a:gdLst>
                <a:gd name="T0" fmla="*/ 1528 w 1681"/>
                <a:gd name="T1" fmla="*/ 207 h 2056"/>
                <a:gd name="T2" fmla="*/ 1467 w 1681"/>
                <a:gd name="T3" fmla="*/ 183 h 2056"/>
                <a:gd name="T4" fmla="*/ 1415 w 1681"/>
                <a:gd name="T5" fmla="*/ 144 h 2056"/>
                <a:gd name="T6" fmla="*/ 1319 w 1681"/>
                <a:gd name="T7" fmla="*/ 9 h 2056"/>
                <a:gd name="T8" fmla="*/ 1271 w 1681"/>
                <a:gd name="T9" fmla="*/ 0 h 2056"/>
                <a:gd name="T10" fmla="*/ 1219 w 1681"/>
                <a:gd name="T11" fmla="*/ 122 h 2056"/>
                <a:gd name="T12" fmla="*/ 1237 w 1681"/>
                <a:gd name="T13" fmla="*/ 478 h 2056"/>
                <a:gd name="T14" fmla="*/ 1183 w 1681"/>
                <a:gd name="T15" fmla="*/ 595 h 2056"/>
                <a:gd name="T16" fmla="*/ 1079 w 1681"/>
                <a:gd name="T17" fmla="*/ 779 h 2056"/>
                <a:gd name="T18" fmla="*/ 1045 w 1681"/>
                <a:gd name="T19" fmla="*/ 779 h 2056"/>
                <a:gd name="T20" fmla="*/ 990 w 1681"/>
                <a:gd name="T21" fmla="*/ 807 h 2056"/>
                <a:gd name="T22" fmla="*/ 942 w 1681"/>
                <a:gd name="T23" fmla="*/ 801 h 2056"/>
                <a:gd name="T24" fmla="*/ 879 w 1681"/>
                <a:gd name="T25" fmla="*/ 792 h 2056"/>
                <a:gd name="T26" fmla="*/ 870 w 1681"/>
                <a:gd name="T27" fmla="*/ 768 h 2056"/>
                <a:gd name="T28" fmla="*/ 665 w 1681"/>
                <a:gd name="T29" fmla="*/ 887 h 2056"/>
                <a:gd name="T30" fmla="*/ 657 w 1681"/>
                <a:gd name="T31" fmla="*/ 987 h 2056"/>
                <a:gd name="T32" fmla="*/ 671 w 1681"/>
                <a:gd name="T33" fmla="*/ 1071 h 2056"/>
                <a:gd name="T34" fmla="*/ 623 w 1681"/>
                <a:gd name="T35" fmla="*/ 1162 h 2056"/>
                <a:gd name="T36" fmla="*/ 508 w 1681"/>
                <a:gd name="T37" fmla="*/ 1386 h 2056"/>
                <a:gd name="T38" fmla="*/ 395 w 1681"/>
                <a:gd name="T39" fmla="*/ 1502 h 2056"/>
                <a:gd name="T40" fmla="*/ 273 w 1681"/>
                <a:gd name="T41" fmla="*/ 1610 h 2056"/>
                <a:gd name="T42" fmla="*/ 98 w 1681"/>
                <a:gd name="T43" fmla="*/ 1753 h 2056"/>
                <a:gd name="T44" fmla="*/ 0 w 1681"/>
                <a:gd name="T45" fmla="*/ 1951 h 2056"/>
                <a:gd name="T46" fmla="*/ 30 w 1681"/>
                <a:gd name="T47" fmla="*/ 2029 h 2056"/>
                <a:gd name="T48" fmla="*/ 81 w 1681"/>
                <a:gd name="T49" fmla="*/ 2056 h 2056"/>
                <a:gd name="T50" fmla="*/ 333 w 1681"/>
                <a:gd name="T51" fmla="*/ 1767 h 2056"/>
                <a:gd name="T52" fmla="*/ 488 w 1681"/>
                <a:gd name="T53" fmla="*/ 1635 h 2056"/>
                <a:gd name="T54" fmla="*/ 657 w 1681"/>
                <a:gd name="T55" fmla="*/ 1506 h 2056"/>
                <a:gd name="T56" fmla="*/ 753 w 1681"/>
                <a:gd name="T57" fmla="*/ 1416 h 2056"/>
                <a:gd name="T58" fmla="*/ 975 w 1681"/>
                <a:gd name="T59" fmla="*/ 1129 h 2056"/>
                <a:gd name="T60" fmla="*/ 1323 w 1681"/>
                <a:gd name="T61" fmla="*/ 1128 h 2056"/>
                <a:gd name="T62" fmla="*/ 1400 w 1681"/>
                <a:gd name="T63" fmla="*/ 1148 h 2056"/>
                <a:gd name="T64" fmla="*/ 1397 w 1681"/>
                <a:gd name="T65" fmla="*/ 1339 h 2056"/>
                <a:gd name="T66" fmla="*/ 1379 w 1681"/>
                <a:gd name="T67" fmla="*/ 1605 h 2056"/>
                <a:gd name="T68" fmla="*/ 1340 w 1681"/>
                <a:gd name="T69" fmla="*/ 1746 h 2056"/>
                <a:gd name="T70" fmla="*/ 1434 w 1681"/>
                <a:gd name="T71" fmla="*/ 1770 h 2056"/>
                <a:gd name="T72" fmla="*/ 1492 w 1681"/>
                <a:gd name="T73" fmla="*/ 1741 h 2056"/>
                <a:gd name="T74" fmla="*/ 1507 w 1681"/>
                <a:gd name="T75" fmla="*/ 1571 h 2056"/>
                <a:gd name="T76" fmla="*/ 1578 w 1681"/>
                <a:gd name="T77" fmla="*/ 1268 h 2056"/>
                <a:gd name="T78" fmla="*/ 1630 w 1681"/>
                <a:gd name="T79" fmla="*/ 1053 h 2056"/>
                <a:gd name="T80" fmla="*/ 1621 w 1681"/>
                <a:gd name="T81" fmla="*/ 1003 h 2056"/>
                <a:gd name="T82" fmla="*/ 1416 w 1681"/>
                <a:gd name="T83" fmla="*/ 907 h 2056"/>
                <a:gd name="T84" fmla="*/ 1404 w 1681"/>
                <a:gd name="T85" fmla="*/ 873 h 2056"/>
                <a:gd name="T86" fmla="*/ 1388 w 1681"/>
                <a:gd name="T87" fmla="*/ 783 h 2056"/>
                <a:gd name="T88" fmla="*/ 1380 w 1681"/>
                <a:gd name="T89" fmla="*/ 707 h 2056"/>
                <a:gd name="T90" fmla="*/ 1407 w 1681"/>
                <a:gd name="T91" fmla="*/ 541 h 2056"/>
                <a:gd name="T92" fmla="*/ 1379 w 1681"/>
                <a:gd name="T93" fmla="*/ 349 h 2056"/>
                <a:gd name="T94" fmla="*/ 1449 w 1681"/>
                <a:gd name="T95" fmla="*/ 355 h 2056"/>
                <a:gd name="T96" fmla="*/ 1596 w 1681"/>
                <a:gd name="T97" fmla="*/ 416 h 2056"/>
                <a:gd name="T98" fmla="*/ 1656 w 1681"/>
                <a:gd name="T99" fmla="*/ 412 h 2056"/>
                <a:gd name="T100" fmla="*/ 1679 w 1681"/>
                <a:gd name="T101" fmla="*/ 376 h 2056"/>
                <a:gd name="T102" fmla="*/ 1673 w 1681"/>
                <a:gd name="T103" fmla="*/ 328 h 2056"/>
                <a:gd name="T104" fmla="*/ 1603 w 1681"/>
                <a:gd name="T105" fmla="*/ 238 h 2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81" h="2056">
                  <a:moveTo>
                    <a:pt x="1603" y="238"/>
                  </a:moveTo>
                  <a:lnTo>
                    <a:pt x="1603" y="238"/>
                  </a:lnTo>
                  <a:lnTo>
                    <a:pt x="1594" y="234"/>
                  </a:lnTo>
                  <a:lnTo>
                    <a:pt x="1584" y="228"/>
                  </a:lnTo>
                  <a:lnTo>
                    <a:pt x="1557" y="216"/>
                  </a:lnTo>
                  <a:lnTo>
                    <a:pt x="1528" y="207"/>
                  </a:lnTo>
                  <a:lnTo>
                    <a:pt x="1503" y="202"/>
                  </a:lnTo>
                  <a:lnTo>
                    <a:pt x="1503" y="202"/>
                  </a:lnTo>
                  <a:lnTo>
                    <a:pt x="1492" y="199"/>
                  </a:lnTo>
                  <a:lnTo>
                    <a:pt x="1483" y="195"/>
                  </a:lnTo>
                  <a:lnTo>
                    <a:pt x="1474" y="189"/>
                  </a:lnTo>
                  <a:lnTo>
                    <a:pt x="1467" y="183"/>
                  </a:lnTo>
                  <a:lnTo>
                    <a:pt x="1452" y="169"/>
                  </a:lnTo>
                  <a:lnTo>
                    <a:pt x="1445" y="162"/>
                  </a:lnTo>
                  <a:lnTo>
                    <a:pt x="1437" y="158"/>
                  </a:lnTo>
                  <a:lnTo>
                    <a:pt x="1437" y="158"/>
                  </a:lnTo>
                  <a:lnTo>
                    <a:pt x="1427" y="152"/>
                  </a:lnTo>
                  <a:lnTo>
                    <a:pt x="1415" y="144"/>
                  </a:lnTo>
                  <a:lnTo>
                    <a:pt x="1386" y="122"/>
                  </a:lnTo>
                  <a:lnTo>
                    <a:pt x="1352" y="95"/>
                  </a:lnTo>
                  <a:lnTo>
                    <a:pt x="1352" y="95"/>
                  </a:lnTo>
                  <a:lnTo>
                    <a:pt x="1338" y="59"/>
                  </a:lnTo>
                  <a:lnTo>
                    <a:pt x="1326" y="30"/>
                  </a:lnTo>
                  <a:lnTo>
                    <a:pt x="1319" y="9"/>
                  </a:lnTo>
                  <a:lnTo>
                    <a:pt x="1319" y="9"/>
                  </a:lnTo>
                  <a:lnTo>
                    <a:pt x="1316" y="8"/>
                  </a:lnTo>
                  <a:lnTo>
                    <a:pt x="1313" y="5"/>
                  </a:lnTo>
                  <a:lnTo>
                    <a:pt x="1301" y="3"/>
                  </a:lnTo>
                  <a:lnTo>
                    <a:pt x="1287" y="2"/>
                  </a:lnTo>
                  <a:lnTo>
                    <a:pt x="1271" y="0"/>
                  </a:lnTo>
                  <a:lnTo>
                    <a:pt x="1242" y="2"/>
                  </a:lnTo>
                  <a:lnTo>
                    <a:pt x="1229" y="3"/>
                  </a:lnTo>
                  <a:lnTo>
                    <a:pt x="1219" y="62"/>
                  </a:lnTo>
                  <a:lnTo>
                    <a:pt x="1219" y="62"/>
                  </a:lnTo>
                  <a:lnTo>
                    <a:pt x="1219" y="122"/>
                  </a:lnTo>
                  <a:lnTo>
                    <a:pt x="1219" y="122"/>
                  </a:lnTo>
                  <a:lnTo>
                    <a:pt x="1225" y="174"/>
                  </a:lnTo>
                  <a:lnTo>
                    <a:pt x="1235" y="276"/>
                  </a:lnTo>
                  <a:lnTo>
                    <a:pt x="1251" y="419"/>
                  </a:lnTo>
                  <a:lnTo>
                    <a:pt x="1251" y="419"/>
                  </a:lnTo>
                  <a:lnTo>
                    <a:pt x="1248" y="437"/>
                  </a:lnTo>
                  <a:lnTo>
                    <a:pt x="1237" y="478"/>
                  </a:lnTo>
                  <a:lnTo>
                    <a:pt x="1229" y="502"/>
                  </a:lnTo>
                  <a:lnTo>
                    <a:pt x="1219" y="527"/>
                  </a:lnTo>
                  <a:lnTo>
                    <a:pt x="1208" y="551"/>
                  </a:lnTo>
                  <a:lnTo>
                    <a:pt x="1196" y="572"/>
                  </a:lnTo>
                  <a:lnTo>
                    <a:pt x="1196" y="572"/>
                  </a:lnTo>
                  <a:lnTo>
                    <a:pt x="1183" y="595"/>
                  </a:lnTo>
                  <a:lnTo>
                    <a:pt x="1166" y="626"/>
                  </a:lnTo>
                  <a:lnTo>
                    <a:pt x="1130" y="699"/>
                  </a:lnTo>
                  <a:lnTo>
                    <a:pt x="1112" y="732"/>
                  </a:lnTo>
                  <a:lnTo>
                    <a:pt x="1096" y="761"/>
                  </a:lnTo>
                  <a:lnTo>
                    <a:pt x="1087" y="771"/>
                  </a:lnTo>
                  <a:lnTo>
                    <a:pt x="1079" y="779"/>
                  </a:lnTo>
                  <a:lnTo>
                    <a:pt x="1073" y="782"/>
                  </a:lnTo>
                  <a:lnTo>
                    <a:pt x="1070" y="783"/>
                  </a:lnTo>
                  <a:lnTo>
                    <a:pt x="1067" y="782"/>
                  </a:lnTo>
                  <a:lnTo>
                    <a:pt x="1067" y="782"/>
                  </a:lnTo>
                  <a:lnTo>
                    <a:pt x="1057" y="779"/>
                  </a:lnTo>
                  <a:lnTo>
                    <a:pt x="1045" y="779"/>
                  </a:lnTo>
                  <a:lnTo>
                    <a:pt x="1034" y="782"/>
                  </a:lnTo>
                  <a:lnTo>
                    <a:pt x="1024" y="785"/>
                  </a:lnTo>
                  <a:lnTo>
                    <a:pt x="1015" y="791"/>
                  </a:lnTo>
                  <a:lnTo>
                    <a:pt x="1006" y="797"/>
                  </a:lnTo>
                  <a:lnTo>
                    <a:pt x="990" y="807"/>
                  </a:lnTo>
                  <a:lnTo>
                    <a:pt x="990" y="807"/>
                  </a:lnTo>
                  <a:lnTo>
                    <a:pt x="987" y="810"/>
                  </a:lnTo>
                  <a:lnTo>
                    <a:pt x="982" y="812"/>
                  </a:lnTo>
                  <a:lnTo>
                    <a:pt x="975" y="812"/>
                  </a:lnTo>
                  <a:lnTo>
                    <a:pt x="964" y="810"/>
                  </a:lnTo>
                  <a:lnTo>
                    <a:pt x="954" y="806"/>
                  </a:lnTo>
                  <a:lnTo>
                    <a:pt x="942" y="801"/>
                  </a:lnTo>
                  <a:lnTo>
                    <a:pt x="928" y="798"/>
                  </a:lnTo>
                  <a:lnTo>
                    <a:pt x="912" y="794"/>
                  </a:lnTo>
                  <a:lnTo>
                    <a:pt x="894" y="794"/>
                  </a:lnTo>
                  <a:lnTo>
                    <a:pt x="894" y="794"/>
                  </a:lnTo>
                  <a:lnTo>
                    <a:pt x="885" y="792"/>
                  </a:lnTo>
                  <a:lnTo>
                    <a:pt x="879" y="792"/>
                  </a:lnTo>
                  <a:lnTo>
                    <a:pt x="873" y="789"/>
                  </a:lnTo>
                  <a:lnTo>
                    <a:pt x="870" y="788"/>
                  </a:lnTo>
                  <a:lnTo>
                    <a:pt x="867" y="785"/>
                  </a:lnTo>
                  <a:lnTo>
                    <a:pt x="867" y="782"/>
                  </a:lnTo>
                  <a:lnTo>
                    <a:pt x="867" y="774"/>
                  </a:lnTo>
                  <a:lnTo>
                    <a:pt x="870" y="768"/>
                  </a:lnTo>
                  <a:lnTo>
                    <a:pt x="874" y="762"/>
                  </a:lnTo>
                  <a:lnTo>
                    <a:pt x="879" y="756"/>
                  </a:lnTo>
                  <a:lnTo>
                    <a:pt x="675" y="860"/>
                  </a:lnTo>
                  <a:lnTo>
                    <a:pt x="675" y="860"/>
                  </a:lnTo>
                  <a:lnTo>
                    <a:pt x="671" y="872"/>
                  </a:lnTo>
                  <a:lnTo>
                    <a:pt x="665" y="887"/>
                  </a:lnTo>
                  <a:lnTo>
                    <a:pt x="660" y="904"/>
                  </a:lnTo>
                  <a:lnTo>
                    <a:pt x="656" y="927"/>
                  </a:lnTo>
                  <a:lnTo>
                    <a:pt x="654" y="949"/>
                  </a:lnTo>
                  <a:lnTo>
                    <a:pt x="654" y="963"/>
                  </a:lnTo>
                  <a:lnTo>
                    <a:pt x="656" y="975"/>
                  </a:lnTo>
                  <a:lnTo>
                    <a:pt x="657" y="987"/>
                  </a:lnTo>
                  <a:lnTo>
                    <a:pt x="660" y="1000"/>
                  </a:lnTo>
                  <a:lnTo>
                    <a:pt x="660" y="1000"/>
                  </a:lnTo>
                  <a:lnTo>
                    <a:pt x="668" y="1023"/>
                  </a:lnTo>
                  <a:lnTo>
                    <a:pt x="671" y="1042"/>
                  </a:lnTo>
                  <a:lnTo>
                    <a:pt x="672" y="1059"/>
                  </a:lnTo>
                  <a:lnTo>
                    <a:pt x="671" y="1071"/>
                  </a:lnTo>
                  <a:lnTo>
                    <a:pt x="669" y="1081"/>
                  </a:lnTo>
                  <a:lnTo>
                    <a:pt x="668" y="1087"/>
                  </a:lnTo>
                  <a:lnTo>
                    <a:pt x="665" y="1092"/>
                  </a:lnTo>
                  <a:lnTo>
                    <a:pt x="665" y="1092"/>
                  </a:lnTo>
                  <a:lnTo>
                    <a:pt x="645" y="1123"/>
                  </a:lnTo>
                  <a:lnTo>
                    <a:pt x="623" y="1162"/>
                  </a:lnTo>
                  <a:lnTo>
                    <a:pt x="599" y="1208"/>
                  </a:lnTo>
                  <a:lnTo>
                    <a:pt x="574" y="1256"/>
                  </a:lnTo>
                  <a:lnTo>
                    <a:pt x="535" y="1339"/>
                  </a:lnTo>
                  <a:lnTo>
                    <a:pt x="517" y="1373"/>
                  </a:lnTo>
                  <a:lnTo>
                    <a:pt x="517" y="1373"/>
                  </a:lnTo>
                  <a:lnTo>
                    <a:pt x="508" y="1386"/>
                  </a:lnTo>
                  <a:lnTo>
                    <a:pt x="481" y="1421"/>
                  </a:lnTo>
                  <a:lnTo>
                    <a:pt x="463" y="1442"/>
                  </a:lnTo>
                  <a:lnTo>
                    <a:pt x="442" y="1463"/>
                  </a:lnTo>
                  <a:lnTo>
                    <a:pt x="419" y="1484"/>
                  </a:lnTo>
                  <a:lnTo>
                    <a:pt x="395" y="1502"/>
                  </a:lnTo>
                  <a:lnTo>
                    <a:pt x="395" y="1502"/>
                  </a:lnTo>
                  <a:lnTo>
                    <a:pt x="375" y="1518"/>
                  </a:lnTo>
                  <a:lnTo>
                    <a:pt x="358" y="1530"/>
                  </a:lnTo>
                  <a:lnTo>
                    <a:pt x="333" y="1556"/>
                  </a:lnTo>
                  <a:lnTo>
                    <a:pt x="318" y="1571"/>
                  </a:lnTo>
                  <a:lnTo>
                    <a:pt x="298" y="1589"/>
                  </a:lnTo>
                  <a:lnTo>
                    <a:pt x="273" y="1610"/>
                  </a:lnTo>
                  <a:lnTo>
                    <a:pt x="237" y="1635"/>
                  </a:lnTo>
                  <a:lnTo>
                    <a:pt x="237" y="1635"/>
                  </a:lnTo>
                  <a:lnTo>
                    <a:pt x="196" y="1665"/>
                  </a:lnTo>
                  <a:lnTo>
                    <a:pt x="159" y="1696"/>
                  </a:lnTo>
                  <a:lnTo>
                    <a:pt x="126" y="1725"/>
                  </a:lnTo>
                  <a:lnTo>
                    <a:pt x="98" y="1753"/>
                  </a:lnTo>
                  <a:lnTo>
                    <a:pt x="56" y="1795"/>
                  </a:lnTo>
                  <a:lnTo>
                    <a:pt x="41" y="1813"/>
                  </a:lnTo>
                  <a:lnTo>
                    <a:pt x="81" y="1854"/>
                  </a:lnTo>
                  <a:lnTo>
                    <a:pt x="0" y="1931"/>
                  </a:lnTo>
                  <a:lnTo>
                    <a:pt x="0" y="1931"/>
                  </a:lnTo>
                  <a:lnTo>
                    <a:pt x="0" y="1951"/>
                  </a:lnTo>
                  <a:lnTo>
                    <a:pt x="2" y="1969"/>
                  </a:lnTo>
                  <a:lnTo>
                    <a:pt x="5" y="1985"/>
                  </a:lnTo>
                  <a:lnTo>
                    <a:pt x="9" y="1999"/>
                  </a:lnTo>
                  <a:lnTo>
                    <a:pt x="15" y="2011"/>
                  </a:lnTo>
                  <a:lnTo>
                    <a:pt x="23" y="2021"/>
                  </a:lnTo>
                  <a:lnTo>
                    <a:pt x="30" y="2029"/>
                  </a:lnTo>
                  <a:lnTo>
                    <a:pt x="38" y="2036"/>
                  </a:lnTo>
                  <a:lnTo>
                    <a:pt x="45" y="2042"/>
                  </a:lnTo>
                  <a:lnTo>
                    <a:pt x="54" y="2047"/>
                  </a:lnTo>
                  <a:lnTo>
                    <a:pt x="68" y="2053"/>
                  </a:lnTo>
                  <a:lnTo>
                    <a:pt x="78" y="2056"/>
                  </a:lnTo>
                  <a:lnTo>
                    <a:pt x="81" y="2056"/>
                  </a:lnTo>
                  <a:lnTo>
                    <a:pt x="81" y="2056"/>
                  </a:lnTo>
                  <a:lnTo>
                    <a:pt x="126" y="2002"/>
                  </a:lnTo>
                  <a:lnTo>
                    <a:pt x="174" y="1943"/>
                  </a:lnTo>
                  <a:lnTo>
                    <a:pt x="234" y="1874"/>
                  </a:lnTo>
                  <a:lnTo>
                    <a:pt x="300" y="1803"/>
                  </a:lnTo>
                  <a:lnTo>
                    <a:pt x="333" y="1767"/>
                  </a:lnTo>
                  <a:lnTo>
                    <a:pt x="367" y="1734"/>
                  </a:lnTo>
                  <a:lnTo>
                    <a:pt x="400" y="1702"/>
                  </a:lnTo>
                  <a:lnTo>
                    <a:pt x="431" y="1675"/>
                  </a:lnTo>
                  <a:lnTo>
                    <a:pt x="460" y="1653"/>
                  </a:lnTo>
                  <a:lnTo>
                    <a:pt x="488" y="1635"/>
                  </a:lnTo>
                  <a:lnTo>
                    <a:pt x="488" y="1635"/>
                  </a:lnTo>
                  <a:lnTo>
                    <a:pt x="532" y="1608"/>
                  </a:lnTo>
                  <a:lnTo>
                    <a:pt x="566" y="1586"/>
                  </a:lnTo>
                  <a:lnTo>
                    <a:pt x="592" y="1568"/>
                  </a:lnTo>
                  <a:lnTo>
                    <a:pt x="609" y="1551"/>
                  </a:lnTo>
                  <a:lnTo>
                    <a:pt x="641" y="1521"/>
                  </a:lnTo>
                  <a:lnTo>
                    <a:pt x="657" y="1506"/>
                  </a:lnTo>
                  <a:lnTo>
                    <a:pt x="680" y="1491"/>
                  </a:lnTo>
                  <a:lnTo>
                    <a:pt x="680" y="1491"/>
                  </a:lnTo>
                  <a:lnTo>
                    <a:pt x="693" y="1479"/>
                  </a:lnTo>
                  <a:lnTo>
                    <a:pt x="711" y="1463"/>
                  </a:lnTo>
                  <a:lnTo>
                    <a:pt x="732" y="1442"/>
                  </a:lnTo>
                  <a:lnTo>
                    <a:pt x="753" y="1416"/>
                  </a:lnTo>
                  <a:lnTo>
                    <a:pt x="803" y="1357"/>
                  </a:lnTo>
                  <a:lnTo>
                    <a:pt x="852" y="1294"/>
                  </a:lnTo>
                  <a:lnTo>
                    <a:pt x="898" y="1232"/>
                  </a:lnTo>
                  <a:lnTo>
                    <a:pt x="939" y="1180"/>
                  </a:lnTo>
                  <a:lnTo>
                    <a:pt x="975" y="1129"/>
                  </a:lnTo>
                  <a:lnTo>
                    <a:pt x="975" y="1129"/>
                  </a:lnTo>
                  <a:lnTo>
                    <a:pt x="1040" y="1132"/>
                  </a:lnTo>
                  <a:lnTo>
                    <a:pt x="1102" y="1134"/>
                  </a:lnTo>
                  <a:lnTo>
                    <a:pt x="1159" y="1132"/>
                  </a:lnTo>
                  <a:lnTo>
                    <a:pt x="1210" y="1131"/>
                  </a:lnTo>
                  <a:lnTo>
                    <a:pt x="1293" y="1128"/>
                  </a:lnTo>
                  <a:lnTo>
                    <a:pt x="1323" y="1128"/>
                  </a:lnTo>
                  <a:lnTo>
                    <a:pt x="1344" y="1129"/>
                  </a:lnTo>
                  <a:lnTo>
                    <a:pt x="1344" y="1129"/>
                  </a:lnTo>
                  <a:lnTo>
                    <a:pt x="1361" y="1134"/>
                  </a:lnTo>
                  <a:lnTo>
                    <a:pt x="1376" y="1138"/>
                  </a:lnTo>
                  <a:lnTo>
                    <a:pt x="1388" y="1142"/>
                  </a:lnTo>
                  <a:lnTo>
                    <a:pt x="1400" y="1148"/>
                  </a:lnTo>
                  <a:lnTo>
                    <a:pt x="1416" y="1159"/>
                  </a:lnTo>
                  <a:lnTo>
                    <a:pt x="1422" y="1162"/>
                  </a:lnTo>
                  <a:lnTo>
                    <a:pt x="1422" y="1162"/>
                  </a:lnTo>
                  <a:lnTo>
                    <a:pt x="1412" y="1216"/>
                  </a:lnTo>
                  <a:lnTo>
                    <a:pt x="1403" y="1276"/>
                  </a:lnTo>
                  <a:lnTo>
                    <a:pt x="1397" y="1339"/>
                  </a:lnTo>
                  <a:lnTo>
                    <a:pt x="1391" y="1401"/>
                  </a:lnTo>
                  <a:lnTo>
                    <a:pt x="1386" y="1461"/>
                  </a:lnTo>
                  <a:lnTo>
                    <a:pt x="1383" y="1514"/>
                  </a:lnTo>
                  <a:lnTo>
                    <a:pt x="1382" y="1584"/>
                  </a:lnTo>
                  <a:lnTo>
                    <a:pt x="1382" y="1584"/>
                  </a:lnTo>
                  <a:lnTo>
                    <a:pt x="1379" y="1605"/>
                  </a:lnTo>
                  <a:lnTo>
                    <a:pt x="1374" y="1630"/>
                  </a:lnTo>
                  <a:lnTo>
                    <a:pt x="1368" y="1657"/>
                  </a:lnTo>
                  <a:lnTo>
                    <a:pt x="1361" y="1684"/>
                  </a:lnTo>
                  <a:lnTo>
                    <a:pt x="1347" y="1728"/>
                  </a:lnTo>
                  <a:lnTo>
                    <a:pt x="1340" y="1746"/>
                  </a:lnTo>
                  <a:lnTo>
                    <a:pt x="1340" y="1746"/>
                  </a:lnTo>
                  <a:lnTo>
                    <a:pt x="1359" y="1756"/>
                  </a:lnTo>
                  <a:lnTo>
                    <a:pt x="1376" y="1762"/>
                  </a:lnTo>
                  <a:lnTo>
                    <a:pt x="1392" y="1767"/>
                  </a:lnTo>
                  <a:lnTo>
                    <a:pt x="1407" y="1770"/>
                  </a:lnTo>
                  <a:lnTo>
                    <a:pt x="1421" y="1771"/>
                  </a:lnTo>
                  <a:lnTo>
                    <a:pt x="1434" y="1770"/>
                  </a:lnTo>
                  <a:lnTo>
                    <a:pt x="1445" y="1768"/>
                  </a:lnTo>
                  <a:lnTo>
                    <a:pt x="1455" y="1765"/>
                  </a:lnTo>
                  <a:lnTo>
                    <a:pt x="1464" y="1761"/>
                  </a:lnTo>
                  <a:lnTo>
                    <a:pt x="1473" y="1756"/>
                  </a:lnTo>
                  <a:lnTo>
                    <a:pt x="1485" y="1749"/>
                  </a:lnTo>
                  <a:lnTo>
                    <a:pt x="1492" y="1741"/>
                  </a:lnTo>
                  <a:lnTo>
                    <a:pt x="1495" y="1738"/>
                  </a:lnTo>
                  <a:lnTo>
                    <a:pt x="1488" y="1613"/>
                  </a:lnTo>
                  <a:lnTo>
                    <a:pt x="1507" y="1605"/>
                  </a:lnTo>
                  <a:lnTo>
                    <a:pt x="1507" y="1605"/>
                  </a:lnTo>
                  <a:lnTo>
                    <a:pt x="1506" y="1590"/>
                  </a:lnTo>
                  <a:lnTo>
                    <a:pt x="1507" y="1571"/>
                  </a:lnTo>
                  <a:lnTo>
                    <a:pt x="1510" y="1547"/>
                  </a:lnTo>
                  <a:lnTo>
                    <a:pt x="1515" y="1520"/>
                  </a:lnTo>
                  <a:lnTo>
                    <a:pt x="1527" y="1460"/>
                  </a:lnTo>
                  <a:lnTo>
                    <a:pt x="1543" y="1394"/>
                  </a:lnTo>
                  <a:lnTo>
                    <a:pt x="1561" y="1328"/>
                  </a:lnTo>
                  <a:lnTo>
                    <a:pt x="1578" y="1268"/>
                  </a:lnTo>
                  <a:lnTo>
                    <a:pt x="1603" y="1184"/>
                  </a:lnTo>
                  <a:lnTo>
                    <a:pt x="1603" y="1184"/>
                  </a:lnTo>
                  <a:lnTo>
                    <a:pt x="1617" y="1132"/>
                  </a:lnTo>
                  <a:lnTo>
                    <a:pt x="1623" y="1104"/>
                  </a:lnTo>
                  <a:lnTo>
                    <a:pt x="1627" y="1078"/>
                  </a:lnTo>
                  <a:lnTo>
                    <a:pt x="1630" y="1053"/>
                  </a:lnTo>
                  <a:lnTo>
                    <a:pt x="1630" y="1032"/>
                  </a:lnTo>
                  <a:lnTo>
                    <a:pt x="1629" y="1023"/>
                  </a:lnTo>
                  <a:lnTo>
                    <a:pt x="1627" y="1015"/>
                  </a:lnTo>
                  <a:lnTo>
                    <a:pt x="1624" y="1009"/>
                  </a:lnTo>
                  <a:lnTo>
                    <a:pt x="1621" y="1003"/>
                  </a:lnTo>
                  <a:lnTo>
                    <a:pt x="1621" y="1003"/>
                  </a:lnTo>
                  <a:lnTo>
                    <a:pt x="1615" y="999"/>
                  </a:lnTo>
                  <a:lnTo>
                    <a:pt x="1605" y="993"/>
                  </a:lnTo>
                  <a:lnTo>
                    <a:pt x="1575" y="976"/>
                  </a:lnTo>
                  <a:lnTo>
                    <a:pt x="1536" y="958"/>
                  </a:lnTo>
                  <a:lnTo>
                    <a:pt x="1492" y="940"/>
                  </a:lnTo>
                  <a:lnTo>
                    <a:pt x="1416" y="907"/>
                  </a:lnTo>
                  <a:lnTo>
                    <a:pt x="1382" y="893"/>
                  </a:lnTo>
                  <a:lnTo>
                    <a:pt x="1382" y="893"/>
                  </a:lnTo>
                  <a:lnTo>
                    <a:pt x="1389" y="890"/>
                  </a:lnTo>
                  <a:lnTo>
                    <a:pt x="1395" y="885"/>
                  </a:lnTo>
                  <a:lnTo>
                    <a:pt x="1400" y="879"/>
                  </a:lnTo>
                  <a:lnTo>
                    <a:pt x="1404" y="873"/>
                  </a:lnTo>
                  <a:lnTo>
                    <a:pt x="1406" y="867"/>
                  </a:lnTo>
                  <a:lnTo>
                    <a:pt x="1406" y="860"/>
                  </a:lnTo>
                  <a:lnTo>
                    <a:pt x="1404" y="843"/>
                  </a:lnTo>
                  <a:lnTo>
                    <a:pt x="1400" y="825"/>
                  </a:lnTo>
                  <a:lnTo>
                    <a:pt x="1394" y="804"/>
                  </a:lnTo>
                  <a:lnTo>
                    <a:pt x="1388" y="783"/>
                  </a:lnTo>
                  <a:lnTo>
                    <a:pt x="1382" y="759"/>
                  </a:lnTo>
                  <a:lnTo>
                    <a:pt x="1382" y="759"/>
                  </a:lnTo>
                  <a:lnTo>
                    <a:pt x="1379" y="747"/>
                  </a:lnTo>
                  <a:lnTo>
                    <a:pt x="1379" y="735"/>
                  </a:lnTo>
                  <a:lnTo>
                    <a:pt x="1379" y="720"/>
                  </a:lnTo>
                  <a:lnTo>
                    <a:pt x="1380" y="707"/>
                  </a:lnTo>
                  <a:lnTo>
                    <a:pt x="1383" y="677"/>
                  </a:lnTo>
                  <a:lnTo>
                    <a:pt x="1389" y="647"/>
                  </a:lnTo>
                  <a:lnTo>
                    <a:pt x="1397" y="616"/>
                  </a:lnTo>
                  <a:lnTo>
                    <a:pt x="1403" y="584"/>
                  </a:lnTo>
                  <a:lnTo>
                    <a:pt x="1406" y="554"/>
                  </a:lnTo>
                  <a:lnTo>
                    <a:pt x="1407" y="541"/>
                  </a:lnTo>
                  <a:lnTo>
                    <a:pt x="1407" y="527"/>
                  </a:lnTo>
                  <a:lnTo>
                    <a:pt x="1407" y="527"/>
                  </a:lnTo>
                  <a:lnTo>
                    <a:pt x="1404" y="499"/>
                  </a:lnTo>
                  <a:lnTo>
                    <a:pt x="1400" y="466"/>
                  </a:lnTo>
                  <a:lnTo>
                    <a:pt x="1389" y="402"/>
                  </a:lnTo>
                  <a:lnTo>
                    <a:pt x="1379" y="349"/>
                  </a:lnTo>
                  <a:lnTo>
                    <a:pt x="1374" y="328"/>
                  </a:lnTo>
                  <a:lnTo>
                    <a:pt x="1374" y="328"/>
                  </a:lnTo>
                  <a:lnTo>
                    <a:pt x="1386" y="330"/>
                  </a:lnTo>
                  <a:lnTo>
                    <a:pt x="1398" y="334"/>
                  </a:lnTo>
                  <a:lnTo>
                    <a:pt x="1424" y="343"/>
                  </a:lnTo>
                  <a:lnTo>
                    <a:pt x="1449" y="355"/>
                  </a:lnTo>
                  <a:lnTo>
                    <a:pt x="1474" y="369"/>
                  </a:lnTo>
                  <a:lnTo>
                    <a:pt x="1503" y="384"/>
                  </a:lnTo>
                  <a:lnTo>
                    <a:pt x="1531" y="397"/>
                  </a:lnTo>
                  <a:lnTo>
                    <a:pt x="1561" y="408"/>
                  </a:lnTo>
                  <a:lnTo>
                    <a:pt x="1578" y="412"/>
                  </a:lnTo>
                  <a:lnTo>
                    <a:pt x="1596" y="416"/>
                  </a:lnTo>
                  <a:lnTo>
                    <a:pt x="1596" y="416"/>
                  </a:lnTo>
                  <a:lnTo>
                    <a:pt x="1612" y="419"/>
                  </a:lnTo>
                  <a:lnTo>
                    <a:pt x="1626" y="419"/>
                  </a:lnTo>
                  <a:lnTo>
                    <a:pt x="1638" y="418"/>
                  </a:lnTo>
                  <a:lnTo>
                    <a:pt x="1648" y="416"/>
                  </a:lnTo>
                  <a:lnTo>
                    <a:pt x="1656" y="412"/>
                  </a:lnTo>
                  <a:lnTo>
                    <a:pt x="1663" y="408"/>
                  </a:lnTo>
                  <a:lnTo>
                    <a:pt x="1668" y="403"/>
                  </a:lnTo>
                  <a:lnTo>
                    <a:pt x="1672" y="397"/>
                  </a:lnTo>
                  <a:lnTo>
                    <a:pt x="1675" y="391"/>
                  </a:lnTo>
                  <a:lnTo>
                    <a:pt x="1678" y="387"/>
                  </a:lnTo>
                  <a:lnTo>
                    <a:pt x="1679" y="376"/>
                  </a:lnTo>
                  <a:lnTo>
                    <a:pt x="1681" y="364"/>
                  </a:lnTo>
                  <a:lnTo>
                    <a:pt x="1681" y="364"/>
                  </a:lnTo>
                  <a:lnTo>
                    <a:pt x="1681" y="357"/>
                  </a:lnTo>
                  <a:lnTo>
                    <a:pt x="1679" y="348"/>
                  </a:lnTo>
                  <a:lnTo>
                    <a:pt x="1678" y="337"/>
                  </a:lnTo>
                  <a:lnTo>
                    <a:pt x="1673" y="328"/>
                  </a:lnTo>
                  <a:lnTo>
                    <a:pt x="1665" y="309"/>
                  </a:lnTo>
                  <a:lnTo>
                    <a:pt x="1651" y="291"/>
                  </a:lnTo>
                  <a:lnTo>
                    <a:pt x="1638" y="274"/>
                  </a:lnTo>
                  <a:lnTo>
                    <a:pt x="1624" y="259"/>
                  </a:lnTo>
                  <a:lnTo>
                    <a:pt x="1612" y="247"/>
                  </a:lnTo>
                  <a:lnTo>
                    <a:pt x="1603" y="238"/>
                  </a:lnTo>
                  <a:lnTo>
                    <a:pt x="1603" y="238"/>
                  </a:lnTo>
                  <a:close/>
                  <a:moveTo>
                    <a:pt x="1271" y="878"/>
                  </a:moveTo>
                  <a:lnTo>
                    <a:pt x="1208" y="852"/>
                  </a:lnTo>
                  <a:lnTo>
                    <a:pt x="1274" y="842"/>
                  </a:lnTo>
                  <a:lnTo>
                    <a:pt x="1271" y="878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id="{DF457611-4507-4142-9D42-0193D83CC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7449" y="4070728"/>
              <a:ext cx="330892" cy="377237"/>
            </a:xfrm>
            <a:custGeom>
              <a:avLst/>
              <a:gdLst>
                <a:gd name="connsiteX0" fmla="*/ 183612 w 330892"/>
                <a:gd name="connsiteY0" fmla="*/ 0 h 377237"/>
                <a:gd name="connsiteX1" fmla="*/ 330892 w 330892"/>
                <a:gd name="connsiteY1" fmla="*/ 313333 h 377237"/>
                <a:gd name="connsiteX2" fmla="*/ 204789 w 330892"/>
                <a:gd name="connsiteY2" fmla="*/ 377237 h 377237"/>
                <a:gd name="connsiteX3" fmla="*/ 130140 w 330892"/>
                <a:gd name="connsiteY3" fmla="*/ 318426 h 377237"/>
                <a:gd name="connsiteX4" fmla="*/ 116844 w 330892"/>
                <a:gd name="connsiteY4" fmla="*/ 298817 h 377237"/>
                <a:gd name="connsiteX5" fmla="*/ 115795 w 330892"/>
                <a:gd name="connsiteY5" fmla="*/ 299894 h 377237"/>
                <a:gd name="connsiteX6" fmla="*/ 93540 w 330892"/>
                <a:gd name="connsiteY6" fmla="*/ 303841 h 377237"/>
                <a:gd name="connsiteX7" fmla="*/ 89084 w 330892"/>
                <a:gd name="connsiteY7" fmla="*/ 281682 h 377237"/>
                <a:gd name="connsiteX8" fmla="*/ 95542 w 330892"/>
                <a:gd name="connsiteY8" fmla="*/ 267401 h 377237"/>
                <a:gd name="connsiteX9" fmla="*/ 69620 w 330892"/>
                <a:gd name="connsiteY9" fmla="*/ 229172 h 377237"/>
                <a:gd name="connsiteX10" fmla="*/ 47417 w 330892"/>
                <a:gd name="connsiteY10" fmla="*/ 192693 h 377237"/>
                <a:gd name="connsiteX11" fmla="*/ 24222 w 330892"/>
                <a:gd name="connsiteY11" fmla="*/ 153121 h 377237"/>
                <a:gd name="connsiteX12" fmla="*/ 0 w 330892"/>
                <a:gd name="connsiteY12" fmla="*/ 110531 h 377237"/>
                <a:gd name="connsiteX0" fmla="*/ 183612 w 330892"/>
                <a:gd name="connsiteY0" fmla="*/ 0 h 377237"/>
                <a:gd name="connsiteX1" fmla="*/ 330892 w 330892"/>
                <a:gd name="connsiteY1" fmla="*/ 313333 h 377237"/>
                <a:gd name="connsiteX2" fmla="*/ 204789 w 330892"/>
                <a:gd name="connsiteY2" fmla="*/ 377237 h 377237"/>
                <a:gd name="connsiteX3" fmla="*/ 130140 w 330892"/>
                <a:gd name="connsiteY3" fmla="*/ 318426 h 377237"/>
                <a:gd name="connsiteX4" fmla="*/ 116844 w 330892"/>
                <a:gd name="connsiteY4" fmla="*/ 298817 h 377237"/>
                <a:gd name="connsiteX5" fmla="*/ 115795 w 330892"/>
                <a:gd name="connsiteY5" fmla="*/ 299894 h 377237"/>
                <a:gd name="connsiteX6" fmla="*/ 93540 w 330892"/>
                <a:gd name="connsiteY6" fmla="*/ 303841 h 377237"/>
                <a:gd name="connsiteX7" fmla="*/ 89084 w 330892"/>
                <a:gd name="connsiteY7" fmla="*/ 281682 h 377237"/>
                <a:gd name="connsiteX8" fmla="*/ 69620 w 330892"/>
                <a:gd name="connsiteY8" fmla="*/ 229172 h 377237"/>
                <a:gd name="connsiteX9" fmla="*/ 47417 w 330892"/>
                <a:gd name="connsiteY9" fmla="*/ 192693 h 377237"/>
                <a:gd name="connsiteX10" fmla="*/ 24222 w 330892"/>
                <a:gd name="connsiteY10" fmla="*/ 153121 h 377237"/>
                <a:gd name="connsiteX11" fmla="*/ 0 w 330892"/>
                <a:gd name="connsiteY11" fmla="*/ 110531 h 377237"/>
                <a:gd name="connsiteX12" fmla="*/ 183612 w 330892"/>
                <a:gd name="connsiteY12" fmla="*/ 0 h 377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892" h="377237">
                  <a:moveTo>
                    <a:pt x="183612" y="0"/>
                  </a:moveTo>
                  <a:lnTo>
                    <a:pt x="330892" y="313333"/>
                  </a:lnTo>
                  <a:lnTo>
                    <a:pt x="204789" y="377237"/>
                  </a:lnTo>
                  <a:lnTo>
                    <a:pt x="130140" y="318426"/>
                  </a:lnTo>
                  <a:lnTo>
                    <a:pt x="116844" y="298817"/>
                  </a:lnTo>
                  <a:lnTo>
                    <a:pt x="115795" y="299894"/>
                  </a:lnTo>
                  <a:cubicBezTo>
                    <a:pt x="106878" y="305628"/>
                    <a:pt x="98755" y="307397"/>
                    <a:pt x="93540" y="303841"/>
                  </a:cubicBezTo>
                  <a:cubicBezTo>
                    <a:pt x="88324" y="300285"/>
                    <a:pt x="87004" y="292077"/>
                    <a:pt x="89084" y="281682"/>
                  </a:cubicBezTo>
                  <a:lnTo>
                    <a:pt x="69620" y="229172"/>
                  </a:lnTo>
                  <a:lnTo>
                    <a:pt x="47417" y="192693"/>
                  </a:lnTo>
                  <a:lnTo>
                    <a:pt x="24222" y="153121"/>
                  </a:lnTo>
                  <a:lnTo>
                    <a:pt x="0" y="110531"/>
                  </a:lnTo>
                  <a:lnTo>
                    <a:pt x="183612" y="0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>
              <a:noAutofit/>
            </a:bodyPr>
            <a:lstStyle/>
            <a:p>
              <a:endParaRPr lang="en-US" sz="1350"/>
            </a:p>
          </p:txBody>
        </p:sp>
        <p:sp>
          <p:nvSpPr>
            <p:cNvPr id="188" name="Freeform 33">
              <a:extLst>
                <a:ext uri="{FF2B5EF4-FFF2-40B4-BE49-F238E27FC236}">
                  <a16:creationId xmlns:a16="http://schemas.microsoft.com/office/drawing/2014/main" id="{20EA876C-7ED0-4F47-AFBA-B8BB9695C94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9555" y="4387445"/>
              <a:ext cx="209834" cy="163402"/>
            </a:xfrm>
            <a:custGeom>
              <a:avLst/>
              <a:gdLst>
                <a:gd name="T0" fmla="*/ 0 w 210"/>
                <a:gd name="T1" fmla="*/ 22 h 160"/>
                <a:gd name="T2" fmla="*/ 0 w 210"/>
                <a:gd name="T3" fmla="*/ 22 h 160"/>
                <a:gd name="T4" fmla="*/ 0 w 210"/>
                <a:gd name="T5" fmla="*/ 37 h 160"/>
                <a:gd name="T6" fmla="*/ 0 w 210"/>
                <a:gd name="T7" fmla="*/ 54 h 160"/>
                <a:gd name="T8" fmla="*/ 3 w 210"/>
                <a:gd name="T9" fmla="*/ 75 h 160"/>
                <a:gd name="T10" fmla="*/ 8 w 210"/>
                <a:gd name="T11" fmla="*/ 96 h 160"/>
                <a:gd name="T12" fmla="*/ 12 w 210"/>
                <a:gd name="T13" fmla="*/ 106 h 160"/>
                <a:gd name="T14" fmla="*/ 17 w 210"/>
                <a:gd name="T15" fmla="*/ 117 h 160"/>
                <a:gd name="T16" fmla="*/ 23 w 210"/>
                <a:gd name="T17" fmla="*/ 126 h 160"/>
                <a:gd name="T18" fmla="*/ 29 w 210"/>
                <a:gd name="T19" fmla="*/ 135 h 160"/>
                <a:gd name="T20" fmla="*/ 38 w 210"/>
                <a:gd name="T21" fmla="*/ 141 h 160"/>
                <a:gd name="T22" fmla="*/ 47 w 210"/>
                <a:gd name="T23" fmla="*/ 147 h 160"/>
                <a:gd name="T24" fmla="*/ 47 w 210"/>
                <a:gd name="T25" fmla="*/ 147 h 160"/>
                <a:gd name="T26" fmla="*/ 65 w 210"/>
                <a:gd name="T27" fmla="*/ 156 h 160"/>
                <a:gd name="T28" fmla="*/ 77 w 210"/>
                <a:gd name="T29" fmla="*/ 159 h 160"/>
                <a:gd name="T30" fmla="*/ 86 w 210"/>
                <a:gd name="T31" fmla="*/ 160 h 160"/>
                <a:gd name="T32" fmla="*/ 90 w 210"/>
                <a:gd name="T33" fmla="*/ 157 h 160"/>
                <a:gd name="T34" fmla="*/ 92 w 210"/>
                <a:gd name="T35" fmla="*/ 154 h 160"/>
                <a:gd name="T36" fmla="*/ 92 w 210"/>
                <a:gd name="T37" fmla="*/ 151 h 160"/>
                <a:gd name="T38" fmla="*/ 92 w 210"/>
                <a:gd name="T39" fmla="*/ 147 h 160"/>
                <a:gd name="T40" fmla="*/ 92 w 210"/>
                <a:gd name="T41" fmla="*/ 147 h 160"/>
                <a:gd name="T42" fmla="*/ 105 w 210"/>
                <a:gd name="T43" fmla="*/ 147 h 160"/>
                <a:gd name="T44" fmla="*/ 117 w 210"/>
                <a:gd name="T45" fmla="*/ 145 h 160"/>
                <a:gd name="T46" fmla="*/ 128 w 210"/>
                <a:gd name="T47" fmla="*/ 142 h 160"/>
                <a:gd name="T48" fmla="*/ 128 w 210"/>
                <a:gd name="T49" fmla="*/ 142 h 160"/>
                <a:gd name="T50" fmla="*/ 138 w 210"/>
                <a:gd name="T51" fmla="*/ 138 h 160"/>
                <a:gd name="T52" fmla="*/ 153 w 210"/>
                <a:gd name="T53" fmla="*/ 136 h 160"/>
                <a:gd name="T54" fmla="*/ 159 w 210"/>
                <a:gd name="T55" fmla="*/ 133 h 160"/>
                <a:gd name="T56" fmla="*/ 164 w 210"/>
                <a:gd name="T57" fmla="*/ 132 h 160"/>
                <a:gd name="T58" fmla="*/ 168 w 210"/>
                <a:gd name="T59" fmla="*/ 129 h 160"/>
                <a:gd name="T60" fmla="*/ 170 w 210"/>
                <a:gd name="T61" fmla="*/ 126 h 160"/>
                <a:gd name="T62" fmla="*/ 170 w 210"/>
                <a:gd name="T63" fmla="*/ 126 h 160"/>
                <a:gd name="T64" fmla="*/ 167 w 210"/>
                <a:gd name="T65" fmla="*/ 109 h 160"/>
                <a:gd name="T66" fmla="*/ 161 w 210"/>
                <a:gd name="T67" fmla="*/ 87 h 160"/>
                <a:gd name="T68" fmla="*/ 153 w 210"/>
                <a:gd name="T69" fmla="*/ 55 h 160"/>
                <a:gd name="T70" fmla="*/ 153 w 210"/>
                <a:gd name="T71" fmla="*/ 55 h 160"/>
                <a:gd name="T72" fmla="*/ 176 w 210"/>
                <a:gd name="T73" fmla="*/ 72 h 160"/>
                <a:gd name="T74" fmla="*/ 194 w 210"/>
                <a:gd name="T75" fmla="*/ 84 h 160"/>
                <a:gd name="T76" fmla="*/ 201 w 210"/>
                <a:gd name="T77" fmla="*/ 88 h 160"/>
                <a:gd name="T78" fmla="*/ 205 w 210"/>
                <a:gd name="T79" fmla="*/ 90 h 160"/>
                <a:gd name="T80" fmla="*/ 205 w 210"/>
                <a:gd name="T81" fmla="*/ 90 h 160"/>
                <a:gd name="T82" fmla="*/ 208 w 210"/>
                <a:gd name="T83" fmla="*/ 88 h 160"/>
                <a:gd name="T84" fmla="*/ 210 w 210"/>
                <a:gd name="T85" fmla="*/ 84 h 160"/>
                <a:gd name="T86" fmla="*/ 210 w 210"/>
                <a:gd name="T87" fmla="*/ 76 h 160"/>
                <a:gd name="T88" fmla="*/ 205 w 210"/>
                <a:gd name="T89" fmla="*/ 66 h 160"/>
                <a:gd name="T90" fmla="*/ 195 w 210"/>
                <a:gd name="T91" fmla="*/ 52 h 160"/>
                <a:gd name="T92" fmla="*/ 180 w 210"/>
                <a:gd name="T93" fmla="*/ 37 h 160"/>
                <a:gd name="T94" fmla="*/ 156 w 210"/>
                <a:gd name="T95" fmla="*/ 19 h 160"/>
                <a:gd name="T96" fmla="*/ 123 w 210"/>
                <a:gd name="T97" fmla="*/ 0 h 160"/>
                <a:gd name="T98" fmla="*/ 0 w 210"/>
                <a:gd name="T99" fmla="*/ 22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0" h="160">
                  <a:moveTo>
                    <a:pt x="0" y="22"/>
                  </a:moveTo>
                  <a:lnTo>
                    <a:pt x="0" y="22"/>
                  </a:lnTo>
                  <a:lnTo>
                    <a:pt x="0" y="37"/>
                  </a:lnTo>
                  <a:lnTo>
                    <a:pt x="0" y="54"/>
                  </a:lnTo>
                  <a:lnTo>
                    <a:pt x="3" y="75"/>
                  </a:lnTo>
                  <a:lnTo>
                    <a:pt x="8" y="96"/>
                  </a:lnTo>
                  <a:lnTo>
                    <a:pt x="12" y="106"/>
                  </a:lnTo>
                  <a:lnTo>
                    <a:pt x="17" y="117"/>
                  </a:lnTo>
                  <a:lnTo>
                    <a:pt x="23" y="126"/>
                  </a:lnTo>
                  <a:lnTo>
                    <a:pt x="29" y="135"/>
                  </a:lnTo>
                  <a:lnTo>
                    <a:pt x="38" y="141"/>
                  </a:lnTo>
                  <a:lnTo>
                    <a:pt x="47" y="147"/>
                  </a:lnTo>
                  <a:lnTo>
                    <a:pt x="47" y="147"/>
                  </a:lnTo>
                  <a:lnTo>
                    <a:pt x="65" y="156"/>
                  </a:lnTo>
                  <a:lnTo>
                    <a:pt x="77" y="159"/>
                  </a:lnTo>
                  <a:lnTo>
                    <a:pt x="86" y="160"/>
                  </a:lnTo>
                  <a:lnTo>
                    <a:pt x="90" y="157"/>
                  </a:lnTo>
                  <a:lnTo>
                    <a:pt x="92" y="154"/>
                  </a:lnTo>
                  <a:lnTo>
                    <a:pt x="92" y="151"/>
                  </a:lnTo>
                  <a:lnTo>
                    <a:pt x="92" y="147"/>
                  </a:lnTo>
                  <a:lnTo>
                    <a:pt x="92" y="147"/>
                  </a:lnTo>
                  <a:lnTo>
                    <a:pt x="105" y="147"/>
                  </a:lnTo>
                  <a:lnTo>
                    <a:pt x="117" y="145"/>
                  </a:lnTo>
                  <a:lnTo>
                    <a:pt x="128" y="142"/>
                  </a:lnTo>
                  <a:lnTo>
                    <a:pt x="128" y="142"/>
                  </a:lnTo>
                  <a:lnTo>
                    <a:pt x="138" y="138"/>
                  </a:lnTo>
                  <a:lnTo>
                    <a:pt x="153" y="136"/>
                  </a:lnTo>
                  <a:lnTo>
                    <a:pt x="159" y="133"/>
                  </a:lnTo>
                  <a:lnTo>
                    <a:pt x="164" y="132"/>
                  </a:lnTo>
                  <a:lnTo>
                    <a:pt x="168" y="129"/>
                  </a:lnTo>
                  <a:lnTo>
                    <a:pt x="170" y="126"/>
                  </a:lnTo>
                  <a:lnTo>
                    <a:pt x="170" y="126"/>
                  </a:lnTo>
                  <a:lnTo>
                    <a:pt x="167" y="109"/>
                  </a:lnTo>
                  <a:lnTo>
                    <a:pt x="161" y="87"/>
                  </a:lnTo>
                  <a:lnTo>
                    <a:pt x="153" y="55"/>
                  </a:lnTo>
                  <a:lnTo>
                    <a:pt x="153" y="55"/>
                  </a:lnTo>
                  <a:lnTo>
                    <a:pt x="176" y="72"/>
                  </a:lnTo>
                  <a:lnTo>
                    <a:pt x="194" y="84"/>
                  </a:lnTo>
                  <a:lnTo>
                    <a:pt x="201" y="88"/>
                  </a:lnTo>
                  <a:lnTo>
                    <a:pt x="205" y="90"/>
                  </a:lnTo>
                  <a:lnTo>
                    <a:pt x="205" y="90"/>
                  </a:lnTo>
                  <a:lnTo>
                    <a:pt x="208" y="88"/>
                  </a:lnTo>
                  <a:lnTo>
                    <a:pt x="210" y="84"/>
                  </a:lnTo>
                  <a:lnTo>
                    <a:pt x="210" y="76"/>
                  </a:lnTo>
                  <a:lnTo>
                    <a:pt x="205" y="66"/>
                  </a:lnTo>
                  <a:lnTo>
                    <a:pt x="195" y="52"/>
                  </a:lnTo>
                  <a:lnTo>
                    <a:pt x="180" y="37"/>
                  </a:lnTo>
                  <a:lnTo>
                    <a:pt x="156" y="19"/>
                  </a:lnTo>
                  <a:lnTo>
                    <a:pt x="123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89" name="Line 34">
              <a:extLst>
                <a:ext uri="{FF2B5EF4-FFF2-40B4-BE49-F238E27FC236}">
                  <a16:creationId xmlns:a16="http://schemas.microsoft.com/office/drawing/2014/main" id="{02265161-CEF8-4D62-89DB-DCD758A721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63357" y="3701560"/>
              <a:ext cx="2018" cy="2017"/>
            </a:xfrm>
            <a:prstGeom prst="line">
              <a:avLst/>
            </a:prstGeom>
            <a:noFill/>
            <a:ln w="4763">
              <a:solidFill>
                <a:srgbClr val="FCD6A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0" name="Freeform 35">
              <a:extLst>
                <a:ext uri="{FF2B5EF4-FFF2-40B4-BE49-F238E27FC236}">
                  <a16:creationId xmlns:a16="http://schemas.microsoft.com/office/drawing/2014/main" id="{13E1B257-3CB6-4D7F-8EC5-7D78ECA14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03082" y="3667266"/>
              <a:ext cx="290539" cy="336891"/>
            </a:xfrm>
            <a:custGeom>
              <a:avLst/>
              <a:gdLst>
                <a:gd name="T0" fmla="*/ 257 w 287"/>
                <a:gd name="T1" fmla="*/ 33 h 334"/>
                <a:gd name="T2" fmla="*/ 257 w 287"/>
                <a:gd name="T3" fmla="*/ 33 h 334"/>
                <a:gd name="T4" fmla="*/ 258 w 287"/>
                <a:gd name="T5" fmla="*/ 61 h 334"/>
                <a:gd name="T6" fmla="*/ 260 w 287"/>
                <a:gd name="T7" fmla="*/ 87 h 334"/>
                <a:gd name="T8" fmla="*/ 263 w 287"/>
                <a:gd name="T9" fmla="*/ 111 h 334"/>
                <a:gd name="T10" fmla="*/ 263 w 287"/>
                <a:gd name="T11" fmla="*/ 111 h 334"/>
                <a:gd name="T12" fmla="*/ 267 w 287"/>
                <a:gd name="T13" fmla="*/ 129 h 334"/>
                <a:gd name="T14" fmla="*/ 273 w 287"/>
                <a:gd name="T15" fmla="*/ 145 h 334"/>
                <a:gd name="T16" fmla="*/ 279 w 287"/>
                <a:gd name="T17" fmla="*/ 157 h 334"/>
                <a:gd name="T18" fmla="*/ 282 w 287"/>
                <a:gd name="T19" fmla="*/ 166 h 334"/>
                <a:gd name="T20" fmla="*/ 282 w 287"/>
                <a:gd name="T21" fmla="*/ 166 h 334"/>
                <a:gd name="T22" fmla="*/ 285 w 287"/>
                <a:gd name="T23" fmla="*/ 177 h 334"/>
                <a:gd name="T24" fmla="*/ 287 w 287"/>
                <a:gd name="T25" fmla="*/ 190 h 334"/>
                <a:gd name="T26" fmla="*/ 285 w 287"/>
                <a:gd name="T27" fmla="*/ 196 h 334"/>
                <a:gd name="T28" fmla="*/ 284 w 287"/>
                <a:gd name="T29" fmla="*/ 201 h 334"/>
                <a:gd name="T30" fmla="*/ 279 w 287"/>
                <a:gd name="T31" fmla="*/ 203 h 334"/>
                <a:gd name="T32" fmla="*/ 273 w 287"/>
                <a:gd name="T33" fmla="*/ 205 h 334"/>
                <a:gd name="T34" fmla="*/ 273 w 287"/>
                <a:gd name="T35" fmla="*/ 205 h 334"/>
                <a:gd name="T36" fmla="*/ 275 w 287"/>
                <a:gd name="T37" fmla="*/ 227 h 334"/>
                <a:gd name="T38" fmla="*/ 275 w 287"/>
                <a:gd name="T39" fmla="*/ 247 h 334"/>
                <a:gd name="T40" fmla="*/ 273 w 287"/>
                <a:gd name="T41" fmla="*/ 256 h 334"/>
                <a:gd name="T42" fmla="*/ 270 w 287"/>
                <a:gd name="T43" fmla="*/ 263 h 334"/>
                <a:gd name="T44" fmla="*/ 270 w 287"/>
                <a:gd name="T45" fmla="*/ 263 h 334"/>
                <a:gd name="T46" fmla="*/ 269 w 287"/>
                <a:gd name="T47" fmla="*/ 269 h 334"/>
                <a:gd name="T48" fmla="*/ 269 w 287"/>
                <a:gd name="T49" fmla="*/ 278 h 334"/>
                <a:gd name="T50" fmla="*/ 269 w 287"/>
                <a:gd name="T51" fmla="*/ 296 h 334"/>
                <a:gd name="T52" fmla="*/ 270 w 287"/>
                <a:gd name="T53" fmla="*/ 313 h 334"/>
                <a:gd name="T54" fmla="*/ 269 w 287"/>
                <a:gd name="T55" fmla="*/ 320 h 334"/>
                <a:gd name="T56" fmla="*/ 266 w 287"/>
                <a:gd name="T57" fmla="*/ 326 h 334"/>
                <a:gd name="T58" fmla="*/ 266 w 287"/>
                <a:gd name="T59" fmla="*/ 326 h 334"/>
                <a:gd name="T60" fmla="*/ 263 w 287"/>
                <a:gd name="T61" fmla="*/ 329 h 334"/>
                <a:gd name="T62" fmla="*/ 257 w 287"/>
                <a:gd name="T63" fmla="*/ 331 h 334"/>
                <a:gd name="T64" fmla="*/ 243 w 287"/>
                <a:gd name="T65" fmla="*/ 332 h 334"/>
                <a:gd name="T66" fmla="*/ 226 w 287"/>
                <a:gd name="T67" fmla="*/ 334 h 334"/>
                <a:gd name="T68" fmla="*/ 205 w 287"/>
                <a:gd name="T69" fmla="*/ 334 h 334"/>
                <a:gd name="T70" fmla="*/ 169 w 287"/>
                <a:gd name="T71" fmla="*/ 331 h 334"/>
                <a:gd name="T72" fmla="*/ 154 w 287"/>
                <a:gd name="T73" fmla="*/ 329 h 334"/>
                <a:gd name="T74" fmla="*/ 41 w 287"/>
                <a:gd name="T75" fmla="*/ 221 h 334"/>
                <a:gd name="T76" fmla="*/ 0 w 287"/>
                <a:gd name="T77" fmla="*/ 88 h 334"/>
                <a:gd name="T78" fmla="*/ 74 w 287"/>
                <a:gd name="T79" fmla="*/ 27 h 334"/>
                <a:gd name="T80" fmla="*/ 178 w 287"/>
                <a:gd name="T81" fmla="*/ 0 h 334"/>
                <a:gd name="T82" fmla="*/ 257 w 287"/>
                <a:gd name="T83" fmla="*/ 33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7" h="334">
                  <a:moveTo>
                    <a:pt x="257" y="33"/>
                  </a:moveTo>
                  <a:lnTo>
                    <a:pt x="257" y="33"/>
                  </a:lnTo>
                  <a:lnTo>
                    <a:pt x="258" y="61"/>
                  </a:lnTo>
                  <a:lnTo>
                    <a:pt x="260" y="87"/>
                  </a:lnTo>
                  <a:lnTo>
                    <a:pt x="263" y="111"/>
                  </a:lnTo>
                  <a:lnTo>
                    <a:pt x="263" y="111"/>
                  </a:lnTo>
                  <a:lnTo>
                    <a:pt x="267" y="129"/>
                  </a:lnTo>
                  <a:lnTo>
                    <a:pt x="273" y="145"/>
                  </a:lnTo>
                  <a:lnTo>
                    <a:pt x="279" y="157"/>
                  </a:lnTo>
                  <a:lnTo>
                    <a:pt x="282" y="166"/>
                  </a:lnTo>
                  <a:lnTo>
                    <a:pt x="282" y="166"/>
                  </a:lnTo>
                  <a:lnTo>
                    <a:pt x="285" y="177"/>
                  </a:lnTo>
                  <a:lnTo>
                    <a:pt x="287" y="190"/>
                  </a:lnTo>
                  <a:lnTo>
                    <a:pt x="285" y="196"/>
                  </a:lnTo>
                  <a:lnTo>
                    <a:pt x="284" y="201"/>
                  </a:lnTo>
                  <a:lnTo>
                    <a:pt x="279" y="203"/>
                  </a:lnTo>
                  <a:lnTo>
                    <a:pt x="273" y="205"/>
                  </a:lnTo>
                  <a:lnTo>
                    <a:pt x="273" y="205"/>
                  </a:lnTo>
                  <a:lnTo>
                    <a:pt x="275" y="227"/>
                  </a:lnTo>
                  <a:lnTo>
                    <a:pt x="275" y="247"/>
                  </a:lnTo>
                  <a:lnTo>
                    <a:pt x="273" y="256"/>
                  </a:lnTo>
                  <a:lnTo>
                    <a:pt x="270" y="263"/>
                  </a:lnTo>
                  <a:lnTo>
                    <a:pt x="270" y="263"/>
                  </a:lnTo>
                  <a:lnTo>
                    <a:pt x="269" y="269"/>
                  </a:lnTo>
                  <a:lnTo>
                    <a:pt x="269" y="278"/>
                  </a:lnTo>
                  <a:lnTo>
                    <a:pt x="269" y="296"/>
                  </a:lnTo>
                  <a:lnTo>
                    <a:pt x="270" y="313"/>
                  </a:lnTo>
                  <a:lnTo>
                    <a:pt x="269" y="320"/>
                  </a:lnTo>
                  <a:lnTo>
                    <a:pt x="266" y="326"/>
                  </a:lnTo>
                  <a:lnTo>
                    <a:pt x="266" y="326"/>
                  </a:lnTo>
                  <a:lnTo>
                    <a:pt x="263" y="329"/>
                  </a:lnTo>
                  <a:lnTo>
                    <a:pt x="257" y="331"/>
                  </a:lnTo>
                  <a:lnTo>
                    <a:pt x="243" y="332"/>
                  </a:lnTo>
                  <a:lnTo>
                    <a:pt x="226" y="334"/>
                  </a:lnTo>
                  <a:lnTo>
                    <a:pt x="205" y="334"/>
                  </a:lnTo>
                  <a:lnTo>
                    <a:pt x="169" y="331"/>
                  </a:lnTo>
                  <a:lnTo>
                    <a:pt x="154" y="329"/>
                  </a:lnTo>
                  <a:lnTo>
                    <a:pt x="41" y="221"/>
                  </a:lnTo>
                  <a:lnTo>
                    <a:pt x="0" y="88"/>
                  </a:lnTo>
                  <a:lnTo>
                    <a:pt x="74" y="27"/>
                  </a:lnTo>
                  <a:lnTo>
                    <a:pt x="178" y="0"/>
                  </a:lnTo>
                  <a:lnTo>
                    <a:pt x="257" y="33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1" name="Freeform 36">
              <a:extLst>
                <a:ext uri="{FF2B5EF4-FFF2-40B4-BE49-F238E27FC236}">
                  <a16:creationId xmlns:a16="http://schemas.microsoft.com/office/drawing/2014/main" id="{2CE83418-9F0E-4EFB-BE35-E80704183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5022" y="4098970"/>
              <a:ext cx="256240" cy="173489"/>
            </a:xfrm>
            <a:custGeom>
              <a:avLst/>
              <a:gdLst>
                <a:gd name="T0" fmla="*/ 238 w 254"/>
                <a:gd name="T1" fmla="*/ 74 h 172"/>
                <a:gd name="T2" fmla="*/ 238 w 254"/>
                <a:gd name="T3" fmla="*/ 74 h 172"/>
                <a:gd name="T4" fmla="*/ 216 w 254"/>
                <a:gd name="T5" fmla="*/ 67 h 172"/>
                <a:gd name="T6" fmla="*/ 196 w 254"/>
                <a:gd name="T7" fmla="*/ 59 h 172"/>
                <a:gd name="T8" fmla="*/ 186 w 254"/>
                <a:gd name="T9" fmla="*/ 55 h 172"/>
                <a:gd name="T10" fmla="*/ 178 w 254"/>
                <a:gd name="T11" fmla="*/ 49 h 172"/>
                <a:gd name="T12" fmla="*/ 178 w 254"/>
                <a:gd name="T13" fmla="*/ 49 h 172"/>
                <a:gd name="T14" fmla="*/ 111 w 254"/>
                <a:gd name="T15" fmla="*/ 3 h 172"/>
                <a:gd name="T16" fmla="*/ 67 w 254"/>
                <a:gd name="T17" fmla="*/ 0 h 172"/>
                <a:gd name="T18" fmla="*/ 67 w 254"/>
                <a:gd name="T19" fmla="*/ 0 h 172"/>
                <a:gd name="T20" fmla="*/ 34 w 254"/>
                <a:gd name="T21" fmla="*/ 25 h 172"/>
                <a:gd name="T22" fmla="*/ 12 w 254"/>
                <a:gd name="T23" fmla="*/ 46 h 172"/>
                <a:gd name="T24" fmla="*/ 5 w 254"/>
                <a:gd name="T25" fmla="*/ 55 h 172"/>
                <a:gd name="T26" fmla="*/ 0 w 254"/>
                <a:gd name="T27" fmla="*/ 61 h 172"/>
                <a:gd name="T28" fmla="*/ 0 w 254"/>
                <a:gd name="T29" fmla="*/ 61 h 172"/>
                <a:gd name="T30" fmla="*/ 0 w 254"/>
                <a:gd name="T31" fmla="*/ 65 h 172"/>
                <a:gd name="T32" fmla="*/ 3 w 254"/>
                <a:gd name="T33" fmla="*/ 70 h 172"/>
                <a:gd name="T34" fmla="*/ 10 w 254"/>
                <a:gd name="T35" fmla="*/ 79 h 172"/>
                <a:gd name="T36" fmla="*/ 19 w 254"/>
                <a:gd name="T37" fmla="*/ 85 h 172"/>
                <a:gd name="T38" fmla="*/ 22 w 254"/>
                <a:gd name="T39" fmla="*/ 88 h 172"/>
                <a:gd name="T40" fmla="*/ 22 w 254"/>
                <a:gd name="T41" fmla="*/ 88 h 172"/>
                <a:gd name="T42" fmla="*/ 22 w 254"/>
                <a:gd name="T43" fmla="*/ 92 h 172"/>
                <a:gd name="T44" fmla="*/ 22 w 254"/>
                <a:gd name="T45" fmla="*/ 103 h 172"/>
                <a:gd name="T46" fmla="*/ 24 w 254"/>
                <a:gd name="T47" fmla="*/ 109 h 172"/>
                <a:gd name="T48" fmla="*/ 25 w 254"/>
                <a:gd name="T49" fmla="*/ 113 h 172"/>
                <a:gd name="T50" fmla="*/ 30 w 254"/>
                <a:gd name="T51" fmla="*/ 118 h 172"/>
                <a:gd name="T52" fmla="*/ 34 w 254"/>
                <a:gd name="T53" fmla="*/ 121 h 172"/>
                <a:gd name="T54" fmla="*/ 34 w 254"/>
                <a:gd name="T55" fmla="*/ 121 h 172"/>
                <a:gd name="T56" fmla="*/ 45 w 254"/>
                <a:gd name="T57" fmla="*/ 127 h 172"/>
                <a:gd name="T58" fmla="*/ 55 w 254"/>
                <a:gd name="T59" fmla="*/ 134 h 172"/>
                <a:gd name="T60" fmla="*/ 60 w 254"/>
                <a:gd name="T61" fmla="*/ 136 h 172"/>
                <a:gd name="T62" fmla="*/ 64 w 254"/>
                <a:gd name="T63" fmla="*/ 137 h 172"/>
                <a:gd name="T64" fmla="*/ 67 w 254"/>
                <a:gd name="T65" fmla="*/ 136 h 172"/>
                <a:gd name="T66" fmla="*/ 70 w 254"/>
                <a:gd name="T67" fmla="*/ 133 h 172"/>
                <a:gd name="T68" fmla="*/ 70 w 254"/>
                <a:gd name="T69" fmla="*/ 133 h 172"/>
                <a:gd name="T70" fmla="*/ 73 w 254"/>
                <a:gd name="T71" fmla="*/ 122 h 172"/>
                <a:gd name="T72" fmla="*/ 79 w 254"/>
                <a:gd name="T73" fmla="*/ 113 h 172"/>
                <a:gd name="T74" fmla="*/ 82 w 254"/>
                <a:gd name="T75" fmla="*/ 112 h 172"/>
                <a:gd name="T76" fmla="*/ 85 w 254"/>
                <a:gd name="T77" fmla="*/ 109 h 172"/>
                <a:gd name="T78" fmla="*/ 90 w 254"/>
                <a:gd name="T79" fmla="*/ 109 h 172"/>
                <a:gd name="T80" fmla="*/ 94 w 254"/>
                <a:gd name="T81" fmla="*/ 110 h 172"/>
                <a:gd name="T82" fmla="*/ 94 w 254"/>
                <a:gd name="T83" fmla="*/ 110 h 172"/>
                <a:gd name="T84" fmla="*/ 112 w 254"/>
                <a:gd name="T85" fmla="*/ 118 h 172"/>
                <a:gd name="T86" fmla="*/ 139 w 254"/>
                <a:gd name="T87" fmla="*/ 124 h 172"/>
                <a:gd name="T88" fmla="*/ 139 w 254"/>
                <a:gd name="T89" fmla="*/ 124 h 172"/>
                <a:gd name="T90" fmla="*/ 159 w 254"/>
                <a:gd name="T91" fmla="*/ 130 h 172"/>
                <a:gd name="T92" fmla="*/ 177 w 254"/>
                <a:gd name="T93" fmla="*/ 136 h 172"/>
                <a:gd name="T94" fmla="*/ 195 w 254"/>
                <a:gd name="T95" fmla="*/ 143 h 172"/>
                <a:gd name="T96" fmla="*/ 253 w 254"/>
                <a:gd name="T97" fmla="*/ 172 h 172"/>
                <a:gd name="T98" fmla="*/ 253 w 254"/>
                <a:gd name="T99" fmla="*/ 172 h 172"/>
                <a:gd name="T100" fmla="*/ 253 w 254"/>
                <a:gd name="T101" fmla="*/ 163 h 172"/>
                <a:gd name="T102" fmla="*/ 254 w 254"/>
                <a:gd name="T103" fmla="*/ 142 h 172"/>
                <a:gd name="T104" fmla="*/ 253 w 254"/>
                <a:gd name="T105" fmla="*/ 128 h 172"/>
                <a:gd name="T106" fmla="*/ 250 w 254"/>
                <a:gd name="T107" fmla="*/ 112 h 172"/>
                <a:gd name="T108" fmla="*/ 245 w 254"/>
                <a:gd name="T109" fmla="*/ 94 h 172"/>
                <a:gd name="T110" fmla="*/ 238 w 254"/>
                <a:gd name="T111" fmla="*/ 74 h 172"/>
                <a:gd name="T112" fmla="*/ 238 w 254"/>
                <a:gd name="T113" fmla="*/ 74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54" h="172">
                  <a:moveTo>
                    <a:pt x="238" y="74"/>
                  </a:moveTo>
                  <a:lnTo>
                    <a:pt x="238" y="74"/>
                  </a:lnTo>
                  <a:lnTo>
                    <a:pt x="216" y="67"/>
                  </a:lnTo>
                  <a:lnTo>
                    <a:pt x="196" y="59"/>
                  </a:lnTo>
                  <a:lnTo>
                    <a:pt x="186" y="55"/>
                  </a:lnTo>
                  <a:lnTo>
                    <a:pt x="178" y="49"/>
                  </a:lnTo>
                  <a:lnTo>
                    <a:pt x="178" y="49"/>
                  </a:lnTo>
                  <a:lnTo>
                    <a:pt x="111" y="3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34" y="25"/>
                  </a:lnTo>
                  <a:lnTo>
                    <a:pt x="12" y="46"/>
                  </a:lnTo>
                  <a:lnTo>
                    <a:pt x="5" y="55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0" y="65"/>
                  </a:lnTo>
                  <a:lnTo>
                    <a:pt x="3" y="70"/>
                  </a:lnTo>
                  <a:lnTo>
                    <a:pt x="10" y="79"/>
                  </a:lnTo>
                  <a:lnTo>
                    <a:pt x="19" y="85"/>
                  </a:lnTo>
                  <a:lnTo>
                    <a:pt x="22" y="88"/>
                  </a:lnTo>
                  <a:lnTo>
                    <a:pt x="22" y="88"/>
                  </a:lnTo>
                  <a:lnTo>
                    <a:pt x="22" y="92"/>
                  </a:lnTo>
                  <a:lnTo>
                    <a:pt x="22" y="103"/>
                  </a:lnTo>
                  <a:lnTo>
                    <a:pt x="24" y="109"/>
                  </a:lnTo>
                  <a:lnTo>
                    <a:pt x="25" y="113"/>
                  </a:lnTo>
                  <a:lnTo>
                    <a:pt x="30" y="118"/>
                  </a:lnTo>
                  <a:lnTo>
                    <a:pt x="34" y="121"/>
                  </a:lnTo>
                  <a:lnTo>
                    <a:pt x="34" y="121"/>
                  </a:lnTo>
                  <a:lnTo>
                    <a:pt x="45" y="127"/>
                  </a:lnTo>
                  <a:lnTo>
                    <a:pt x="55" y="134"/>
                  </a:lnTo>
                  <a:lnTo>
                    <a:pt x="60" y="136"/>
                  </a:lnTo>
                  <a:lnTo>
                    <a:pt x="64" y="137"/>
                  </a:lnTo>
                  <a:lnTo>
                    <a:pt x="67" y="136"/>
                  </a:lnTo>
                  <a:lnTo>
                    <a:pt x="70" y="133"/>
                  </a:lnTo>
                  <a:lnTo>
                    <a:pt x="70" y="133"/>
                  </a:lnTo>
                  <a:lnTo>
                    <a:pt x="73" y="122"/>
                  </a:lnTo>
                  <a:lnTo>
                    <a:pt x="79" y="113"/>
                  </a:lnTo>
                  <a:lnTo>
                    <a:pt x="82" y="112"/>
                  </a:lnTo>
                  <a:lnTo>
                    <a:pt x="85" y="109"/>
                  </a:lnTo>
                  <a:lnTo>
                    <a:pt x="90" y="109"/>
                  </a:lnTo>
                  <a:lnTo>
                    <a:pt x="94" y="110"/>
                  </a:lnTo>
                  <a:lnTo>
                    <a:pt x="94" y="110"/>
                  </a:lnTo>
                  <a:lnTo>
                    <a:pt x="112" y="118"/>
                  </a:lnTo>
                  <a:lnTo>
                    <a:pt x="139" y="124"/>
                  </a:lnTo>
                  <a:lnTo>
                    <a:pt x="139" y="124"/>
                  </a:lnTo>
                  <a:lnTo>
                    <a:pt x="159" y="130"/>
                  </a:lnTo>
                  <a:lnTo>
                    <a:pt x="177" y="136"/>
                  </a:lnTo>
                  <a:lnTo>
                    <a:pt x="195" y="143"/>
                  </a:lnTo>
                  <a:lnTo>
                    <a:pt x="253" y="172"/>
                  </a:lnTo>
                  <a:lnTo>
                    <a:pt x="253" y="172"/>
                  </a:lnTo>
                  <a:lnTo>
                    <a:pt x="253" y="163"/>
                  </a:lnTo>
                  <a:lnTo>
                    <a:pt x="254" y="142"/>
                  </a:lnTo>
                  <a:lnTo>
                    <a:pt x="253" y="128"/>
                  </a:lnTo>
                  <a:lnTo>
                    <a:pt x="250" y="112"/>
                  </a:lnTo>
                  <a:lnTo>
                    <a:pt x="245" y="94"/>
                  </a:lnTo>
                  <a:lnTo>
                    <a:pt x="238" y="74"/>
                  </a:lnTo>
                  <a:lnTo>
                    <a:pt x="238" y="74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2" name="Freeform 37">
              <a:extLst>
                <a:ext uri="{FF2B5EF4-FFF2-40B4-BE49-F238E27FC236}">
                  <a16:creationId xmlns:a16="http://schemas.microsoft.com/office/drawing/2014/main" id="{1DF74A80-8D62-4DC0-9C6F-D0921E4D5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2818" y="3630954"/>
              <a:ext cx="296592" cy="276371"/>
            </a:xfrm>
            <a:custGeom>
              <a:avLst/>
              <a:gdLst>
                <a:gd name="T0" fmla="*/ 21 w 295"/>
                <a:gd name="T1" fmla="*/ 250 h 274"/>
                <a:gd name="T2" fmla="*/ 8 w 295"/>
                <a:gd name="T3" fmla="*/ 213 h 274"/>
                <a:gd name="T4" fmla="*/ 0 w 295"/>
                <a:gd name="T5" fmla="*/ 161 h 274"/>
                <a:gd name="T6" fmla="*/ 0 w 295"/>
                <a:gd name="T7" fmla="*/ 132 h 274"/>
                <a:gd name="T8" fmla="*/ 8 w 295"/>
                <a:gd name="T9" fmla="*/ 104 h 274"/>
                <a:gd name="T10" fmla="*/ 21 w 295"/>
                <a:gd name="T11" fmla="*/ 80 h 274"/>
                <a:gd name="T12" fmla="*/ 38 w 295"/>
                <a:gd name="T13" fmla="*/ 57 h 274"/>
                <a:gd name="T14" fmla="*/ 63 w 295"/>
                <a:gd name="T15" fmla="*/ 29 h 274"/>
                <a:gd name="T16" fmla="*/ 82 w 295"/>
                <a:gd name="T17" fmla="*/ 15 h 274"/>
                <a:gd name="T18" fmla="*/ 106 w 295"/>
                <a:gd name="T19" fmla="*/ 5 h 274"/>
                <a:gd name="T20" fmla="*/ 138 w 295"/>
                <a:gd name="T21" fmla="*/ 0 h 274"/>
                <a:gd name="T22" fmla="*/ 177 w 295"/>
                <a:gd name="T23" fmla="*/ 2 h 274"/>
                <a:gd name="T24" fmla="*/ 226 w 295"/>
                <a:gd name="T25" fmla="*/ 11 h 274"/>
                <a:gd name="T26" fmla="*/ 256 w 295"/>
                <a:gd name="T27" fmla="*/ 18 h 274"/>
                <a:gd name="T28" fmla="*/ 281 w 295"/>
                <a:gd name="T29" fmla="*/ 44 h 274"/>
                <a:gd name="T30" fmla="*/ 293 w 295"/>
                <a:gd name="T31" fmla="*/ 62 h 274"/>
                <a:gd name="T32" fmla="*/ 295 w 295"/>
                <a:gd name="T33" fmla="*/ 68 h 274"/>
                <a:gd name="T34" fmla="*/ 289 w 295"/>
                <a:gd name="T35" fmla="*/ 71 h 274"/>
                <a:gd name="T36" fmla="*/ 280 w 295"/>
                <a:gd name="T37" fmla="*/ 71 h 274"/>
                <a:gd name="T38" fmla="*/ 243 w 295"/>
                <a:gd name="T39" fmla="*/ 62 h 274"/>
                <a:gd name="T40" fmla="*/ 217 w 295"/>
                <a:gd name="T41" fmla="*/ 57 h 274"/>
                <a:gd name="T42" fmla="*/ 204 w 295"/>
                <a:gd name="T43" fmla="*/ 59 h 274"/>
                <a:gd name="T44" fmla="*/ 201 w 295"/>
                <a:gd name="T45" fmla="*/ 60 h 274"/>
                <a:gd name="T46" fmla="*/ 192 w 295"/>
                <a:gd name="T47" fmla="*/ 72 h 274"/>
                <a:gd name="T48" fmla="*/ 177 w 295"/>
                <a:gd name="T49" fmla="*/ 108 h 274"/>
                <a:gd name="T50" fmla="*/ 171 w 295"/>
                <a:gd name="T51" fmla="*/ 123 h 274"/>
                <a:gd name="T52" fmla="*/ 166 w 295"/>
                <a:gd name="T53" fmla="*/ 140 h 274"/>
                <a:gd name="T54" fmla="*/ 165 w 295"/>
                <a:gd name="T55" fmla="*/ 182 h 274"/>
                <a:gd name="T56" fmla="*/ 142 w 295"/>
                <a:gd name="T57" fmla="*/ 185 h 274"/>
                <a:gd name="T58" fmla="*/ 139 w 295"/>
                <a:gd name="T59" fmla="*/ 174 h 274"/>
                <a:gd name="T60" fmla="*/ 129 w 295"/>
                <a:gd name="T61" fmla="*/ 161 h 274"/>
                <a:gd name="T62" fmla="*/ 109 w 295"/>
                <a:gd name="T63" fmla="*/ 150 h 274"/>
                <a:gd name="T64" fmla="*/ 96 w 295"/>
                <a:gd name="T65" fmla="*/ 149 h 274"/>
                <a:gd name="T66" fmla="*/ 82 w 295"/>
                <a:gd name="T67" fmla="*/ 150 h 274"/>
                <a:gd name="T68" fmla="*/ 75 w 295"/>
                <a:gd name="T69" fmla="*/ 158 h 274"/>
                <a:gd name="T70" fmla="*/ 70 w 295"/>
                <a:gd name="T71" fmla="*/ 167 h 274"/>
                <a:gd name="T72" fmla="*/ 70 w 295"/>
                <a:gd name="T73" fmla="*/ 192 h 274"/>
                <a:gd name="T74" fmla="*/ 76 w 295"/>
                <a:gd name="T75" fmla="*/ 218 h 274"/>
                <a:gd name="T76" fmla="*/ 78 w 295"/>
                <a:gd name="T77" fmla="*/ 230 h 274"/>
                <a:gd name="T78" fmla="*/ 85 w 295"/>
                <a:gd name="T79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95" h="274">
                  <a:moveTo>
                    <a:pt x="21" y="250"/>
                  </a:moveTo>
                  <a:lnTo>
                    <a:pt x="21" y="250"/>
                  </a:lnTo>
                  <a:lnTo>
                    <a:pt x="14" y="233"/>
                  </a:lnTo>
                  <a:lnTo>
                    <a:pt x="8" y="213"/>
                  </a:lnTo>
                  <a:lnTo>
                    <a:pt x="3" y="188"/>
                  </a:lnTo>
                  <a:lnTo>
                    <a:pt x="0" y="161"/>
                  </a:lnTo>
                  <a:lnTo>
                    <a:pt x="0" y="146"/>
                  </a:lnTo>
                  <a:lnTo>
                    <a:pt x="0" y="132"/>
                  </a:lnTo>
                  <a:lnTo>
                    <a:pt x="3" y="117"/>
                  </a:lnTo>
                  <a:lnTo>
                    <a:pt x="8" y="104"/>
                  </a:lnTo>
                  <a:lnTo>
                    <a:pt x="14" y="92"/>
                  </a:lnTo>
                  <a:lnTo>
                    <a:pt x="21" y="80"/>
                  </a:lnTo>
                  <a:lnTo>
                    <a:pt x="21" y="80"/>
                  </a:lnTo>
                  <a:lnTo>
                    <a:pt x="38" y="57"/>
                  </a:lnTo>
                  <a:lnTo>
                    <a:pt x="54" y="38"/>
                  </a:lnTo>
                  <a:lnTo>
                    <a:pt x="63" y="29"/>
                  </a:lnTo>
                  <a:lnTo>
                    <a:pt x="72" y="21"/>
                  </a:lnTo>
                  <a:lnTo>
                    <a:pt x="82" y="15"/>
                  </a:lnTo>
                  <a:lnTo>
                    <a:pt x="94" y="9"/>
                  </a:lnTo>
                  <a:lnTo>
                    <a:pt x="106" y="5"/>
                  </a:lnTo>
                  <a:lnTo>
                    <a:pt x="121" y="2"/>
                  </a:lnTo>
                  <a:lnTo>
                    <a:pt x="138" y="0"/>
                  </a:lnTo>
                  <a:lnTo>
                    <a:pt x="156" y="0"/>
                  </a:lnTo>
                  <a:lnTo>
                    <a:pt x="177" y="2"/>
                  </a:lnTo>
                  <a:lnTo>
                    <a:pt x="201" y="6"/>
                  </a:lnTo>
                  <a:lnTo>
                    <a:pt x="226" y="11"/>
                  </a:lnTo>
                  <a:lnTo>
                    <a:pt x="256" y="18"/>
                  </a:lnTo>
                  <a:lnTo>
                    <a:pt x="256" y="18"/>
                  </a:lnTo>
                  <a:lnTo>
                    <a:pt x="265" y="26"/>
                  </a:lnTo>
                  <a:lnTo>
                    <a:pt x="281" y="44"/>
                  </a:lnTo>
                  <a:lnTo>
                    <a:pt x="289" y="53"/>
                  </a:lnTo>
                  <a:lnTo>
                    <a:pt x="293" y="62"/>
                  </a:lnTo>
                  <a:lnTo>
                    <a:pt x="295" y="65"/>
                  </a:lnTo>
                  <a:lnTo>
                    <a:pt x="295" y="68"/>
                  </a:lnTo>
                  <a:lnTo>
                    <a:pt x="292" y="69"/>
                  </a:lnTo>
                  <a:lnTo>
                    <a:pt x="289" y="71"/>
                  </a:lnTo>
                  <a:lnTo>
                    <a:pt x="289" y="71"/>
                  </a:lnTo>
                  <a:lnTo>
                    <a:pt x="280" y="71"/>
                  </a:lnTo>
                  <a:lnTo>
                    <a:pt x="268" y="69"/>
                  </a:lnTo>
                  <a:lnTo>
                    <a:pt x="243" y="62"/>
                  </a:lnTo>
                  <a:lnTo>
                    <a:pt x="229" y="59"/>
                  </a:lnTo>
                  <a:lnTo>
                    <a:pt x="217" y="57"/>
                  </a:lnTo>
                  <a:lnTo>
                    <a:pt x="208" y="57"/>
                  </a:lnTo>
                  <a:lnTo>
                    <a:pt x="204" y="59"/>
                  </a:lnTo>
                  <a:lnTo>
                    <a:pt x="201" y="60"/>
                  </a:lnTo>
                  <a:lnTo>
                    <a:pt x="201" y="60"/>
                  </a:lnTo>
                  <a:lnTo>
                    <a:pt x="196" y="65"/>
                  </a:lnTo>
                  <a:lnTo>
                    <a:pt x="192" y="72"/>
                  </a:lnTo>
                  <a:lnTo>
                    <a:pt x="183" y="90"/>
                  </a:lnTo>
                  <a:lnTo>
                    <a:pt x="177" y="108"/>
                  </a:lnTo>
                  <a:lnTo>
                    <a:pt x="171" y="123"/>
                  </a:lnTo>
                  <a:lnTo>
                    <a:pt x="171" y="123"/>
                  </a:lnTo>
                  <a:lnTo>
                    <a:pt x="168" y="131"/>
                  </a:lnTo>
                  <a:lnTo>
                    <a:pt x="166" y="140"/>
                  </a:lnTo>
                  <a:lnTo>
                    <a:pt x="165" y="159"/>
                  </a:lnTo>
                  <a:lnTo>
                    <a:pt x="165" y="182"/>
                  </a:lnTo>
                  <a:lnTo>
                    <a:pt x="142" y="185"/>
                  </a:lnTo>
                  <a:lnTo>
                    <a:pt x="142" y="185"/>
                  </a:lnTo>
                  <a:lnTo>
                    <a:pt x="141" y="179"/>
                  </a:lnTo>
                  <a:lnTo>
                    <a:pt x="139" y="174"/>
                  </a:lnTo>
                  <a:lnTo>
                    <a:pt x="135" y="168"/>
                  </a:lnTo>
                  <a:lnTo>
                    <a:pt x="129" y="161"/>
                  </a:lnTo>
                  <a:lnTo>
                    <a:pt x="120" y="155"/>
                  </a:lnTo>
                  <a:lnTo>
                    <a:pt x="109" y="150"/>
                  </a:lnTo>
                  <a:lnTo>
                    <a:pt x="96" y="149"/>
                  </a:lnTo>
                  <a:lnTo>
                    <a:pt x="96" y="149"/>
                  </a:lnTo>
                  <a:lnTo>
                    <a:pt x="88" y="149"/>
                  </a:lnTo>
                  <a:lnTo>
                    <a:pt x="82" y="150"/>
                  </a:lnTo>
                  <a:lnTo>
                    <a:pt x="78" y="153"/>
                  </a:lnTo>
                  <a:lnTo>
                    <a:pt x="75" y="158"/>
                  </a:lnTo>
                  <a:lnTo>
                    <a:pt x="72" y="162"/>
                  </a:lnTo>
                  <a:lnTo>
                    <a:pt x="70" y="167"/>
                  </a:lnTo>
                  <a:lnTo>
                    <a:pt x="69" y="179"/>
                  </a:lnTo>
                  <a:lnTo>
                    <a:pt x="70" y="192"/>
                  </a:lnTo>
                  <a:lnTo>
                    <a:pt x="72" y="203"/>
                  </a:lnTo>
                  <a:lnTo>
                    <a:pt x="76" y="218"/>
                  </a:lnTo>
                  <a:lnTo>
                    <a:pt x="76" y="218"/>
                  </a:lnTo>
                  <a:lnTo>
                    <a:pt x="78" y="230"/>
                  </a:lnTo>
                  <a:lnTo>
                    <a:pt x="82" y="249"/>
                  </a:lnTo>
                  <a:lnTo>
                    <a:pt x="85" y="274"/>
                  </a:lnTo>
                  <a:lnTo>
                    <a:pt x="21" y="25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3" name="Freeform 38">
              <a:extLst>
                <a:ext uri="{FF2B5EF4-FFF2-40B4-BE49-F238E27FC236}">
                  <a16:creationId xmlns:a16="http://schemas.microsoft.com/office/drawing/2014/main" id="{B8EFA8FF-E8AB-40DE-A5BD-9C71701E4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38891" y="4165541"/>
              <a:ext cx="102899" cy="137177"/>
            </a:xfrm>
            <a:custGeom>
              <a:avLst/>
              <a:gdLst>
                <a:gd name="T0" fmla="*/ 0 w 103"/>
                <a:gd name="T1" fmla="*/ 1 h 135"/>
                <a:gd name="T2" fmla="*/ 0 w 103"/>
                <a:gd name="T3" fmla="*/ 1 h 135"/>
                <a:gd name="T4" fmla="*/ 4 w 103"/>
                <a:gd name="T5" fmla="*/ 1 h 135"/>
                <a:gd name="T6" fmla="*/ 16 w 103"/>
                <a:gd name="T7" fmla="*/ 0 h 135"/>
                <a:gd name="T8" fmla="*/ 23 w 103"/>
                <a:gd name="T9" fmla="*/ 0 h 135"/>
                <a:gd name="T10" fmla="*/ 31 w 103"/>
                <a:gd name="T11" fmla="*/ 1 h 135"/>
                <a:gd name="T12" fmla="*/ 40 w 103"/>
                <a:gd name="T13" fmla="*/ 4 h 135"/>
                <a:gd name="T14" fmla="*/ 47 w 103"/>
                <a:gd name="T15" fmla="*/ 9 h 135"/>
                <a:gd name="T16" fmla="*/ 47 w 103"/>
                <a:gd name="T17" fmla="*/ 9 h 135"/>
                <a:gd name="T18" fmla="*/ 55 w 103"/>
                <a:gd name="T19" fmla="*/ 16 h 135"/>
                <a:gd name="T20" fmla="*/ 64 w 103"/>
                <a:gd name="T21" fmla="*/ 27 h 135"/>
                <a:gd name="T22" fmla="*/ 74 w 103"/>
                <a:gd name="T23" fmla="*/ 40 h 135"/>
                <a:gd name="T24" fmla="*/ 85 w 103"/>
                <a:gd name="T25" fmla="*/ 55 h 135"/>
                <a:gd name="T26" fmla="*/ 92 w 103"/>
                <a:gd name="T27" fmla="*/ 70 h 135"/>
                <a:gd name="T28" fmla="*/ 100 w 103"/>
                <a:gd name="T29" fmla="*/ 85 h 135"/>
                <a:gd name="T30" fmla="*/ 103 w 103"/>
                <a:gd name="T31" fmla="*/ 100 h 135"/>
                <a:gd name="T32" fmla="*/ 103 w 103"/>
                <a:gd name="T33" fmla="*/ 106 h 135"/>
                <a:gd name="T34" fmla="*/ 103 w 103"/>
                <a:gd name="T35" fmla="*/ 112 h 135"/>
                <a:gd name="T36" fmla="*/ 103 w 103"/>
                <a:gd name="T37" fmla="*/ 112 h 135"/>
                <a:gd name="T38" fmla="*/ 100 w 103"/>
                <a:gd name="T39" fmla="*/ 118 h 135"/>
                <a:gd name="T40" fmla="*/ 97 w 103"/>
                <a:gd name="T41" fmla="*/ 121 h 135"/>
                <a:gd name="T42" fmla="*/ 94 w 103"/>
                <a:gd name="T43" fmla="*/ 126 h 135"/>
                <a:gd name="T44" fmla="*/ 89 w 103"/>
                <a:gd name="T45" fmla="*/ 129 h 135"/>
                <a:gd name="T46" fmla="*/ 79 w 103"/>
                <a:gd name="T47" fmla="*/ 133 h 135"/>
                <a:gd name="T48" fmla="*/ 68 w 103"/>
                <a:gd name="T49" fmla="*/ 135 h 135"/>
                <a:gd name="T50" fmla="*/ 58 w 103"/>
                <a:gd name="T51" fmla="*/ 135 h 135"/>
                <a:gd name="T52" fmla="*/ 49 w 103"/>
                <a:gd name="T53" fmla="*/ 135 h 135"/>
                <a:gd name="T54" fmla="*/ 40 w 103"/>
                <a:gd name="T55" fmla="*/ 135 h 135"/>
                <a:gd name="T56" fmla="*/ 40 w 103"/>
                <a:gd name="T57" fmla="*/ 135 h 135"/>
                <a:gd name="T58" fmla="*/ 41 w 103"/>
                <a:gd name="T59" fmla="*/ 117 h 135"/>
                <a:gd name="T60" fmla="*/ 43 w 103"/>
                <a:gd name="T61" fmla="*/ 99 h 135"/>
                <a:gd name="T62" fmla="*/ 43 w 103"/>
                <a:gd name="T63" fmla="*/ 76 h 135"/>
                <a:gd name="T64" fmla="*/ 41 w 103"/>
                <a:gd name="T65" fmla="*/ 64 h 135"/>
                <a:gd name="T66" fmla="*/ 40 w 103"/>
                <a:gd name="T67" fmla="*/ 54 h 135"/>
                <a:gd name="T68" fmla="*/ 35 w 103"/>
                <a:gd name="T69" fmla="*/ 42 h 135"/>
                <a:gd name="T70" fmla="*/ 32 w 103"/>
                <a:gd name="T71" fmla="*/ 31 h 135"/>
                <a:gd name="T72" fmla="*/ 26 w 103"/>
                <a:gd name="T73" fmla="*/ 22 h 135"/>
                <a:gd name="T74" fmla="*/ 19 w 103"/>
                <a:gd name="T75" fmla="*/ 13 h 135"/>
                <a:gd name="T76" fmla="*/ 10 w 103"/>
                <a:gd name="T77" fmla="*/ 7 h 135"/>
                <a:gd name="T78" fmla="*/ 0 w 103"/>
                <a:gd name="T79" fmla="*/ 1 h 135"/>
                <a:gd name="T80" fmla="*/ 0 w 103"/>
                <a:gd name="T81" fmla="*/ 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3" h="135">
                  <a:moveTo>
                    <a:pt x="0" y="1"/>
                  </a:moveTo>
                  <a:lnTo>
                    <a:pt x="0" y="1"/>
                  </a:lnTo>
                  <a:lnTo>
                    <a:pt x="4" y="1"/>
                  </a:lnTo>
                  <a:lnTo>
                    <a:pt x="16" y="0"/>
                  </a:lnTo>
                  <a:lnTo>
                    <a:pt x="23" y="0"/>
                  </a:lnTo>
                  <a:lnTo>
                    <a:pt x="31" y="1"/>
                  </a:lnTo>
                  <a:lnTo>
                    <a:pt x="40" y="4"/>
                  </a:lnTo>
                  <a:lnTo>
                    <a:pt x="47" y="9"/>
                  </a:lnTo>
                  <a:lnTo>
                    <a:pt x="47" y="9"/>
                  </a:lnTo>
                  <a:lnTo>
                    <a:pt x="55" y="16"/>
                  </a:lnTo>
                  <a:lnTo>
                    <a:pt x="64" y="27"/>
                  </a:lnTo>
                  <a:lnTo>
                    <a:pt x="74" y="40"/>
                  </a:lnTo>
                  <a:lnTo>
                    <a:pt x="85" y="55"/>
                  </a:lnTo>
                  <a:lnTo>
                    <a:pt x="92" y="70"/>
                  </a:lnTo>
                  <a:lnTo>
                    <a:pt x="100" y="85"/>
                  </a:lnTo>
                  <a:lnTo>
                    <a:pt x="103" y="100"/>
                  </a:lnTo>
                  <a:lnTo>
                    <a:pt x="103" y="106"/>
                  </a:lnTo>
                  <a:lnTo>
                    <a:pt x="103" y="112"/>
                  </a:lnTo>
                  <a:lnTo>
                    <a:pt x="103" y="112"/>
                  </a:lnTo>
                  <a:lnTo>
                    <a:pt x="100" y="118"/>
                  </a:lnTo>
                  <a:lnTo>
                    <a:pt x="97" y="121"/>
                  </a:lnTo>
                  <a:lnTo>
                    <a:pt x="94" y="126"/>
                  </a:lnTo>
                  <a:lnTo>
                    <a:pt x="89" y="129"/>
                  </a:lnTo>
                  <a:lnTo>
                    <a:pt x="79" y="133"/>
                  </a:lnTo>
                  <a:lnTo>
                    <a:pt x="68" y="135"/>
                  </a:lnTo>
                  <a:lnTo>
                    <a:pt x="58" y="135"/>
                  </a:lnTo>
                  <a:lnTo>
                    <a:pt x="49" y="135"/>
                  </a:lnTo>
                  <a:lnTo>
                    <a:pt x="40" y="135"/>
                  </a:lnTo>
                  <a:lnTo>
                    <a:pt x="40" y="135"/>
                  </a:lnTo>
                  <a:lnTo>
                    <a:pt x="41" y="117"/>
                  </a:lnTo>
                  <a:lnTo>
                    <a:pt x="43" y="99"/>
                  </a:lnTo>
                  <a:lnTo>
                    <a:pt x="43" y="76"/>
                  </a:lnTo>
                  <a:lnTo>
                    <a:pt x="41" y="64"/>
                  </a:lnTo>
                  <a:lnTo>
                    <a:pt x="40" y="54"/>
                  </a:lnTo>
                  <a:lnTo>
                    <a:pt x="35" y="42"/>
                  </a:lnTo>
                  <a:lnTo>
                    <a:pt x="32" y="31"/>
                  </a:lnTo>
                  <a:lnTo>
                    <a:pt x="26" y="22"/>
                  </a:lnTo>
                  <a:lnTo>
                    <a:pt x="19" y="13"/>
                  </a:lnTo>
                  <a:lnTo>
                    <a:pt x="10" y="7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470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194" name="Group 39">
            <a:extLst>
              <a:ext uri="{FF2B5EF4-FFF2-40B4-BE49-F238E27FC236}">
                <a16:creationId xmlns:a16="http://schemas.microsoft.com/office/drawing/2014/main" id="{B09B6CBC-DF19-43E9-82A8-C55ABEA3BA37}"/>
              </a:ext>
            </a:extLst>
          </p:cNvPr>
          <p:cNvGrpSpPr>
            <a:grpSpLocks/>
          </p:cNvGrpSpPr>
          <p:nvPr/>
        </p:nvGrpSpPr>
        <p:grpSpPr bwMode="auto">
          <a:xfrm>
            <a:off x="3627547" y="1303538"/>
            <a:ext cx="925559" cy="2517942"/>
            <a:chOff x="3936" y="1327"/>
            <a:chExt cx="502" cy="1366"/>
          </a:xfrm>
        </p:grpSpPr>
        <p:sp>
          <p:nvSpPr>
            <p:cNvPr id="195" name="Freeform 40">
              <a:extLst>
                <a:ext uri="{FF2B5EF4-FFF2-40B4-BE49-F238E27FC236}">
                  <a16:creationId xmlns:a16="http://schemas.microsoft.com/office/drawing/2014/main" id="{62EB470F-A4DE-486E-A18E-9E8063B3F41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36" y="1327"/>
              <a:ext cx="101" cy="140"/>
            </a:xfrm>
            <a:custGeom>
              <a:avLst/>
              <a:gdLst>
                <a:gd name="T0" fmla="*/ 202 w 202"/>
                <a:gd name="T1" fmla="*/ 237 h 280"/>
                <a:gd name="T2" fmla="*/ 170 w 202"/>
                <a:gd name="T3" fmla="*/ 216 h 280"/>
                <a:gd name="T4" fmla="*/ 158 w 202"/>
                <a:gd name="T5" fmla="*/ 205 h 280"/>
                <a:gd name="T6" fmla="*/ 155 w 202"/>
                <a:gd name="T7" fmla="*/ 198 h 280"/>
                <a:gd name="T8" fmla="*/ 151 w 202"/>
                <a:gd name="T9" fmla="*/ 144 h 280"/>
                <a:gd name="T10" fmla="*/ 148 w 202"/>
                <a:gd name="T11" fmla="*/ 87 h 280"/>
                <a:gd name="T12" fmla="*/ 145 w 202"/>
                <a:gd name="T13" fmla="*/ 77 h 280"/>
                <a:gd name="T14" fmla="*/ 124 w 202"/>
                <a:gd name="T15" fmla="*/ 35 h 280"/>
                <a:gd name="T16" fmla="*/ 109 w 202"/>
                <a:gd name="T17" fmla="*/ 14 h 280"/>
                <a:gd name="T18" fmla="*/ 93 w 202"/>
                <a:gd name="T19" fmla="*/ 3 h 280"/>
                <a:gd name="T20" fmla="*/ 84 w 202"/>
                <a:gd name="T21" fmla="*/ 2 h 280"/>
                <a:gd name="T22" fmla="*/ 60 w 202"/>
                <a:gd name="T23" fmla="*/ 0 h 280"/>
                <a:gd name="T24" fmla="*/ 46 w 202"/>
                <a:gd name="T25" fmla="*/ 3 h 280"/>
                <a:gd name="T26" fmla="*/ 46 w 202"/>
                <a:gd name="T27" fmla="*/ 11 h 280"/>
                <a:gd name="T28" fmla="*/ 55 w 202"/>
                <a:gd name="T29" fmla="*/ 26 h 280"/>
                <a:gd name="T30" fmla="*/ 60 w 202"/>
                <a:gd name="T31" fmla="*/ 32 h 280"/>
                <a:gd name="T32" fmla="*/ 66 w 202"/>
                <a:gd name="T33" fmla="*/ 57 h 280"/>
                <a:gd name="T34" fmla="*/ 67 w 202"/>
                <a:gd name="T35" fmla="*/ 90 h 280"/>
                <a:gd name="T36" fmla="*/ 67 w 202"/>
                <a:gd name="T37" fmla="*/ 110 h 280"/>
                <a:gd name="T38" fmla="*/ 69 w 202"/>
                <a:gd name="T39" fmla="*/ 147 h 280"/>
                <a:gd name="T40" fmla="*/ 64 w 202"/>
                <a:gd name="T41" fmla="*/ 160 h 280"/>
                <a:gd name="T42" fmla="*/ 60 w 202"/>
                <a:gd name="T43" fmla="*/ 163 h 280"/>
                <a:gd name="T44" fmla="*/ 57 w 202"/>
                <a:gd name="T45" fmla="*/ 163 h 280"/>
                <a:gd name="T46" fmla="*/ 43 w 202"/>
                <a:gd name="T47" fmla="*/ 151 h 280"/>
                <a:gd name="T48" fmla="*/ 16 w 202"/>
                <a:gd name="T49" fmla="*/ 119 h 280"/>
                <a:gd name="T50" fmla="*/ 4 w 202"/>
                <a:gd name="T51" fmla="*/ 113 h 280"/>
                <a:gd name="T52" fmla="*/ 3 w 202"/>
                <a:gd name="T53" fmla="*/ 113 h 280"/>
                <a:gd name="T54" fmla="*/ 0 w 202"/>
                <a:gd name="T55" fmla="*/ 120 h 280"/>
                <a:gd name="T56" fmla="*/ 4 w 202"/>
                <a:gd name="T57" fmla="*/ 136 h 280"/>
                <a:gd name="T58" fmla="*/ 25 w 202"/>
                <a:gd name="T59" fmla="*/ 178 h 280"/>
                <a:gd name="T60" fmla="*/ 31 w 202"/>
                <a:gd name="T61" fmla="*/ 186 h 280"/>
                <a:gd name="T62" fmla="*/ 51 w 202"/>
                <a:gd name="T63" fmla="*/ 205 h 280"/>
                <a:gd name="T64" fmla="*/ 69 w 202"/>
                <a:gd name="T65" fmla="*/ 217 h 280"/>
                <a:gd name="T66" fmla="*/ 73 w 202"/>
                <a:gd name="T67" fmla="*/ 217 h 280"/>
                <a:gd name="T68" fmla="*/ 91 w 202"/>
                <a:gd name="T69" fmla="*/ 222 h 280"/>
                <a:gd name="T70" fmla="*/ 112 w 202"/>
                <a:gd name="T71" fmla="*/ 231 h 280"/>
                <a:gd name="T72" fmla="*/ 123 w 202"/>
                <a:gd name="T73" fmla="*/ 241 h 280"/>
                <a:gd name="T74" fmla="*/ 158 w 202"/>
                <a:gd name="T75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2" h="280">
                  <a:moveTo>
                    <a:pt x="202" y="237"/>
                  </a:moveTo>
                  <a:lnTo>
                    <a:pt x="202" y="237"/>
                  </a:lnTo>
                  <a:lnTo>
                    <a:pt x="184" y="226"/>
                  </a:lnTo>
                  <a:lnTo>
                    <a:pt x="170" y="216"/>
                  </a:lnTo>
                  <a:lnTo>
                    <a:pt x="158" y="205"/>
                  </a:lnTo>
                  <a:lnTo>
                    <a:pt x="158" y="205"/>
                  </a:lnTo>
                  <a:lnTo>
                    <a:pt x="157" y="202"/>
                  </a:lnTo>
                  <a:lnTo>
                    <a:pt x="155" y="198"/>
                  </a:lnTo>
                  <a:lnTo>
                    <a:pt x="152" y="183"/>
                  </a:lnTo>
                  <a:lnTo>
                    <a:pt x="151" y="144"/>
                  </a:lnTo>
                  <a:lnTo>
                    <a:pt x="149" y="104"/>
                  </a:lnTo>
                  <a:lnTo>
                    <a:pt x="148" y="87"/>
                  </a:lnTo>
                  <a:lnTo>
                    <a:pt x="145" y="77"/>
                  </a:lnTo>
                  <a:lnTo>
                    <a:pt x="145" y="77"/>
                  </a:lnTo>
                  <a:lnTo>
                    <a:pt x="136" y="59"/>
                  </a:lnTo>
                  <a:lnTo>
                    <a:pt x="124" y="35"/>
                  </a:lnTo>
                  <a:lnTo>
                    <a:pt x="117" y="24"/>
                  </a:lnTo>
                  <a:lnTo>
                    <a:pt x="109" y="14"/>
                  </a:lnTo>
                  <a:lnTo>
                    <a:pt x="102" y="6"/>
                  </a:lnTo>
                  <a:lnTo>
                    <a:pt x="93" y="3"/>
                  </a:lnTo>
                  <a:lnTo>
                    <a:pt x="93" y="3"/>
                  </a:lnTo>
                  <a:lnTo>
                    <a:pt x="84" y="2"/>
                  </a:lnTo>
                  <a:lnTo>
                    <a:pt x="75" y="0"/>
                  </a:lnTo>
                  <a:lnTo>
                    <a:pt x="60" y="0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5" y="5"/>
                  </a:lnTo>
                  <a:lnTo>
                    <a:pt x="46" y="11"/>
                  </a:lnTo>
                  <a:lnTo>
                    <a:pt x="49" y="18"/>
                  </a:lnTo>
                  <a:lnTo>
                    <a:pt x="55" y="26"/>
                  </a:lnTo>
                  <a:lnTo>
                    <a:pt x="55" y="26"/>
                  </a:lnTo>
                  <a:lnTo>
                    <a:pt x="60" y="32"/>
                  </a:lnTo>
                  <a:lnTo>
                    <a:pt x="63" y="39"/>
                  </a:lnTo>
                  <a:lnTo>
                    <a:pt x="66" y="57"/>
                  </a:lnTo>
                  <a:lnTo>
                    <a:pt x="67" y="75"/>
                  </a:lnTo>
                  <a:lnTo>
                    <a:pt x="67" y="90"/>
                  </a:lnTo>
                  <a:lnTo>
                    <a:pt x="67" y="90"/>
                  </a:lnTo>
                  <a:lnTo>
                    <a:pt x="67" y="110"/>
                  </a:lnTo>
                  <a:lnTo>
                    <a:pt x="69" y="135"/>
                  </a:lnTo>
                  <a:lnTo>
                    <a:pt x="69" y="147"/>
                  </a:lnTo>
                  <a:lnTo>
                    <a:pt x="66" y="157"/>
                  </a:lnTo>
                  <a:lnTo>
                    <a:pt x="64" y="160"/>
                  </a:lnTo>
                  <a:lnTo>
                    <a:pt x="63" y="162"/>
                  </a:lnTo>
                  <a:lnTo>
                    <a:pt x="60" y="163"/>
                  </a:lnTo>
                  <a:lnTo>
                    <a:pt x="57" y="163"/>
                  </a:lnTo>
                  <a:lnTo>
                    <a:pt x="57" y="163"/>
                  </a:lnTo>
                  <a:lnTo>
                    <a:pt x="51" y="159"/>
                  </a:lnTo>
                  <a:lnTo>
                    <a:pt x="43" y="151"/>
                  </a:lnTo>
                  <a:lnTo>
                    <a:pt x="30" y="135"/>
                  </a:lnTo>
                  <a:lnTo>
                    <a:pt x="16" y="119"/>
                  </a:lnTo>
                  <a:lnTo>
                    <a:pt x="10" y="114"/>
                  </a:lnTo>
                  <a:lnTo>
                    <a:pt x="4" y="113"/>
                  </a:lnTo>
                  <a:lnTo>
                    <a:pt x="4" y="113"/>
                  </a:lnTo>
                  <a:lnTo>
                    <a:pt x="3" y="113"/>
                  </a:lnTo>
                  <a:lnTo>
                    <a:pt x="0" y="114"/>
                  </a:lnTo>
                  <a:lnTo>
                    <a:pt x="0" y="120"/>
                  </a:lnTo>
                  <a:lnTo>
                    <a:pt x="1" y="128"/>
                  </a:lnTo>
                  <a:lnTo>
                    <a:pt x="4" y="136"/>
                  </a:lnTo>
                  <a:lnTo>
                    <a:pt x="15" y="159"/>
                  </a:lnTo>
                  <a:lnTo>
                    <a:pt x="25" y="178"/>
                  </a:lnTo>
                  <a:lnTo>
                    <a:pt x="25" y="178"/>
                  </a:lnTo>
                  <a:lnTo>
                    <a:pt x="31" y="186"/>
                  </a:lnTo>
                  <a:lnTo>
                    <a:pt x="37" y="193"/>
                  </a:lnTo>
                  <a:lnTo>
                    <a:pt x="51" y="205"/>
                  </a:lnTo>
                  <a:lnTo>
                    <a:pt x="64" y="214"/>
                  </a:lnTo>
                  <a:lnTo>
                    <a:pt x="69" y="217"/>
                  </a:lnTo>
                  <a:lnTo>
                    <a:pt x="73" y="217"/>
                  </a:lnTo>
                  <a:lnTo>
                    <a:pt x="73" y="217"/>
                  </a:lnTo>
                  <a:lnTo>
                    <a:pt x="81" y="219"/>
                  </a:lnTo>
                  <a:lnTo>
                    <a:pt x="91" y="222"/>
                  </a:lnTo>
                  <a:lnTo>
                    <a:pt x="103" y="226"/>
                  </a:lnTo>
                  <a:lnTo>
                    <a:pt x="112" y="231"/>
                  </a:lnTo>
                  <a:lnTo>
                    <a:pt x="112" y="231"/>
                  </a:lnTo>
                  <a:lnTo>
                    <a:pt x="123" y="241"/>
                  </a:lnTo>
                  <a:lnTo>
                    <a:pt x="139" y="258"/>
                  </a:lnTo>
                  <a:lnTo>
                    <a:pt x="158" y="280"/>
                  </a:lnTo>
                  <a:lnTo>
                    <a:pt x="202" y="237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6" name="Freeform 41">
              <a:extLst>
                <a:ext uri="{FF2B5EF4-FFF2-40B4-BE49-F238E27FC236}">
                  <a16:creationId xmlns:a16="http://schemas.microsoft.com/office/drawing/2014/main" id="{6BAF06CC-37AC-4638-B2A2-2D5A4444220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1" y="1611"/>
              <a:ext cx="253" cy="335"/>
            </a:xfrm>
            <a:custGeom>
              <a:avLst/>
              <a:gdLst>
                <a:gd name="T0" fmla="*/ 213 w 506"/>
                <a:gd name="T1" fmla="*/ 671 h 671"/>
                <a:gd name="T2" fmla="*/ 491 w 506"/>
                <a:gd name="T3" fmla="*/ 521 h 671"/>
                <a:gd name="T4" fmla="*/ 470 w 506"/>
                <a:gd name="T5" fmla="*/ 457 h 671"/>
                <a:gd name="T6" fmla="*/ 506 w 506"/>
                <a:gd name="T7" fmla="*/ 232 h 671"/>
                <a:gd name="T8" fmla="*/ 451 w 506"/>
                <a:gd name="T9" fmla="*/ 85 h 671"/>
                <a:gd name="T10" fmla="*/ 377 w 506"/>
                <a:gd name="T11" fmla="*/ 0 h 671"/>
                <a:gd name="T12" fmla="*/ 0 w 506"/>
                <a:gd name="T13" fmla="*/ 202 h 671"/>
                <a:gd name="T14" fmla="*/ 213 w 506"/>
                <a:gd name="T15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6" h="671">
                  <a:moveTo>
                    <a:pt x="213" y="671"/>
                  </a:moveTo>
                  <a:lnTo>
                    <a:pt x="491" y="521"/>
                  </a:lnTo>
                  <a:lnTo>
                    <a:pt x="470" y="457"/>
                  </a:lnTo>
                  <a:lnTo>
                    <a:pt x="506" y="232"/>
                  </a:lnTo>
                  <a:lnTo>
                    <a:pt x="451" y="85"/>
                  </a:lnTo>
                  <a:lnTo>
                    <a:pt x="377" y="0"/>
                  </a:lnTo>
                  <a:lnTo>
                    <a:pt x="0" y="202"/>
                  </a:lnTo>
                  <a:lnTo>
                    <a:pt x="213" y="671"/>
                  </a:lnTo>
                  <a:close/>
                </a:path>
              </a:pathLst>
            </a:custGeom>
            <a:solidFill>
              <a:srgbClr val="6F7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7" name="Freeform 42">
              <a:extLst>
                <a:ext uri="{FF2B5EF4-FFF2-40B4-BE49-F238E27FC236}">
                  <a16:creationId xmlns:a16="http://schemas.microsoft.com/office/drawing/2014/main" id="{16D41EA3-033A-437C-9713-2E5C3AD7E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4" y="2529"/>
              <a:ext cx="197" cy="107"/>
            </a:xfrm>
            <a:custGeom>
              <a:avLst/>
              <a:gdLst>
                <a:gd name="T0" fmla="*/ 360 w 393"/>
                <a:gd name="T1" fmla="*/ 205 h 216"/>
                <a:gd name="T2" fmla="*/ 362 w 393"/>
                <a:gd name="T3" fmla="*/ 171 h 216"/>
                <a:gd name="T4" fmla="*/ 366 w 393"/>
                <a:gd name="T5" fmla="*/ 144 h 216"/>
                <a:gd name="T6" fmla="*/ 375 w 393"/>
                <a:gd name="T7" fmla="*/ 123 h 216"/>
                <a:gd name="T8" fmla="*/ 381 w 393"/>
                <a:gd name="T9" fmla="*/ 116 h 216"/>
                <a:gd name="T10" fmla="*/ 392 w 393"/>
                <a:gd name="T11" fmla="*/ 90 h 216"/>
                <a:gd name="T12" fmla="*/ 392 w 393"/>
                <a:gd name="T13" fmla="*/ 65 h 216"/>
                <a:gd name="T14" fmla="*/ 387 w 393"/>
                <a:gd name="T15" fmla="*/ 47 h 216"/>
                <a:gd name="T16" fmla="*/ 377 w 393"/>
                <a:gd name="T17" fmla="*/ 29 h 216"/>
                <a:gd name="T18" fmla="*/ 360 w 393"/>
                <a:gd name="T19" fmla="*/ 9 h 216"/>
                <a:gd name="T20" fmla="*/ 160 w 393"/>
                <a:gd name="T21" fmla="*/ 134 h 216"/>
                <a:gd name="T22" fmla="*/ 114 w 393"/>
                <a:gd name="T23" fmla="*/ 150 h 216"/>
                <a:gd name="T24" fmla="*/ 57 w 393"/>
                <a:gd name="T25" fmla="*/ 168 h 216"/>
                <a:gd name="T26" fmla="*/ 43 w 393"/>
                <a:gd name="T27" fmla="*/ 169 h 216"/>
                <a:gd name="T28" fmla="*/ 4 w 393"/>
                <a:gd name="T29" fmla="*/ 174 h 216"/>
                <a:gd name="T30" fmla="*/ 0 w 393"/>
                <a:gd name="T31" fmla="*/ 178 h 216"/>
                <a:gd name="T32" fmla="*/ 0 w 393"/>
                <a:gd name="T33" fmla="*/ 181 h 216"/>
                <a:gd name="T34" fmla="*/ 7 w 393"/>
                <a:gd name="T35" fmla="*/ 192 h 216"/>
                <a:gd name="T36" fmla="*/ 25 w 393"/>
                <a:gd name="T37" fmla="*/ 201 h 216"/>
                <a:gd name="T38" fmla="*/ 54 w 393"/>
                <a:gd name="T39" fmla="*/ 208 h 216"/>
                <a:gd name="T40" fmla="*/ 93 w 393"/>
                <a:gd name="T41" fmla="*/ 213 h 216"/>
                <a:gd name="T42" fmla="*/ 131 w 393"/>
                <a:gd name="T43" fmla="*/ 214 h 216"/>
                <a:gd name="T44" fmla="*/ 175 w 393"/>
                <a:gd name="T45" fmla="*/ 216 h 216"/>
                <a:gd name="T46" fmla="*/ 197 w 393"/>
                <a:gd name="T47" fmla="*/ 210 h 216"/>
                <a:gd name="T48" fmla="*/ 208 w 393"/>
                <a:gd name="T49" fmla="*/ 204 h 216"/>
                <a:gd name="T50" fmla="*/ 236 w 393"/>
                <a:gd name="T51" fmla="*/ 180 h 216"/>
                <a:gd name="T52" fmla="*/ 290 w 393"/>
                <a:gd name="T53" fmla="*/ 135 h 216"/>
                <a:gd name="T54" fmla="*/ 314 w 393"/>
                <a:gd name="T55" fmla="*/ 122 h 216"/>
                <a:gd name="T56" fmla="*/ 328 w 393"/>
                <a:gd name="T57" fmla="*/ 119 h 216"/>
                <a:gd name="T58" fmla="*/ 333 w 393"/>
                <a:gd name="T59" fmla="*/ 119 h 216"/>
                <a:gd name="T60" fmla="*/ 341 w 393"/>
                <a:gd name="T61" fmla="*/ 126 h 216"/>
                <a:gd name="T62" fmla="*/ 345 w 393"/>
                <a:gd name="T63" fmla="*/ 138 h 216"/>
                <a:gd name="T64" fmla="*/ 348 w 393"/>
                <a:gd name="T65" fmla="*/ 166 h 216"/>
                <a:gd name="T66" fmla="*/ 345 w 393"/>
                <a:gd name="T67" fmla="*/ 205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3" h="216">
                  <a:moveTo>
                    <a:pt x="360" y="205"/>
                  </a:moveTo>
                  <a:lnTo>
                    <a:pt x="360" y="205"/>
                  </a:lnTo>
                  <a:lnTo>
                    <a:pt x="360" y="195"/>
                  </a:lnTo>
                  <a:lnTo>
                    <a:pt x="362" y="171"/>
                  </a:lnTo>
                  <a:lnTo>
                    <a:pt x="365" y="157"/>
                  </a:lnTo>
                  <a:lnTo>
                    <a:pt x="366" y="144"/>
                  </a:lnTo>
                  <a:lnTo>
                    <a:pt x="371" y="132"/>
                  </a:lnTo>
                  <a:lnTo>
                    <a:pt x="375" y="123"/>
                  </a:lnTo>
                  <a:lnTo>
                    <a:pt x="375" y="123"/>
                  </a:lnTo>
                  <a:lnTo>
                    <a:pt x="381" y="116"/>
                  </a:lnTo>
                  <a:lnTo>
                    <a:pt x="387" y="104"/>
                  </a:lnTo>
                  <a:lnTo>
                    <a:pt x="392" y="90"/>
                  </a:lnTo>
                  <a:lnTo>
                    <a:pt x="393" y="74"/>
                  </a:lnTo>
                  <a:lnTo>
                    <a:pt x="392" y="65"/>
                  </a:lnTo>
                  <a:lnTo>
                    <a:pt x="390" y="56"/>
                  </a:lnTo>
                  <a:lnTo>
                    <a:pt x="387" y="47"/>
                  </a:lnTo>
                  <a:lnTo>
                    <a:pt x="383" y="38"/>
                  </a:lnTo>
                  <a:lnTo>
                    <a:pt x="377" y="29"/>
                  </a:lnTo>
                  <a:lnTo>
                    <a:pt x="369" y="18"/>
                  </a:lnTo>
                  <a:lnTo>
                    <a:pt x="360" y="9"/>
                  </a:lnTo>
                  <a:lnTo>
                    <a:pt x="348" y="0"/>
                  </a:lnTo>
                  <a:lnTo>
                    <a:pt x="160" y="134"/>
                  </a:lnTo>
                  <a:lnTo>
                    <a:pt x="160" y="134"/>
                  </a:lnTo>
                  <a:lnTo>
                    <a:pt x="114" y="150"/>
                  </a:lnTo>
                  <a:lnTo>
                    <a:pt x="75" y="162"/>
                  </a:lnTo>
                  <a:lnTo>
                    <a:pt x="57" y="168"/>
                  </a:lnTo>
                  <a:lnTo>
                    <a:pt x="43" y="169"/>
                  </a:lnTo>
                  <a:lnTo>
                    <a:pt x="43" y="169"/>
                  </a:lnTo>
                  <a:lnTo>
                    <a:pt x="7" y="172"/>
                  </a:lnTo>
                  <a:lnTo>
                    <a:pt x="4" y="174"/>
                  </a:lnTo>
                  <a:lnTo>
                    <a:pt x="1" y="175"/>
                  </a:lnTo>
                  <a:lnTo>
                    <a:pt x="0" y="178"/>
                  </a:lnTo>
                  <a:lnTo>
                    <a:pt x="0" y="181"/>
                  </a:lnTo>
                  <a:lnTo>
                    <a:pt x="0" y="181"/>
                  </a:lnTo>
                  <a:lnTo>
                    <a:pt x="1" y="186"/>
                  </a:lnTo>
                  <a:lnTo>
                    <a:pt x="7" y="192"/>
                  </a:lnTo>
                  <a:lnTo>
                    <a:pt x="15" y="196"/>
                  </a:lnTo>
                  <a:lnTo>
                    <a:pt x="25" y="201"/>
                  </a:lnTo>
                  <a:lnTo>
                    <a:pt x="39" y="205"/>
                  </a:lnTo>
                  <a:lnTo>
                    <a:pt x="54" y="208"/>
                  </a:lnTo>
                  <a:lnTo>
                    <a:pt x="73" y="211"/>
                  </a:lnTo>
                  <a:lnTo>
                    <a:pt x="93" y="213"/>
                  </a:lnTo>
                  <a:lnTo>
                    <a:pt x="93" y="213"/>
                  </a:lnTo>
                  <a:lnTo>
                    <a:pt x="131" y="214"/>
                  </a:lnTo>
                  <a:lnTo>
                    <a:pt x="163" y="216"/>
                  </a:lnTo>
                  <a:lnTo>
                    <a:pt x="175" y="216"/>
                  </a:lnTo>
                  <a:lnTo>
                    <a:pt x="187" y="213"/>
                  </a:lnTo>
                  <a:lnTo>
                    <a:pt x="197" y="210"/>
                  </a:lnTo>
                  <a:lnTo>
                    <a:pt x="208" y="204"/>
                  </a:lnTo>
                  <a:lnTo>
                    <a:pt x="208" y="204"/>
                  </a:lnTo>
                  <a:lnTo>
                    <a:pt x="220" y="193"/>
                  </a:lnTo>
                  <a:lnTo>
                    <a:pt x="236" y="180"/>
                  </a:lnTo>
                  <a:lnTo>
                    <a:pt x="272" y="150"/>
                  </a:lnTo>
                  <a:lnTo>
                    <a:pt x="290" y="135"/>
                  </a:lnTo>
                  <a:lnTo>
                    <a:pt x="307" y="125"/>
                  </a:lnTo>
                  <a:lnTo>
                    <a:pt x="314" y="122"/>
                  </a:lnTo>
                  <a:lnTo>
                    <a:pt x="322" y="119"/>
                  </a:lnTo>
                  <a:lnTo>
                    <a:pt x="328" y="119"/>
                  </a:lnTo>
                  <a:lnTo>
                    <a:pt x="333" y="119"/>
                  </a:lnTo>
                  <a:lnTo>
                    <a:pt x="333" y="119"/>
                  </a:lnTo>
                  <a:lnTo>
                    <a:pt x="338" y="122"/>
                  </a:lnTo>
                  <a:lnTo>
                    <a:pt x="341" y="126"/>
                  </a:lnTo>
                  <a:lnTo>
                    <a:pt x="344" y="132"/>
                  </a:lnTo>
                  <a:lnTo>
                    <a:pt x="345" y="138"/>
                  </a:lnTo>
                  <a:lnTo>
                    <a:pt x="348" y="151"/>
                  </a:lnTo>
                  <a:lnTo>
                    <a:pt x="348" y="166"/>
                  </a:lnTo>
                  <a:lnTo>
                    <a:pt x="347" y="193"/>
                  </a:lnTo>
                  <a:lnTo>
                    <a:pt x="345" y="205"/>
                  </a:lnTo>
                  <a:lnTo>
                    <a:pt x="360" y="205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8" name="Freeform 43">
              <a:extLst>
                <a:ext uri="{FF2B5EF4-FFF2-40B4-BE49-F238E27FC236}">
                  <a16:creationId xmlns:a16="http://schemas.microsoft.com/office/drawing/2014/main" id="{C462656D-80C6-4EBE-AA3C-E45AAD7C87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7" y="2568"/>
              <a:ext cx="107" cy="125"/>
            </a:xfrm>
            <a:custGeom>
              <a:avLst/>
              <a:gdLst>
                <a:gd name="T0" fmla="*/ 184 w 214"/>
                <a:gd name="T1" fmla="*/ 0 h 250"/>
                <a:gd name="T2" fmla="*/ 184 w 214"/>
                <a:gd name="T3" fmla="*/ 0 h 250"/>
                <a:gd name="T4" fmla="*/ 188 w 214"/>
                <a:gd name="T5" fmla="*/ 4 h 250"/>
                <a:gd name="T6" fmla="*/ 197 w 214"/>
                <a:gd name="T7" fmla="*/ 16 h 250"/>
                <a:gd name="T8" fmla="*/ 202 w 214"/>
                <a:gd name="T9" fmla="*/ 24 h 250"/>
                <a:gd name="T10" fmla="*/ 206 w 214"/>
                <a:gd name="T11" fmla="*/ 33 h 250"/>
                <a:gd name="T12" fmla="*/ 211 w 214"/>
                <a:gd name="T13" fmla="*/ 43 h 250"/>
                <a:gd name="T14" fmla="*/ 212 w 214"/>
                <a:gd name="T15" fmla="*/ 55 h 250"/>
                <a:gd name="T16" fmla="*/ 212 w 214"/>
                <a:gd name="T17" fmla="*/ 55 h 250"/>
                <a:gd name="T18" fmla="*/ 214 w 214"/>
                <a:gd name="T19" fmla="*/ 65 h 250"/>
                <a:gd name="T20" fmla="*/ 211 w 214"/>
                <a:gd name="T21" fmla="*/ 76 h 250"/>
                <a:gd name="T22" fmla="*/ 208 w 214"/>
                <a:gd name="T23" fmla="*/ 86 h 250"/>
                <a:gd name="T24" fmla="*/ 205 w 214"/>
                <a:gd name="T25" fmla="*/ 95 h 250"/>
                <a:gd name="T26" fmla="*/ 197 w 214"/>
                <a:gd name="T27" fmla="*/ 113 h 250"/>
                <a:gd name="T28" fmla="*/ 194 w 214"/>
                <a:gd name="T29" fmla="*/ 121 h 250"/>
                <a:gd name="T30" fmla="*/ 193 w 214"/>
                <a:gd name="T31" fmla="*/ 128 h 250"/>
                <a:gd name="T32" fmla="*/ 193 w 214"/>
                <a:gd name="T33" fmla="*/ 128 h 250"/>
                <a:gd name="T34" fmla="*/ 196 w 214"/>
                <a:gd name="T35" fmla="*/ 146 h 250"/>
                <a:gd name="T36" fmla="*/ 199 w 214"/>
                <a:gd name="T37" fmla="*/ 166 h 250"/>
                <a:gd name="T38" fmla="*/ 205 w 214"/>
                <a:gd name="T39" fmla="*/ 185 h 250"/>
                <a:gd name="T40" fmla="*/ 187 w 214"/>
                <a:gd name="T41" fmla="*/ 190 h 250"/>
                <a:gd name="T42" fmla="*/ 182 w 214"/>
                <a:gd name="T43" fmla="*/ 166 h 250"/>
                <a:gd name="T44" fmla="*/ 182 w 214"/>
                <a:gd name="T45" fmla="*/ 166 h 250"/>
                <a:gd name="T46" fmla="*/ 181 w 214"/>
                <a:gd name="T47" fmla="*/ 172 h 250"/>
                <a:gd name="T48" fmla="*/ 176 w 214"/>
                <a:gd name="T49" fmla="*/ 184 h 250"/>
                <a:gd name="T50" fmla="*/ 173 w 214"/>
                <a:gd name="T51" fmla="*/ 191 h 250"/>
                <a:gd name="T52" fmla="*/ 170 w 214"/>
                <a:gd name="T53" fmla="*/ 199 h 250"/>
                <a:gd name="T54" fmla="*/ 166 w 214"/>
                <a:gd name="T55" fmla="*/ 203 h 250"/>
                <a:gd name="T56" fmla="*/ 160 w 214"/>
                <a:gd name="T57" fmla="*/ 208 h 250"/>
                <a:gd name="T58" fmla="*/ 160 w 214"/>
                <a:gd name="T59" fmla="*/ 208 h 250"/>
                <a:gd name="T60" fmla="*/ 139 w 214"/>
                <a:gd name="T61" fmla="*/ 217 h 250"/>
                <a:gd name="T62" fmla="*/ 103 w 214"/>
                <a:gd name="T63" fmla="*/ 232 h 250"/>
                <a:gd name="T64" fmla="*/ 85 w 214"/>
                <a:gd name="T65" fmla="*/ 239 h 250"/>
                <a:gd name="T66" fmla="*/ 66 w 214"/>
                <a:gd name="T67" fmla="*/ 245 h 250"/>
                <a:gd name="T68" fmla="*/ 49 w 214"/>
                <a:gd name="T69" fmla="*/ 250 h 250"/>
                <a:gd name="T70" fmla="*/ 42 w 214"/>
                <a:gd name="T71" fmla="*/ 250 h 250"/>
                <a:gd name="T72" fmla="*/ 36 w 214"/>
                <a:gd name="T73" fmla="*/ 250 h 250"/>
                <a:gd name="T74" fmla="*/ 36 w 214"/>
                <a:gd name="T75" fmla="*/ 250 h 250"/>
                <a:gd name="T76" fmla="*/ 16 w 214"/>
                <a:gd name="T77" fmla="*/ 247 h 250"/>
                <a:gd name="T78" fmla="*/ 4 w 214"/>
                <a:gd name="T79" fmla="*/ 244 h 250"/>
                <a:gd name="T80" fmla="*/ 1 w 214"/>
                <a:gd name="T81" fmla="*/ 242 h 250"/>
                <a:gd name="T82" fmla="*/ 0 w 214"/>
                <a:gd name="T83" fmla="*/ 239 h 250"/>
                <a:gd name="T84" fmla="*/ 0 w 214"/>
                <a:gd name="T85" fmla="*/ 235 h 250"/>
                <a:gd name="T86" fmla="*/ 0 w 214"/>
                <a:gd name="T87" fmla="*/ 230 h 250"/>
                <a:gd name="T88" fmla="*/ 0 w 214"/>
                <a:gd name="T89" fmla="*/ 230 h 250"/>
                <a:gd name="T90" fmla="*/ 4 w 214"/>
                <a:gd name="T91" fmla="*/ 223 h 250"/>
                <a:gd name="T92" fmla="*/ 10 w 214"/>
                <a:gd name="T93" fmla="*/ 211 h 250"/>
                <a:gd name="T94" fmla="*/ 28 w 214"/>
                <a:gd name="T95" fmla="*/ 179 h 250"/>
                <a:gd name="T96" fmla="*/ 54 w 214"/>
                <a:gd name="T97" fmla="*/ 139 h 250"/>
                <a:gd name="T98" fmla="*/ 184 w 214"/>
                <a:gd name="T9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4" h="250">
                  <a:moveTo>
                    <a:pt x="184" y="0"/>
                  </a:moveTo>
                  <a:lnTo>
                    <a:pt x="184" y="0"/>
                  </a:lnTo>
                  <a:lnTo>
                    <a:pt x="188" y="4"/>
                  </a:lnTo>
                  <a:lnTo>
                    <a:pt x="197" y="16"/>
                  </a:lnTo>
                  <a:lnTo>
                    <a:pt x="202" y="24"/>
                  </a:lnTo>
                  <a:lnTo>
                    <a:pt x="206" y="33"/>
                  </a:lnTo>
                  <a:lnTo>
                    <a:pt x="211" y="43"/>
                  </a:lnTo>
                  <a:lnTo>
                    <a:pt x="212" y="55"/>
                  </a:lnTo>
                  <a:lnTo>
                    <a:pt x="212" y="55"/>
                  </a:lnTo>
                  <a:lnTo>
                    <a:pt x="214" y="65"/>
                  </a:lnTo>
                  <a:lnTo>
                    <a:pt x="211" y="76"/>
                  </a:lnTo>
                  <a:lnTo>
                    <a:pt x="208" y="86"/>
                  </a:lnTo>
                  <a:lnTo>
                    <a:pt x="205" y="95"/>
                  </a:lnTo>
                  <a:lnTo>
                    <a:pt x="197" y="113"/>
                  </a:lnTo>
                  <a:lnTo>
                    <a:pt x="194" y="121"/>
                  </a:lnTo>
                  <a:lnTo>
                    <a:pt x="193" y="128"/>
                  </a:lnTo>
                  <a:lnTo>
                    <a:pt x="193" y="128"/>
                  </a:lnTo>
                  <a:lnTo>
                    <a:pt x="196" y="146"/>
                  </a:lnTo>
                  <a:lnTo>
                    <a:pt x="199" y="166"/>
                  </a:lnTo>
                  <a:lnTo>
                    <a:pt x="205" y="185"/>
                  </a:lnTo>
                  <a:lnTo>
                    <a:pt x="187" y="190"/>
                  </a:lnTo>
                  <a:lnTo>
                    <a:pt x="182" y="166"/>
                  </a:lnTo>
                  <a:lnTo>
                    <a:pt x="182" y="166"/>
                  </a:lnTo>
                  <a:lnTo>
                    <a:pt x="181" y="172"/>
                  </a:lnTo>
                  <a:lnTo>
                    <a:pt x="176" y="184"/>
                  </a:lnTo>
                  <a:lnTo>
                    <a:pt x="173" y="191"/>
                  </a:lnTo>
                  <a:lnTo>
                    <a:pt x="170" y="199"/>
                  </a:lnTo>
                  <a:lnTo>
                    <a:pt x="166" y="203"/>
                  </a:lnTo>
                  <a:lnTo>
                    <a:pt x="160" y="208"/>
                  </a:lnTo>
                  <a:lnTo>
                    <a:pt x="160" y="208"/>
                  </a:lnTo>
                  <a:lnTo>
                    <a:pt x="139" y="217"/>
                  </a:lnTo>
                  <a:lnTo>
                    <a:pt x="103" y="232"/>
                  </a:lnTo>
                  <a:lnTo>
                    <a:pt x="85" y="239"/>
                  </a:lnTo>
                  <a:lnTo>
                    <a:pt x="66" y="245"/>
                  </a:lnTo>
                  <a:lnTo>
                    <a:pt x="49" y="250"/>
                  </a:lnTo>
                  <a:lnTo>
                    <a:pt x="42" y="250"/>
                  </a:lnTo>
                  <a:lnTo>
                    <a:pt x="36" y="250"/>
                  </a:lnTo>
                  <a:lnTo>
                    <a:pt x="36" y="250"/>
                  </a:lnTo>
                  <a:lnTo>
                    <a:pt x="16" y="247"/>
                  </a:lnTo>
                  <a:lnTo>
                    <a:pt x="4" y="244"/>
                  </a:lnTo>
                  <a:lnTo>
                    <a:pt x="1" y="242"/>
                  </a:lnTo>
                  <a:lnTo>
                    <a:pt x="0" y="239"/>
                  </a:lnTo>
                  <a:lnTo>
                    <a:pt x="0" y="235"/>
                  </a:lnTo>
                  <a:lnTo>
                    <a:pt x="0" y="230"/>
                  </a:lnTo>
                  <a:lnTo>
                    <a:pt x="0" y="230"/>
                  </a:lnTo>
                  <a:lnTo>
                    <a:pt x="4" y="223"/>
                  </a:lnTo>
                  <a:lnTo>
                    <a:pt x="10" y="211"/>
                  </a:lnTo>
                  <a:lnTo>
                    <a:pt x="28" y="179"/>
                  </a:lnTo>
                  <a:lnTo>
                    <a:pt x="54" y="139"/>
                  </a:lnTo>
                  <a:lnTo>
                    <a:pt x="184" y="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199" name="Freeform 44">
              <a:extLst>
                <a:ext uri="{FF2B5EF4-FFF2-40B4-BE49-F238E27FC236}">
                  <a16:creationId xmlns:a16="http://schemas.microsoft.com/office/drawing/2014/main" id="{59DC943C-E5FC-4617-BCF3-FB262958761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2" y="2323"/>
              <a:ext cx="93" cy="331"/>
            </a:xfrm>
            <a:custGeom>
              <a:avLst/>
              <a:gdLst>
                <a:gd name="T0" fmla="*/ 166 w 186"/>
                <a:gd name="T1" fmla="*/ 0 h 663"/>
                <a:gd name="T2" fmla="*/ 174 w 186"/>
                <a:gd name="T3" fmla="*/ 40 h 663"/>
                <a:gd name="T4" fmla="*/ 180 w 186"/>
                <a:gd name="T5" fmla="*/ 106 h 663"/>
                <a:gd name="T6" fmla="*/ 178 w 186"/>
                <a:gd name="T7" fmla="*/ 197 h 663"/>
                <a:gd name="T8" fmla="*/ 174 w 186"/>
                <a:gd name="T9" fmla="*/ 251 h 663"/>
                <a:gd name="T10" fmla="*/ 168 w 186"/>
                <a:gd name="T11" fmla="*/ 304 h 663"/>
                <a:gd name="T12" fmla="*/ 160 w 186"/>
                <a:gd name="T13" fmla="*/ 384 h 663"/>
                <a:gd name="T14" fmla="*/ 163 w 186"/>
                <a:gd name="T15" fmla="*/ 441 h 663"/>
                <a:gd name="T16" fmla="*/ 175 w 186"/>
                <a:gd name="T17" fmla="*/ 482 h 663"/>
                <a:gd name="T18" fmla="*/ 186 w 186"/>
                <a:gd name="T19" fmla="*/ 500 h 663"/>
                <a:gd name="T20" fmla="*/ 168 w 186"/>
                <a:gd name="T21" fmla="*/ 552 h 663"/>
                <a:gd name="T22" fmla="*/ 163 w 186"/>
                <a:gd name="T23" fmla="*/ 579 h 663"/>
                <a:gd name="T24" fmla="*/ 163 w 186"/>
                <a:gd name="T25" fmla="*/ 592 h 663"/>
                <a:gd name="T26" fmla="*/ 154 w 186"/>
                <a:gd name="T27" fmla="*/ 618 h 663"/>
                <a:gd name="T28" fmla="*/ 142 w 186"/>
                <a:gd name="T29" fmla="*/ 636 h 663"/>
                <a:gd name="T30" fmla="*/ 130 w 186"/>
                <a:gd name="T31" fmla="*/ 646 h 663"/>
                <a:gd name="T32" fmla="*/ 114 w 186"/>
                <a:gd name="T33" fmla="*/ 654 h 663"/>
                <a:gd name="T34" fmla="*/ 94 w 186"/>
                <a:gd name="T35" fmla="*/ 658 h 663"/>
                <a:gd name="T36" fmla="*/ 83 w 186"/>
                <a:gd name="T37" fmla="*/ 660 h 663"/>
                <a:gd name="T38" fmla="*/ 53 w 186"/>
                <a:gd name="T39" fmla="*/ 663 h 663"/>
                <a:gd name="T40" fmla="*/ 33 w 186"/>
                <a:gd name="T41" fmla="*/ 661 h 663"/>
                <a:gd name="T42" fmla="*/ 29 w 186"/>
                <a:gd name="T43" fmla="*/ 658 h 663"/>
                <a:gd name="T44" fmla="*/ 27 w 186"/>
                <a:gd name="T45" fmla="*/ 651 h 663"/>
                <a:gd name="T46" fmla="*/ 32 w 186"/>
                <a:gd name="T47" fmla="*/ 636 h 663"/>
                <a:gd name="T48" fmla="*/ 56 w 186"/>
                <a:gd name="T49" fmla="*/ 553 h 663"/>
                <a:gd name="T50" fmla="*/ 63 w 186"/>
                <a:gd name="T51" fmla="*/ 513 h 663"/>
                <a:gd name="T52" fmla="*/ 65 w 186"/>
                <a:gd name="T53" fmla="*/ 467 h 663"/>
                <a:gd name="T54" fmla="*/ 66 w 186"/>
                <a:gd name="T55" fmla="*/ 405 h 663"/>
                <a:gd name="T56" fmla="*/ 60 w 186"/>
                <a:gd name="T57" fmla="*/ 333 h 663"/>
                <a:gd name="T58" fmla="*/ 47 w 186"/>
                <a:gd name="T59" fmla="*/ 262 h 663"/>
                <a:gd name="T60" fmla="*/ 38 w 186"/>
                <a:gd name="T61" fmla="*/ 223 h 663"/>
                <a:gd name="T62" fmla="*/ 14 w 186"/>
                <a:gd name="T63" fmla="*/ 97 h 663"/>
                <a:gd name="T64" fmla="*/ 0 w 186"/>
                <a:gd name="T65" fmla="*/ 6 h 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86" h="663">
                  <a:moveTo>
                    <a:pt x="166" y="0"/>
                  </a:moveTo>
                  <a:lnTo>
                    <a:pt x="166" y="0"/>
                  </a:lnTo>
                  <a:lnTo>
                    <a:pt x="169" y="18"/>
                  </a:lnTo>
                  <a:lnTo>
                    <a:pt x="174" y="40"/>
                  </a:lnTo>
                  <a:lnTo>
                    <a:pt x="177" y="68"/>
                  </a:lnTo>
                  <a:lnTo>
                    <a:pt x="180" y="106"/>
                  </a:lnTo>
                  <a:lnTo>
                    <a:pt x="181" y="149"/>
                  </a:lnTo>
                  <a:lnTo>
                    <a:pt x="178" y="197"/>
                  </a:lnTo>
                  <a:lnTo>
                    <a:pt x="177" y="224"/>
                  </a:lnTo>
                  <a:lnTo>
                    <a:pt x="174" y="251"/>
                  </a:lnTo>
                  <a:lnTo>
                    <a:pt x="174" y="251"/>
                  </a:lnTo>
                  <a:lnTo>
                    <a:pt x="168" y="304"/>
                  </a:lnTo>
                  <a:lnTo>
                    <a:pt x="163" y="347"/>
                  </a:lnTo>
                  <a:lnTo>
                    <a:pt x="160" y="384"/>
                  </a:lnTo>
                  <a:lnTo>
                    <a:pt x="160" y="416"/>
                  </a:lnTo>
                  <a:lnTo>
                    <a:pt x="163" y="441"/>
                  </a:lnTo>
                  <a:lnTo>
                    <a:pt x="168" y="464"/>
                  </a:lnTo>
                  <a:lnTo>
                    <a:pt x="175" y="482"/>
                  </a:lnTo>
                  <a:lnTo>
                    <a:pt x="186" y="500"/>
                  </a:lnTo>
                  <a:lnTo>
                    <a:pt x="186" y="500"/>
                  </a:lnTo>
                  <a:lnTo>
                    <a:pt x="175" y="527"/>
                  </a:lnTo>
                  <a:lnTo>
                    <a:pt x="168" y="552"/>
                  </a:lnTo>
                  <a:lnTo>
                    <a:pt x="165" y="565"/>
                  </a:lnTo>
                  <a:lnTo>
                    <a:pt x="163" y="579"/>
                  </a:lnTo>
                  <a:lnTo>
                    <a:pt x="163" y="579"/>
                  </a:lnTo>
                  <a:lnTo>
                    <a:pt x="163" y="592"/>
                  </a:lnTo>
                  <a:lnTo>
                    <a:pt x="160" y="606"/>
                  </a:lnTo>
                  <a:lnTo>
                    <a:pt x="154" y="618"/>
                  </a:lnTo>
                  <a:lnTo>
                    <a:pt x="148" y="631"/>
                  </a:lnTo>
                  <a:lnTo>
                    <a:pt x="142" y="636"/>
                  </a:lnTo>
                  <a:lnTo>
                    <a:pt x="138" y="642"/>
                  </a:lnTo>
                  <a:lnTo>
                    <a:pt x="130" y="646"/>
                  </a:lnTo>
                  <a:lnTo>
                    <a:pt x="123" y="651"/>
                  </a:lnTo>
                  <a:lnTo>
                    <a:pt x="114" y="654"/>
                  </a:lnTo>
                  <a:lnTo>
                    <a:pt x="105" y="657"/>
                  </a:lnTo>
                  <a:lnTo>
                    <a:pt x="94" y="658"/>
                  </a:lnTo>
                  <a:lnTo>
                    <a:pt x="83" y="660"/>
                  </a:lnTo>
                  <a:lnTo>
                    <a:pt x="83" y="660"/>
                  </a:lnTo>
                  <a:lnTo>
                    <a:pt x="72" y="661"/>
                  </a:lnTo>
                  <a:lnTo>
                    <a:pt x="53" y="663"/>
                  </a:lnTo>
                  <a:lnTo>
                    <a:pt x="42" y="663"/>
                  </a:lnTo>
                  <a:lnTo>
                    <a:pt x="33" y="661"/>
                  </a:lnTo>
                  <a:lnTo>
                    <a:pt x="30" y="660"/>
                  </a:lnTo>
                  <a:lnTo>
                    <a:pt x="29" y="658"/>
                  </a:lnTo>
                  <a:lnTo>
                    <a:pt x="27" y="655"/>
                  </a:lnTo>
                  <a:lnTo>
                    <a:pt x="27" y="651"/>
                  </a:lnTo>
                  <a:lnTo>
                    <a:pt x="27" y="651"/>
                  </a:lnTo>
                  <a:lnTo>
                    <a:pt x="32" y="636"/>
                  </a:lnTo>
                  <a:lnTo>
                    <a:pt x="44" y="600"/>
                  </a:lnTo>
                  <a:lnTo>
                    <a:pt x="56" y="553"/>
                  </a:lnTo>
                  <a:lnTo>
                    <a:pt x="60" y="533"/>
                  </a:lnTo>
                  <a:lnTo>
                    <a:pt x="63" y="513"/>
                  </a:lnTo>
                  <a:lnTo>
                    <a:pt x="63" y="513"/>
                  </a:lnTo>
                  <a:lnTo>
                    <a:pt x="65" y="467"/>
                  </a:lnTo>
                  <a:lnTo>
                    <a:pt x="66" y="438"/>
                  </a:lnTo>
                  <a:lnTo>
                    <a:pt x="66" y="405"/>
                  </a:lnTo>
                  <a:lnTo>
                    <a:pt x="65" y="371"/>
                  </a:lnTo>
                  <a:lnTo>
                    <a:pt x="60" y="333"/>
                  </a:lnTo>
                  <a:lnTo>
                    <a:pt x="56" y="298"/>
                  </a:lnTo>
                  <a:lnTo>
                    <a:pt x="47" y="262"/>
                  </a:lnTo>
                  <a:lnTo>
                    <a:pt x="47" y="262"/>
                  </a:lnTo>
                  <a:lnTo>
                    <a:pt x="38" y="223"/>
                  </a:lnTo>
                  <a:lnTo>
                    <a:pt x="29" y="181"/>
                  </a:lnTo>
                  <a:lnTo>
                    <a:pt x="14" y="97"/>
                  </a:lnTo>
                  <a:lnTo>
                    <a:pt x="3" y="33"/>
                  </a:lnTo>
                  <a:lnTo>
                    <a:pt x="0" y="6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00" name="Freeform 45">
              <a:extLst>
                <a:ext uri="{FF2B5EF4-FFF2-40B4-BE49-F238E27FC236}">
                  <a16:creationId xmlns:a16="http://schemas.microsoft.com/office/drawing/2014/main" id="{166BE65B-B67F-41A7-BC93-3463A66ED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6" y="2316"/>
              <a:ext cx="133" cy="288"/>
            </a:xfrm>
            <a:custGeom>
              <a:avLst/>
              <a:gdLst>
                <a:gd name="T0" fmla="*/ 90 w 267"/>
                <a:gd name="T1" fmla="*/ 0 h 576"/>
                <a:gd name="T2" fmla="*/ 90 w 267"/>
                <a:gd name="T3" fmla="*/ 0 h 576"/>
                <a:gd name="T4" fmla="*/ 95 w 267"/>
                <a:gd name="T5" fmla="*/ 144 h 576"/>
                <a:gd name="T6" fmla="*/ 98 w 267"/>
                <a:gd name="T7" fmla="*/ 256 h 576"/>
                <a:gd name="T8" fmla="*/ 102 w 267"/>
                <a:gd name="T9" fmla="*/ 335 h 576"/>
                <a:gd name="T10" fmla="*/ 102 w 267"/>
                <a:gd name="T11" fmla="*/ 335 h 576"/>
                <a:gd name="T12" fmla="*/ 104 w 267"/>
                <a:gd name="T13" fmla="*/ 359 h 576"/>
                <a:gd name="T14" fmla="*/ 102 w 267"/>
                <a:gd name="T15" fmla="*/ 380 h 576"/>
                <a:gd name="T16" fmla="*/ 101 w 267"/>
                <a:gd name="T17" fmla="*/ 400 h 576"/>
                <a:gd name="T18" fmla="*/ 96 w 267"/>
                <a:gd name="T19" fmla="*/ 416 h 576"/>
                <a:gd name="T20" fmla="*/ 92 w 267"/>
                <a:gd name="T21" fmla="*/ 431 h 576"/>
                <a:gd name="T22" fmla="*/ 86 w 267"/>
                <a:gd name="T23" fmla="*/ 445 h 576"/>
                <a:gd name="T24" fmla="*/ 80 w 267"/>
                <a:gd name="T25" fmla="*/ 455 h 576"/>
                <a:gd name="T26" fmla="*/ 74 w 267"/>
                <a:gd name="T27" fmla="*/ 464 h 576"/>
                <a:gd name="T28" fmla="*/ 74 w 267"/>
                <a:gd name="T29" fmla="*/ 464 h 576"/>
                <a:gd name="T30" fmla="*/ 54 w 267"/>
                <a:gd name="T31" fmla="*/ 490 h 576"/>
                <a:gd name="T32" fmla="*/ 30 w 267"/>
                <a:gd name="T33" fmla="*/ 524 h 576"/>
                <a:gd name="T34" fmla="*/ 0 w 267"/>
                <a:gd name="T35" fmla="*/ 569 h 576"/>
                <a:gd name="T36" fmla="*/ 0 w 267"/>
                <a:gd name="T37" fmla="*/ 569 h 576"/>
                <a:gd name="T38" fmla="*/ 3 w 267"/>
                <a:gd name="T39" fmla="*/ 572 h 576"/>
                <a:gd name="T40" fmla="*/ 14 w 267"/>
                <a:gd name="T41" fmla="*/ 575 h 576"/>
                <a:gd name="T42" fmla="*/ 21 w 267"/>
                <a:gd name="T43" fmla="*/ 576 h 576"/>
                <a:gd name="T44" fmla="*/ 32 w 267"/>
                <a:gd name="T45" fmla="*/ 576 h 576"/>
                <a:gd name="T46" fmla="*/ 44 w 267"/>
                <a:gd name="T47" fmla="*/ 575 h 576"/>
                <a:gd name="T48" fmla="*/ 57 w 267"/>
                <a:gd name="T49" fmla="*/ 572 h 576"/>
                <a:gd name="T50" fmla="*/ 57 w 267"/>
                <a:gd name="T51" fmla="*/ 572 h 576"/>
                <a:gd name="T52" fmla="*/ 65 w 267"/>
                <a:gd name="T53" fmla="*/ 569 h 576"/>
                <a:gd name="T54" fmla="*/ 74 w 267"/>
                <a:gd name="T55" fmla="*/ 564 h 576"/>
                <a:gd name="T56" fmla="*/ 90 w 267"/>
                <a:gd name="T57" fmla="*/ 551 h 576"/>
                <a:gd name="T58" fmla="*/ 110 w 267"/>
                <a:gd name="T59" fmla="*/ 533 h 576"/>
                <a:gd name="T60" fmla="*/ 129 w 267"/>
                <a:gd name="T61" fmla="*/ 514 h 576"/>
                <a:gd name="T62" fmla="*/ 149 w 267"/>
                <a:gd name="T63" fmla="*/ 493 h 576"/>
                <a:gd name="T64" fmla="*/ 170 w 267"/>
                <a:gd name="T65" fmla="*/ 472 h 576"/>
                <a:gd name="T66" fmla="*/ 192 w 267"/>
                <a:gd name="T67" fmla="*/ 452 h 576"/>
                <a:gd name="T68" fmla="*/ 204 w 267"/>
                <a:gd name="T69" fmla="*/ 443 h 576"/>
                <a:gd name="T70" fmla="*/ 216 w 267"/>
                <a:gd name="T71" fmla="*/ 436 h 576"/>
                <a:gd name="T72" fmla="*/ 216 w 267"/>
                <a:gd name="T73" fmla="*/ 436 h 576"/>
                <a:gd name="T74" fmla="*/ 213 w 267"/>
                <a:gd name="T75" fmla="*/ 427 h 576"/>
                <a:gd name="T76" fmla="*/ 211 w 267"/>
                <a:gd name="T77" fmla="*/ 418 h 576"/>
                <a:gd name="T78" fmla="*/ 208 w 267"/>
                <a:gd name="T79" fmla="*/ 406 h 576"/>
                <a:gd name="T80" fmla="*/ 207 w 267"/>
                <a:gd name="T81" fmla="*/ 389 h 576"/>
                <a:gd name="T82" fmla="*/ 207 w 267"/>
                <a:gd name="T83" fmla="*/ 370 h 576"/>
                <a:gd name="T84" fmla="*/ 208 w 267"/>
                <a:gd name="T85" fmla="*/ 346 h 576"/>
                <a:gd name="T86" fmla="*/ 213 w 267"/>
                <a:gd name="T87" fmla="*/ 321 h 576"/>
                <a:gd name="T88" fmla="*/ 213 w 267"/>
                <a:gd name="T89" fmla="*/ 321 h 576"/>
                <a:gd name="T90" fmla="*/ 228 w 267"/>
                <a:gd name="T91" fmla="*/ 259 h 576"/>
                <a:gd name="T92" fmla="*/ 244 w 267"/>
                <a:gd name="T93" fmla="*/ 195 h 576"/>
                <a:gd name="T94" fmla="*/ 259 w 267"/>
                <a:gd name="T95" fmla="*/ 138 h 576"/>
                <a:gd name="T96" fmla="*/ 264 w 267"/>
                <a:gd name="T97" fmla="*/ 117 h 576"/>
                <a:gd name="T98" fmla="*/ 267 w 267"/>
                <a:gd name="T99" fmla="*/ 102 h 576"/>
                <a:gd name="T100" fmla="*/ 267 w 267"/>
                <a:gd name="T101" fmla="*/ 102 h 576"/>
                <a:gd name="T102" fmla="*/ 267 w 267"/>
                <a:gd name="T103" fmla="*/ 80 h 576"/>
                <a:gd name="T104" fmla="*/ 265 w 267"/>
                <a:gd name="T105" fmla="*/ 60 h 576"/>
                <a:gd name="T106" fmla="*/ 262 w 267"/>
                <a:gd name="T107" fmla="*/ 41 h 576"/>
                <a:gd name="T108" fmla="*/ 90 w 267"/>
                <a:gd name="T109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7" h="576">
                  <a:moveTo>
                    <a:pt x="90" y="0"/>
                  </a:moveTo>
                  <a:lnTo>
                    <a:pt x="90" y="0"/>
                  </a:lnTo>
                  <a:lnTo>
                    <a:pt x="95" y="144"/>
                  </a:lnTo>
                  <a:lnTo>
                    <a:pt x="98" y="256"/>
                  </a:lnTo>
                  <a:lnTo>
                    <a:pt x="102" y="335"/>
                  </a:lnTo>
                  <a:lnTo>
                    <a:pt x="102" y="335"/>
                  </a:lnTo>
                  <a:lnTo>
                    <a:pt x="104" y="359"/>
                  </a:lnTo>
                  <a:lnTo>
                    <a:pt x="102" y="380"/>
                  </a:lnTo>
                  <a:lnTo>
                    <a:pt x="101" y="400"/>
                  </a:lnTo>
                  <a:lnTo>
                    <a:pt x="96" y="416"/>
                  </a:lnTo>
                  <a:lnTo>
                    <a:pt x="92" y="431"/>
                  </a:lnTo>
                  <a:lnTo>
                    <a:pt x="86" y="445"/>
                  </a:lnTo>
                  <a:lnTo>
                    <a:pt x="80" y="455"/>
                  </a:lnTo>
                  <a:lnTo>
                    <a:pt x="74" y="464"/>
                  </a:lnTo>
                  <a:lnTo>
                    <a:pt x="74" y="464"/>
                  </a:lnTo>
                  <a:lnTo>
                    <a:pt x="54" y="490"/>
                  </a:lnTo>
                  <a:lnTo>
                    <a:pt x="30" y="524"/>
                  </a:lnTo>
                  <a:lnTo>
                    <a:pt x="0" y="569"/>
                  </a:lnTo>
                  <a:lnTo>
                    <a:pt x="0" y="569"/>
                  </a:lnTo>
                  <a:lnTo>
                    <a:pt x="3" y="572"/>
                  </a:lnTo>
                  <a:lnTo>
                    <a:pt x="14" y="575"/>
                  </a:lnTo>
                  <a:lnTo>
                    <a:pt x="21" y="576"/>
                  </a:lnTo>
                  <a:lnTo>
                    <a:pt x="32" y="576"/>
                  </a:lnTo>
                  <a:lnTo>
                    <a:pt x="44" y="575"/>
                  </a:lnTo>
                  <a:lnTo>
                    <a:pt x="57" y="572"/>
                  </a:lnTo>
                  <a:lnTo>
                    <a:pt x="57" y="572"/>
                  </a:lnTo>
                  <a:lnTo>
                    <a:pt x="65" y="569"/>
                  </a:lnTo>
                  <a:lnTo>
                    <a:pt x="74" y="564"/>
                  </a:lnTo>
                  <a:lnTo>
                    <a:pt x="90" y="551"/>
                  </a:lnTo>
                  <a:lnTo>
                    <a:pt x="110" y="533"/>
                  </a:lnTo>
                  <a:lnTo>
                    <a:pt x="129" y="514"/>
                  </a:lnTo>
                  <a:lnTo>
                    <a:pt x="149" y="493"/>
                  </a:lnTo>
                  <a:lnTo>
                    <a:pt x="170" y="472"/>
                  </a:lnTo>
                  <a:lnTo>
                    <a:pt x="192" y="452"/>
                  </a:lnTo>
                  <a:lnTo>
                    <a:pt x="204" y="443"/>
                  </a:lnTo>
                  <a:lnTo>
                    <a:pt x="216" y="436"/>
                  </a:lnTo>
                  <a:lnTo>
                    <a:pt x="216" y="436"/>
                  </a:lnTo>
                  <a:lnTo>
                    <a:pt x="213" y="427"/>
                  </a:lnTo>
                  <a:lnTo>
                    <a:pt x="211" y="418"/>
                  </a:lnTo>
                  <a:lnTo>
                    <a:pt x="208" y="406"/>
                  </a:lnTo>
                  <a:lnTo>
                    <a:pt x="207" y="389"/>
                  </a:lnTo>
                  <a:lnTo>
                    <a:pt x="207" y="370"/>
                  </a:lnTo>
                  <a:lnTo>
                    <a:pt x="208" y="346"/>
                  </a:lnTo>
                  <a:lnTo>
                    <a:pt x="213" y="321"/>
                  </a:lnTo>
                  <a:lnTo>
                    <a:pt x="213" y="321"/>
                  </a:lnTo>
                  <a:lnTo>
                    <a:pt x="228" y="259"/>
                  </a:lnTo>
                  <a:lnTo>
                    <a:pt x="244" y="195"/>
                  </a:lnTo>
                  <a:lnTo>
                    <a:pt x="259" y="138"/>
                  </a:lnTo>
                  <a:lnTo>
                    <a:pt x="264" y="117"/>
                  </a:lnTo>
                  <a:lnTo>
                    <a:pt x="267" y="102"/>
                  </a:lnTo>
                  <a:lnTo>
                    <a:pt x="267" y="102"/>
                  </a:lnTo>
                  <a:lnTo>
                    <a:pt x="267" y="80"/>
                  </a:lnTo>
                  <a:lnTo>
                    <a:pt x="265" y="60"/>
                  </a:lnTo>
                  <a:lnTo>
                    <a:pt x="262" y="41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01" name="Freeform 46">
              <a:extLst>
                <a:ext uri="{FF2B5EF4-FFF2-40B4-BE49-F238E27FC236}">
                  <a16:creationId xmlns:a16="http://schemas.microsoft.com/office/drawing/2014/main" id="{630AC26C-A25A-4980-97F8-88F150AC4C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" y="1844"/>
              <a:ext cx="261" cy="499"/>
            </a:xfrm>
            <a:custGeom>
              <a:avLst/>
              <a:gdLst>
                <a:gd name="T0" fmla="*/ 417 w 520"/>
                <a:gd name="T1" fmla="*/ 40 h 998"/>
                <a:gd name="T2" fmla="*/ 437 w 520"/>
                <a:gd name="T3" fmla="*/ 68 h 998"/>
                <a:gd name="T4" fmla="*/ 459 w 520"/>
                <a:gd name="T5" fmla="*/ 107 h 998"/>
                <a:gd name="T6" fmla="*/ 472 w 520"/>
                <a:gd name="T7" fmla="*/ 143 h 998"/>
                <a:gd name="T8" fmla="*/ 478 w 520"/>
                <a:gd name="T9" fmla="*/ 167 h 998"/>
                <a:gd name="T10" fmla="*/ 478 w 520"/>
                <a:gd name="T11" fmla="*/ 178 h 998"/>
                <a:gd name="T12" fmla="*/ 475 w 520"/>
                <a:gd name="T13" fmla="*/ 244 h 998"/>
                <a:gd name="T14" fmla="*/ 456 w 520"/>
                <a:gd name="T15" fmla="*/ 480 h 998"/>
                <a:gd name="T16" fmla="*/ 453 w 520"/>
                <a:gd name="T17" fmla="*/ 509 h 998"/>
                <a:gd name="T18" fmla="*/ 451 w 520"/>
                <a:gd name="T19" fmla="*/ 648 h 998"/>
                <a:gd name="T20" fmla="*/ 453 w 520"/>
                <a:gd name="T21" fmla="*/ 772 h 998"/>
                <a:gd name="T22" fmla="*/ 481 w 520"/>
                <a:gd name="T23" fmla="*/ 842 h 998"/>
                <a:gd name="T24" fmla="*/ 504 w 520"/>
                <a:gd name="T25" fmla="*/ 905 h 998"/>
                <a:gd name="T26" fmla="*/ 520 w 520"/>
                <a:gd name="T27" fmla="*/ 965 h 998"/>
                <a:gd name="T28" fmla="*/ 510 w 520"/>
                <a:gd name="T29" fmla="*/ 970 h 998"/>
                <a:gd name="T30" fmla="*/ 463 w 520"/>
                <a:gd name="T31" fmla="*/ 983 h 998"/>
                <a:gd name="T32" fmla="*/ 414 w 520"/>
                <a:gd name="T33" fmla="*/ 994 h 998"/>
                <a:gd name="T34" fmla="*/ 350 w 520"/>
                <a:gd name="T35" fmla="*/ 998 h 998"/>
                <a:gd name="T36" fmla="*/ 275 w 520"/>
                <a:gd name="T37" fmla="*/ 997 h 998"/>
                <a:gd name="T38" fmla="*/ 191 w 520"/>
                <a:gd name="T39" fmla="*/ 982 h 998"/>
                <a:gd name="T40" fmla="*/ 146 w 520"/>
                <a:gd name="T41" fmla="*/ 968 h 998"/>
                <a:gd name="T42" fmla="*/ 100 w 520"/>
                <a:gd name="T43" fmla="*/ 950 h 998"/>
                <a:gd name="T44" fmla="*/ 52 w 520"/>
                <a:gd name="T45" fmla="*/ 928 h 998"/>
                <a:gd name="T46" fmla="*/ 53 w 520"/>
                <a:gd name="T47" fmla="*/ 759 h 998"/>
                <a:gd name="T48" fmla="*/ 53 w 520"/>
                <a:gd name="T49" fmla="*/ 570 h 998"/>
                <a:gd name="T50" fmla="*/ 52 w 520"/>
                <a:gd name="T51" fmla="*/ 530 h 998"/>
                <a:gd name="T52" fmla="*/ 50 w 520"/>
                <a:gd name="T53" fmla="*/ 441 h 998"/>
                <a:gd name="T54" fmla="*/ 56 w 520"/>
                <a:gd name="T55" fmla="*/ 211 h 998"/>
                <a:gd name="T56" fmla="*/ 58 w 520"/>
                <a:gd name="T57" fmla="*/ 143 h 998"/>
                <a:gd name="T58" fmla="*/ 53 w 520"/>
                <a:gd name="T59" fmla="*/ 149 h 998"/>
                <a:gd name="T60" fmla="*/ 37 w 520"/>
                <a:gd name="T61" fmla="*/ 173 h 998"/>
                <a:gd name="T62" fmla="*/ 20 w 520"/>
                <a:gd name="T63" fmla="*/ 190 h 998"/>
                <a:gd name="T64" fmla="*/ 10 w 520"/>
                <a:gd name="T65" fmla="*/ 196 h 998"/>
                <a:gd name="T66" fmla="*/ 4 w 520"/>
                <a:gd name="T67" fmla="*/ 169 h 998"/>
                <a:gd name="T68" fmla="*/ 0 w 520"/>
                <a:gd name="T69" fmla="*/ 164 h 998"/>
                <a:gd name="T70" fmla="*/ 6 w 520"/>
                <a:gd name="T71" fmla="*/ 143 h 998"/>
                <a:gd name="T72" fmla="*/ 29 w 520"/>
                <a:gd name="T73" fmla="*/ 70 h 998"/>
                <a:gd name="T74" fmla="*/ 50 w 520"/>
                <a:gd name="T75" fmla="*/ 19 h 998"/>
                <a:gd name="T76" fmla="*/ 134 w 520"/>
                <a:gd name="T77" fmla="*/ 172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20" h="998">
                  <a:moveTo>
                    <a:pt x="417" y="40"/>
                  </a:moveTo>
                  <a:lnTo>
                    <a:pt x="417" y="40"/>
                  </a:lnTo>
                  <a:lnTo>
                    <a:pt x="428" y="54"/>
                  </a:lnTo>
                  <a:lnTo>
                    <a:pt x="437" y="68"/>
                  </a:lnTo>
                  <a:lnTo>
                    <a:pt x="448" y="86"/>
                  </a:lnTo>
                  <a:lnTo>
                    <a:pt x="459" y="107"/>
                  </a:lnTo>
                  <a:lnTo>
                    <a:pt x="469" y="131"/>
                  </a:lnTo>
                  <a:lnTo>
                    <a:pt x="472" y="143"/>
                  </a:lnTo>
                  <a:lnTo>
                    <a:pt x="475" y="155"/>
                  </a:lnTo>
                  <a:lnTo>
                    <a:pt x="478" y="167"/>
                  </a:lnTo>
                  <a:lnTo>
                    <a:pt x="478" y="178"/>
                  </a:lnTo>
                  <a:lnTo>
                    <a:pt x="478" y="178"/>
                  </a:lnTo>
                  <a:lnTo>
                    <a:pt x="478" y="206"/>
                  </a:lnTo>
                  <a:lnTo>
                    <a:pt x="475" y="244"/>
                  </a:lnTo>
                  <a:lnTo>
                    <a:pt x="469" y="330"/>
                  </a:lnTo>
                  <a:lnTo>
                    <a:pt x="456" y="480"/>
                  </a:lnTo>
                  <a:lnTo>
                    <a:pt x="456" y="480"/>
                  </a:lnTo>
                  <a:lnTo>
                    <a:pt x="453" y="509"/>
                  </a:lnTo>
                  <a:lnTo>
                    <a:pt x="453" y="550"/>
                  </a:lnTo>
                  <a:lnTo>
                    <a:pt x="451" y="648"/>
                  </a:lnTo>
                  <a:lnTo>
                    <a:pt x="453" y="772"/>
                  </a:lnTo>
                  <a:lnTo>
                    <a:pt x="453" y="772"/>
                  </a:lnTo>
                  <a:lnTo>
                    <a:pt x="462" y="793"/>
                  </a:lnTo>
                  <a:lnTo>
                    <a:pt x="481" y="842"/>
                  </a:lnTo>
                  <a:lnTo>
                    <a:pt x="493" y="874"/>
                  </a:lnTo>
                  <a:lnTo>
                    <a:pt x="504" y="905"/>
                  </a:lnTo>
                  <a:lnTo>
                    <a:pt x="513" y="937"/>
                  </a:lnTo>
                  <a:lnTo>
                    <a:pt x="520" y="965"/>
                  </a:lnTo>
                  <a:lnTo>
                    <a:pt x="520" y="965"/>
                  </a:lnTo>
                  <a:lnTo>
                    <a:pt x="510" y="970"/>
                  </a:lnTo>
                  <a:lnTo>
                    <a:pt x="483" y="979"/>
                  </a:lnTo>
                  <a:lnTo>
                    <a:pt x="463" y="983"/>
                  </a:lnTo>
                  <a:lnTo>
                    <a:pt x="441" y="989"/>
                  </a:lnTo>
                  <a:lnTo>
                    <a:pt x="414" y="994"/>
                  </a:lnTo>
                  <a:lnTo>
                    <a:pt x="383" y="997"/>
                  </a:lnTo>
                  <a:lnTo>
                    <a:pt x="350" y="998"/>
                  </a:lnTo>
                  <a:lnTo>
                    <a:pt x="314" y="998"/>
                  </a:lnTo>
                  <a:lnTo>
                    <a:pt x="275" y="997"/>
                  </a:lnTo>
                  <a:lnTo>
                    <a:pt x="234" y="991"/>
                  </a:lnTo>
                  <a:lnTo>
                    <a:pt x="191" y="982"/>
                  </a:lnTo>
                  <a:lnTo>
                    <a:pt x="169" y="974"/>
                  </a:lnTo>
                  <a:lnTo>
                    <a:pt x="146" y="968"/>
                  </a:lnTo>
                  <a:lnTo>
                    <a:pt x="124" y="959"/>
                  </a:lnTo>
                  <a:lnTo>
                    <a:pt x="100" y="950"/>
                  </a:lnTo>
                  <a:lnTo>
                    <a:pt x="76" y="940"/>
                  </a:lnTo>
                  <a:lnTo>
                    <a:pt x="52" y="928"/>
                  </a:lnTo>
                  <a:lnTo>
                    <a:pt x="52" y="928"/>
                  </a:lnTo>
                  <a:lnTo>
                    <a:pt x="53" y="759"/>
                  </a:lnTo>
                  <a:lnTo>
                    <a:pt x="53" y="625"/>
                  </a:lnTo>
                  <a:lnTo>
                    <a:pt x="53" y="570"/>
                  </a:lnTo>
                  <a:lnTo>
                    <a:pt x="52" y="530"/>
                  </a:lnTo>
                  <a:lnTo>
                    <a:pt x="52" y="530"/>
                  </a:lnTo>
                  <a:lnTo>
                    <a:pt x="50" y="492"/>
                  </a:lnTo>
                  <a:lnTo>
                    <a:pt x="50" y="441"/>
                  </a:lnTo>
                  <a:lnTo>
                    <a:pt x="53" y="323"/>
                  </a:lnTo>
                  <a:lnTo>
                    <a:pt x="56" y="211"/>
                  </a:lnTo>
                  <a:lnTo>
                    <a:pt x="58" y="169"/>
                  </a:lnTo>
                  <a:lnTo>
                    <a:pt x="58" y="143"/>
                  </a:lnTo>
                  <a:lnTo>
                    <a:pt x="58" y="143"/>
                  </a:lnTo>
                  <a:lnTo>
                    <a:pt x="53" y="149"/>
                  </a:lnTo>
                  <a:lnTo>
                    <a:pt x="44" y="164"/>
                  </a:lnTo>
                  <a:lnTo>
                    <a:pt x="37" y="173"/>
                  </a:lnTo>
                  <a:lnTo>
                    <a:pt x="29" y="181"/>
                  </a:lnTo>
                  <a:lnTo>
                    <a:pt x="20" y="190"/>
                  </a:lnTo>
                  <a:lnTo>
                    <a:pt x="10" y="196"/>
                  </a:lnTo>
                  <a:lnTo>
                    <a:pt x="10" y="196"/>
                  </a:lnTo>
                  <a:lnTo>
                    <a:pt x="9" y="179"/>
                  </a:lnTo>
                  <a:lnTo>
                    <a:pt x="4" y="169"/>
                  </a:lnTo>
                  <a:lnTo>
                    <a:pt x="3" y="166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6" y="143"/>
                  </a:lnTo>
                  <a:lnTo>
                    <a:pt x="20" y="97"/>
                  </a:lnTo>
                  <a:lnTo>
                    <a:pt x="29" y="70"/>
                  </a:lnTo>
                  <a:lnTo>
                    <a:pt x="40" y="43"/>
                  </a:lnTo>
                  <a:lnTo>
                    <a:pt x="50" y="19"/>
                  </a:lnTo>
                  <a:lnTo>
                    <a:pt x="61" y="0"/>
                  </a:lnTo>
                  <a:lnTo>
                    <a:pt x="134" y="172"/>
                  </a:lnTo>
                  <a:lnTo>
                    <a:pt x="417" y="4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02" name="Freeform 47">
              <a:extLst>
                <a:ext uri="{FF2B5EF4-FFF2-40B4-BE49-F238E27FC236}">
                  <a16:creationId xmlns:a16="http://schemas.microsoft.com/office/drawing/2014/main" id="{816829B9-BCFA-4FD6-8120-6F42A3EF4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98" y="1440"/>
              <a:ext cx="421" cy="420"/>
            </a:xfrm>
            <a:custGeom>
              <a:avLst/>
              <a:gdLst>
                <a:gd name="T0" fmla="*/ 112 w 842"/>
                <a:gd name="T1" fmla="*/ 36 h 840"/>
                <a:gd name="T2" fmla="*/ 136 w 842"/>
                <a:gd name="T3" fmla="*/ 61 h 840"/>
                <a:gd name="T4" fmla="*/ 169 w 842"/>
                <a:gd name="T5" fmla="*/ 111 h 840"/>
                <a:gd name="T6" fmla="*/ 272 w 842"/>
                <a:gd name="T7" fmla="*/ 182 h 840"/>
                <a:gd name="T8" fmla="*/ 303 w 842"/>
                <a:gd name="T9" fmla="*/ 208 h 840"/>
                <a:gd name="T10" fmla="*/ 332 w 842"/>
                <a:gd name="T11" fmla="*/ 227 h 840"/>
                <a:gd name="T12" fmla="*/ 342 w 842"/>
                <a:gd name="T13" fmla="*/ 248 h 840"/>
                <a:gd name="T14" fmla="*/ 368 w 842"/>
                <a:gd name="T15" fmla="*/ 242 h 840"/>
                <a:gd name="T16" fmla="*/ 393 w 842"/>
                <a:gd name="T17" fmla="*/ 241 h 840"/>
                <a:gd name="T18" fmla="*/ 462 w 842"/>
                <a:gd name="T19" fmla="*/ 208 h 840"/>
                <a:gd name="T20" fmla="*/ 468 w 842"/>
                <a:gd name="T21" fmla="*/ 253 h 840"/>
                <a:gd name="T22" fmla="*/ 453 w 842"/>
                <a:gd name="T23" fmla="*/ 329 h 840"/>
                <a:gd name="T24" fmla="*/ 423 w 842"/>
                <a:gd name="T25" fmla="*/ 389 h 840"/>
                <a:gd name="T26" fmla="*/ 507 w 842"/>
                <a:gd name="T27" fmla="*/ 268 h 840"/>
                <a:gd name="T28" fmla="*/ 538 w 842"/>
                <a:gd name="T29" fmla="*/ 229 h 840"/>
                <a:gd name="T30" fmla="*/ 577 w 842"/>
                <a:gd name="T31" fmla="*/ 209 h 840"/>
                <a:gd name="T32" fmla="*/ 595 w 842"/>
                <a:gd name="T33" fmla="*/ 214 h 840"/>
                <a:gd name="T34" fmla="*/ 652 w 842"/>
                <a:gd name="T35" fmla="*/ 256 h 840"/>
                <a:gd name="T36" fmla="*/ 665 w 842"/>
                <a:gd name="T37" fmla="*/ 292 h 840"/>
                <a:gd name="T38" fmla="*/ 724 w 842"/>
                <a:gd name="T39" fmla="*/ 215 h 840"/>
                <a:gd name="T40" fmla="*/ 751 w 842"/>
                <a:gd name="T41" fmla="*/ 197 h 840"/>
                <a:gd name="T42" fmla="*/ 790 w 842"/>
                <a:gd name="T43" fmla="*/ 200 h 840"/>
                <a:gd name="T44" fmla="*/ 823 w 842"/>
                <a:gd name="T45" fmla="*/ 226 h 840"/>
                <a:gd name="T46" fmla="*/ 842 w 842"/>
                <a:gd name="T47" fmla="*/ 284 h 840"/>
                <a:gd name="T48" fmla="*/ 839 w 842"/>
                <a:gd name="T49" fmla="*/ 356 h 840"/>
                <a:gd name="T50" fmla="*/ 802 w 842"/>
                <a:gd name="T51" fmla="*/ 634 h 840"/>
                <a:gd name="T52" fmla="*/ 769 w 842"/>
                <a:gd name="T53" fmla="*/ 759 h 840"/>
                <a:gd name="T54" fmla="*/ 742 w 842"/>
                <a:gd name="T55" fmla="*/ 810 h 840"/>
                <a:gd name="T56" fmla="*/ 703 w 842"/>
                <a:gd name="T57" fmla="*/ 829 h 840"/>
                <a:gd name="T58" fmla="*/ 559 w 842"/>
                <a:gd name="T59" fmla="*/ 840 h 840"/>
                <a:gd name="T60" fmla="*/ 413 w 842"/>
                <a:gd name="T61" fmla="*/ 828 h 840"/>
                <a:gd name="T62" fmla="*/ 354 w 842"/>
                <a:gd name="T63" fmla="*/ 816 h 840"/>
                <a:gd name="T64" fmla="*/ 330 w 842"/>
                <a:gd name="T65" fmla="*/ 790 h 840"/>
                <a:gd name="T66" fmla="*/ 327 w 842"/>
                <a:gd name="T67" fmla="*/ 769 h 840"/>
                <a:gd name="T68" fmla="*/ 329 w 842"/>
                <a:gd name="T69" fmla="*/ 661 h 840"/>
                <a:gd name="T70" fmla="*/ 368 w 842"/>
                <a:gd name="T71" fmla="*/ 633 h 840"/>
                <a:gd name="T72" fmla="*/ 429 w 842"/>
                <a:gd name="T73" fmla="*/ 649 h 840"/>
                <a:gd name="T74" fmla="*/ 529 w 842"/>
                <a:gd name="T75" fmla="*/ 669 h 840"/>
                <a:gd name="T76" fmla="*/ 567 w 842"/>
                <a:gd name="T77" fmla="*/ 667 h 840"/>
                <a:gd name="T78" fmla="*/ 591 w 842"/>
                <a:gd name="T79" fmla="*/ 660 h 840"/>
                <a:gd name="T80" fmla="*/ 618 w 842"/>
                <a:gd name="T81" fmla="*/ 651 h 840"/>
                <a:gd name="T82" fmla="*/ 628 w 842"/>
                <a:gd name="T83" fmla="*/ 631 h 840"/>
                <a:gd name="T84" fmla="*/ 612 w 842"/>
                <a:gd name="T85" fmla="*/ 524 h 840"/>
                <a:gd name="T86" fmla="*/ 339 w 842"/>
                <a:gd name="T87" fmla="*/ 444 h 840"/>
                <a:gd name="T88" fmla="*/ 342 w 842"/>
                <a:gd name="T89" fmla="*/ 407 h 840"/>
                <a:gd name="T90" fmla="*/ 311 w 842"/>
                <a:gd name="T91" fmla="*/ 365 h 840"/>
                <a:gd name="T92" fmla="*/ 230 w 842"/>
                <a:gd name="T93" fmla="*/ 323 h 840"/>
                <a:gd name="T94" fmla="*/ 178 w 842"/>
                <a:gd name="T95" fmla="*/ 298 h 840"/>
                <a:gd name="T96" fmla="*/ 121 w 842"/>
                <a:gd name="T97" fmla="*/ 230 h 840"/>
                <a:gd name="T98" fmla="*/ 59 w 842"/>
                <a:gd name="T99" fmla="*/ 158 h 840"/>
                <a:gd name="T100" fmla="*/ 0 w 842"/>
                <a:gd name="T101" fmla="*/ 75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42" h="840">
                  <a:moveTo>
                    <a:pt x="76" y="0"/>
                  </a:moveTo>
                  <a:lnTo>
                    <a:pt x="76" y="0"/>
                  </a:lnTo>
                  <a:lnTo>
                    <a:pt x="95" y="19"/>
                  </a:lnTo>
                  <a:lnTo>
                    <a:pt x="112" y="36"/>
                  </a:lnTo>
                  <a:lnTo>
                    <a:pt x="125" y="49"/>
                  </a:lnTo>
                  <a:lnTo>
                    <a:pt x="125" y="49"/>
                  </a:lnTo>
                  <a:lnTo>
                    <a:pt x="131" y="54"/>
                  </a:lnTo>
                  <a:lnTo>
                    <a:pt x="136" y="61"/>
                  </a:lnTo>
                  <a:lnTo>
                    <a:pt x="146" y="79"/>
                  </a:lnTo>
                  <a:lnTo>
                    <a:pt x="157" y="97"/>
                  </a:lnTo>
                  <a:lnTo>
                    <a:pt x="163" y="105"/>
                  </a:lnTo>
                  <a:lnTo>
                    <a:pt x="169" y="111"/>
                  </a:lnTo>
                  <a:lnTo>
                    <a:pt x="169" y="111"/>
                  </a:lnTo>
                  <a:lnTo>
                    <a:pt x="194" y="127"/>
                  </a:lnTo>
                  <a:lnTo>
                    <a:pt x="233" y="152"/>
                  </a:lnTo>
                  <a:lnTo>
                    <a:pt x="272" y="182"/>
                  </a:lnTo>
                  <a:lnTo>
                    <a:pt x="287" y="196"/>
                  </a:lnTo>
                  <a:lnTo>
                    <a:pt x="297" y="206"/>
                  </a:lnTo>
                  <a:lnTo>
                    <a:pt x="297" y="206"/>
                  </a:lnTo>
                  <a:lnTo>
                    <a:pt x="303" y="208"/>
                  </a:lnTo>
                  <a:lnTo>
                    <a:pt x="314" y="212"/>
                  </a:lnTo>
                  <a:lnTo>
                    <a:pt x="320" y="215"/>
                  </a:lnTo>
                  <a:lnTo>
                    <a:pt x="326" y="220"/>
                  </a:lnTo>
                  <a:lnTo>
                    <a:pt x="332" y="227"/>
                  </a:lnTo>
                  <a:lnTo>
                    <a:pt x="336" y="236"/>
                  </a:lnTo>
                  <a:lnTo>
                    <a:pt x="336" y="236"/>
                  </a:lnTo>
                  <a:lnTo>
                    <a:pt x="339" y="244"/>
                  </a:lnTo>
                  <a:lnTo>
                    <a:pt x="342" y="248"/>
                  </a:lnTo>
                  <a:lnTo>
                    <a:pt x="344" y="248"/>
                  </a:lnTo>
                  <a:lnTo>
                    <a:pt x="348" y="248"/>
                  </a:lnTo>
                  <a:lnTo>
                    <a:pt x="359" y="244"/>
                  </a:lnTo>
                  <a:lnTo>
                    <a:pt x="368" y="242"/>
                  </a:lnTo>
                  <a:lnTo>
                    <a:pt x="380" y="242"/>
                  </a:lnTo>
                  <a:lnTo>
                    <a:pt x="380" y="242"/>
                  </a:lnTo>
                  <a:lnTo>
                    <a:pt x="387" y="242"/>
                  </a:lnTo>
                  <a:lnTo>
                    <a:pt x="393" y="241"/>
                  </a:lnTo>
                  <a:lnTo>
                    <a:pt x="408" y="236"/>
                  </a:lnTo>
                  <a:lnTo>
                    <a:pt x="425" y="230"/>
                  </a:lnTo>
                  <a:lnTo>
                    <a:pt x="438" y="223"/>
                  </a:lnTo>
                  <a:lnTo>
                    <a:pt x="462" y="208"/>
                  </a:lnTo>
                  <a:lnTo>
                    <a:pt x="471" y="200"/>
                  </a:lnTo>
                  <a:lnTo>
                    <a:pt x="471" y="200"/>
                  </a:lnTo>
                  <a:lnTo>
                    <a:pt x="469" y="224"/>
                  </a:lnTo>
                  <a:lnTo>
                    <a:pt x="468" y="253"/>
                  </a:lnTo>
                  <a:lnTo>
                    <a:pt x="463" y="290"/>
                  </a:lnTo>
                  <a:lnTo>
                    <a:pt x="463" y="290"/>
                  </a:lnTo>
                  <a:lnTo>
                    <a:pt x="459" y="310"/>
                  </a:lnTo>
                  <a:lnTo>
                    <a:pt x="453" y="329"/>
                  </a:lnTo>
                  <a:lnTo>
                    <a:pt x="447" y="346"/>
                  </a:lnTo>
                  <a:lnTo>
                    <a:pt x="440" y="361"/>
                  </a:lnTo>
                  <a:lnTo>
                    <a:pt x="429" y="382"/>
                  </a:lnTo>
                  <a:lnTo>
                    <a:pt x="423" y="389"/>
                  </a:lnTo>
                  <a:lnTo>
                    <a:pt x="423" y="389"/>
                  </a:lnTo>
                  <a:lnTo>
                    <a:pt x="456" y="344"/>
                  </a:lnTo>
                  <a:lnTo>
                    <a:pt x="483" y="304"/>
                  </a:lnTo>
                  <a:lnTo>
                    <a:pt x="507" y="268"/>
                  </a:lnTo>
                  <a:lnTo>
                    <a:pt x="507" y="268"/>
                  </a:lnTo>
                  <a:lnTo>
                    <a:pt x="517" y="254"/>
                  </a:lnTo>
                  <a:lnTo>
                    <a:pt x="528" y="241"/>
                  </a:lnTo>
                  <a:lnTo>
                    <a:pt x="538" y="229"/>
                  </a:lnTo>
                  <a:lnTo>
                    <a:pt x="549" y="220"/>
                  </a:lnTo>
                  <a:lnTo>
                    <a:pt x="559" y="212"/>
                  </a:lnTo>
                  <a:lnTo>
                    <a:pt x="571" y="209"/>
                  </a:lnTo>
                  <a:lnTo>
                    <a:pt x="577" y="209"/>
                  </a:lnTo>
                  <a:lnTo>
                    <a:pt x="583" y="209"/>
                  </a:lnTo>
                  <a:lnTo>
                    <a:pt x="589" y="211"/>
                  </a:lnTo>
                  <a:lnTo>
                    <a:pt x="595" y="214"/>
                  </a:lnTo>
                  <a:lnTo>
                    <a:pt x="595" y="214"/>
                  </a:lnTo>
                  <a:lnTo>
                    <a:pt x="621" y="229"/>
                  </a:lnTo>
                  <a:lnTo>
                    <a:pt x="633" y="236"/>
                  </a:lnTo>
                  <a:lnTo>
                    <a:pt x="643" y="245"/>
                  </a:lnTo>
                  <a:lnTo>
                    <a:pt x="652" y="256"/>
                  </a:lnTo>
                  <a:lnTo>
                    <a:pt x="659" y="266"/>
                  </a:lnTo>
                  <a:lnTo>
                    <a:pt x="664" y="278"/>
                  </a:lnTo>
                  <a:lnTo>
                    <a:pt x="665" y="292"/>
                  </a:lnTo>
                  <a:lnTo>
                    <a:pt x="665" y="292"/>
                  </a:lnTo>
                  <a:lnTo>
                    <a:pt x="674" y="278"/>
                  </a:lnTo>
                  <a:lnTo>
                    <a:pt x="697" y="247"/>
                  </a:lnTo>
                  <a:lnTo>
                    <a:pt x="710" y="230"/>
                  </a:lnTo>
                  <a:lnTo>
                    <a:pt x="724" y="215"/>
                  </a:lnTo>
                  <a:lnTo>
                    <a:pt x="739" y="203"/>
                  </a:lnTo>
                  <a:lnTo>
                    <a:pt x="745" y="200"/>
                  </a:lnTo>
                  <a:lnTo>
                    <a:pt x="751" y="197"/>
                  </a:lnTo>
                  <a:lnTo>
                    <a:pt x="751" y="197"/>
                  </a:lnTo>
                  <a:lnTo>
                    <a:pt x="766" y="197"/>
                  </a:lnTo>
                  <a:lnTo>
                    <a:pt x="773" y="197"/>
                  </a:lnTo>
                  <a:lnTo>
                    <a:pt x="782" y="199"/>
                  </a:lnTo>
                  <a:lnTo>
                    <a:pt x="790" y="200"/>
                  </a:lnTo>
                  <a:lnTo>
                    <a:pt x="799" y="205"/>
                  </a:lnTo>
                  <a:lnTo>
                    <a:pt x="808" y="209"/>
                  </a:lnTo>
                  <a:lnTo>
                    <a:pt x="815" y="217"/>
                  </a:lnTo>
                  <a:lnTo>
                    <a:pt x="823" y="226"/>
                  </a:lnTo>
                  <a:lnTo>
                    <a:pt x="829" y="236"/>
                  </a:lnTo>
                  <a:lnTo>
                    <a:pt x="835" y="250"/>
                  </a:lnTo>
                  <a:lnTo>
                    <a:pt x="839" y="265"/>
                  </a:lnTo>
                  <a:lnTo>
                    <a:pt x="842" y="284"/>
                  </a:lnTo>
                  <a:lnTo>
                    <a:pt x="842" y="305"/>
                  </a:lnTo>
                  <a:lnTo>
                    <a:pt x="842" y="329"/>
                  </a:lnTo>
                  <a:lnTo>
                    <a:pt x="839" y="356"/>
                  </a:lnTo>
                  <a:lnTo>
                    <a:pt x="839" y="356"/>
                  </a:lnTo>
                  <a:lnTo>
                    <a:pt x="815" y="546"/>
                  </a:lnTo>
                  <a:lnTo>
                    <a:pt x="806" y="605"/>
                  </a:lnTo>
                  <a:lnTo>
                    <a:pt x="802" y="634"/>
                  </a:lnTo>
                  <a:lnTo>
                    <a:pt x="802" y="634"/>
                  </a:lnTo>
                  <a:lnTo>
                    <a:pt x="793" y="669"/>
                  </a:lnTo>
                  <a:lnTo>
                    <a:pt x="787" y="696"/>
                  </a:lnTo>
                  <a:lnTo>
                    <a:pt x="778" y="727"/>
                  </a:lnTo>
                  <a:lnTo>
                    <a:pt x="769" y="759"/>
                  </a:lnTo>
                  <a:lnTo>
                    <a:pt x="763" y="772"/>
                  </a:lnTo>
                  <a:lnTo>
                    <a:pt x="755" y="786"/>
                  </a:lnTo>
                  <a:lnTo>
                    <a:pt x="749" y="799"/>
                  </a:lnTo>
                  <a:lnTo>
                    <a:pt x="742" y="810"/>
                  </a:lnTo>
                  <a:lnTo>
                    <a:pt x="733" y="819"/>
                  </a:lnTo>
                  <a:lnTo>
                    <a:pt x="725" y="825"/>
                  </a:lnTo>
                  <a:lnTo>
                    <a:pt x="725" y="825"/>
                  </a:lnTo>
                  <a:lnTo>
                    <a:pt x="703" y="829"/>
                  </a:lnTo>
                  <a:lnTo>
                    <a:pt x="676" y="834"/>
                  </a:lnTo>
                  <a:lnTo>
                    <a:pt x="637" y="837"/>
                  </a:lnTo>
                  <a:lnTo>
                    <a:pt x="588" y="840"/>
                  </a:lnTo>
                  <a:lnTo>
                    <a:pt x="559" y="840"/>
                  </a:lnTo>
                  <a:lnTo>
                    <a:pt x="526" y="838"/>
                  </a:lnTo>
                  <a:lnTo>
                    <a:pt x="492" y="837"/>
                  </a:lnTo>
                  <a:lnTo>
                    <a:pt x="453" y="832"/>
                  </a:lnTo>
                  <a:lnTo>
                    <a:pt x="413" y="828"/>
                  </a:lnTo>
                  <a:lnTo>
                    <a:pt x="368" y="822"/>
                  </a:lnTo>
                  <a:lnTo>
                    <a:pt x="368" y="822"/>
                  </a:lnTo>
                  <a:lnTo>
                    <a:pt x="362" y="820"/>
                  </a:lnTo>
                  <a:lnTo>
                    <a:pt x="354" y="816"/>
                  </a:lnTo>
                  <a:lnTo>
                    <a:pt x="347" y="811"/>
                  </a:lnTo>
                  <a:lnTo>
                    <a:pt x="339" y="805"/>
                  </a:lnTo>
                  <a:lnTo>
                    <a:pt x="332" y="796"/>
                  </a:lnTo>
                  <a:lnTo>
                    <a:pt x="330" y="790"/>
                  </a:lnTo>
                  <a:lnTo>
                    <a:pt x="329" y="784"/>
                  </a:lnTo>
                  <a:lnTo>
                    <a:pt x="327" y="777"/>
                  </a:lnTo>
                  <a:lnTo>
                    <a:pt x="327" y="769"/>
                  </a:lnTo>
                  <a:lnTo>
                    <a:pt x="327" y="769"/>
                  </a:lnTo>
                  <a:lnTo>
                    <a:pt x="327" y="735"/>
                  </a:lnTo>
                  <a:lnTo>
                    <a:pt x="327" y="697"/>
                  </a:lnTo>
                  <a:lnTo>
                    <a:pt x="327" y="679"/>
                  </a:lnTo>
                  <a:lnTo>
                    <a:pt x="329" y="661"/>
                  </a:lnTo>
                  <a:lnTo>
                    <a:pt x="332" y="645"/>
                  </a:lnTo>
                  <a:lnTo>
                    <a:pt x="336" y="628"/>
                  </a:lnTo>
                  <a:lnTo>
                    <a:pt x="336" y="628"/>
                  </a:lnTo>
                  <a:lnTo>
                    <a:pt x="368" y="633"/>
                  </a:lnTo>
                  <a:lnTo>
                    <a:pt x="398" y="639"/>
                  </a:lnTo>
                  <a:lnTo>
                    <a:pt x="414" y="643"/>
                  </a:lnTo>
                  <a:lnTo>
                    <a:pt x="429" y="649"/>
                  </a:lnTo>
                  <a:lnTo>
                    <a:pt x="429" y="649"/>
                  </a:lnTo>
                  <a:lnTo>
                    <a:pt x="457" y="657"/>
                  </a:lnTo>
                  <a:lnTo>
                    <a:pt x="481" y="663"/>
                  </a:lnTo>
                  <a:lnTo>
                    <a:pt x="529" y="669"/>
                  </a:lnTo>
                  <a:lnTo>
                    <a:pt x="529" y="669"/>
                  </a:lnTo>
                  <a:lnTo>
                    <a:pt x="541" y="670"/>
                  </a:lnTo>
                  <a:lnTo>
                    <a:pt x="550" y="670"/>
                  </a:lnTo>
                  <a:lnTo>
                    <a:pt x="559" y="669"/>
                  </a:lnTo>
                  <a:lnTo>
                    <a:pt x="567" y="667"/>
                  </a:lnTo>
                  <a:lnTo>
                    <a:pt x="579" y="663"/>
                  </a:lnTo>
                  <a:lnTo>
                    <a:pt x="585" y="661"/>
                  </a:lnTo>
                  <a:lnTo>
                    <a:pt x="591" y="660"/>
                  </a:lnTo>
                  <a:lnTo>
                    <a:pt x="591" y="660"/>
                  </a:lnTo>
                  <a:lnTo>
                    <a:pt x="597" y="660"/>
                  </a:lnTo>
                  <a:lnTo>
                    <a:pt x="601" y="658"/>
                  </a:lnTo>
                  <a:lnTo>
                    <a:pt x="610" y="654"/>
                  </a:lnTo>
                  <a:lnTo>
                    <a:pt x="618" y="651"/>
                  </a:lnTo>
                  <a:lnTo>
                    <a:pt x="622" y="649"/>
                  </a:lnTo>
                  <a:lnTo>
                    <a:pt x="628" y="649"/>
                  </a:lnTo>
                  <a:lnTo>
                    <a:pt x="628" y="649"/>
                  </a:lnTo>
                  <a:lnTo>
                    <a:pt x="628" y="631"/>
                  </a:lnTo>
                  <a:lnTo>
                    <a:pt x="625" y="591"/>
                  </a:lnTo>
                  <a:lnTo>
                    <a:pt x="622" y="569"/>
                  </a:lnTo>
                  <a:lnTo>
                    <a:pt x="618" y="545"/>
                  </a:lnTo>
                  <a:lnTo>
                    <a:pt x="612" y="524"/>
                  </a:lnTo>
                  <a:lnTo>
                    <a:pt x="609" y="516"/>
                  </a:lnTo>
                  <a:lnTo>
                    <a:pt x="606" y="509"/>
                  </a:lnTo>
                  <a:lnTo>
                    <a:pt x="523" y="362"/>
                  </a:lnTo>
                  <a:lnTo>
                    <a:pt x="339" y="444"/>
                  </a:lnTo>
                  <a:lnTo>
                    <a:pt x="339" y="444"/>
                  </a:lnTo>
                  <a:lnTo>
                    <a:pt x="339" y="438"/>
                  </a:lnTo>
                  <a:lnTo>
                    <a:pt x="339" y="425"/>
                  </a:lnTo>
                  <a:lnTo>
                    <a:pt x="342" y="407"/>
                  </a:lnTo>
                  <a:lnTo>
                    <a:pt x="345" y="396"/>
                  </a:lnTo>
                  <a:lnTo>
                    <a:pt x="351" y="386"/>
                  </a:lnTo>
                  <a:lnTo>
                    <a:pt x="351" y="386"/>
                  </a:lnTo>
                  <a:lnTo>
                    <a:pt x="311" y="365"/>
                  </a:lnTo>
                  <a:lnTo>
                    <a:pt x="251" y="332"/>
                  </a:lnTo>
                  <a:lnTo>
                    <a:pt x="251" y="332"/>
                  </a:lnTo>
                  <a:lnTo>
                    <a:pt x="240" y="328"/>
                  </a:lnTo>
                  <a:lnTo>
                    <a:pt x="230" y="323"/>
                  </a:lnTo>
                  <a:lnTo>
                    <a:pt x="208" y="316"/>
                  </a:lnTo>
                  <a:lnTo>
                    <a:pt x="197" y="311"/>
                  </a:lnTo>
                  <a:lnTo>
                    <a:pt x="187" y="305"/>
                  </a:lnTo>
                  <a:lnTo>
                    <a:pt x="178" y="298"/>
                  </a:lnTo>
                  <a:lnTo>
                    <a:pt x="169" y="289"/>
                  </a:lnTo>
                  <a:lnTo>
                    <a:pt x="169" y="289"/>
                  </a:lnTo>
                  <a:lnTo>
                    <a:pt x="148" y="263"/>
                  </a:lnTo>
                  <a:lnTo>
                    <a:pt x="121" y="230"/>
                  </a:lnTo>
                  <a:lnTo>
                    <a:pt x="76" y="181"/>
                  </a:lnTo>
                  <a:lnTo>
                    <a:pt x="76" y="181"/>
                  </a:lnTo>
                  <a:lnTo>
                    <a:pt x="68" y="172"/>
                  </a:lnTo>
                  <a:lnTo>
                    <a:pt x="59" y="158"/>
                  </a:lnTo>
                  <a:lnTo>
                    <a:pt x="38" y="126"/>
                  </a:lnTo>
                  <a:lnTo>
                    <a:pt x="16" y="93"/>
                  </a:lnTo>
                  <a:lnTo>
                    <a:pt x="7" y="82"/>
                  </a:lnTo>
                  <a:lnTo>
                    <a:pt x="0" y="75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03" name="Freeform 48">
              <a:extLst>
                <a:ext uri="{FF2B5EF4-FFF2-40B4-BE49-F238E27FC236}">
                  <a16:creationId xmlns:a16="http://schemas.microsoft.com/office/drawing/2014/main" id="{A511578C-0445-4924-B324-7D27EF24E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8" y="1699"/>
              <a:ext cx="101" cy="104"/>
            </a:xfrm>
            <a:custGeom>
              <a:avLst/>
              <a:gdLst>
                <a:gd name="T0" fmla="*/ 202 w 202"/>
                <a:gd name="T1" fmla="*/ 122 h 206"/>
                <a:gd name="T2" fmla="*/ 147 w 202"/>
                <a:gd name="T3" fmla="*/ 57 h 206"/>
                <a:gd name="T4" fmla="*/ 126 w 202"/>
                <a:gd name="T5" fmla="*/ 39 h 206"/>
                <a:gd name="T6" fmla="*/ 109 w 202"/>
                <a:gd name="T7" fmla="*/ 28 h 206"/>
                <a:gd name="T8" fmla="*/ 56 w 202"/>
                <a:gd name="T9" fmla="*/ 1 h 206"/>
                <a:gd name="T10" fmla="*/ 53 w 202"/>
                <a:gd name="T11" fmla="*/ 0 h 206"/>
                <a:gd name="T12" fmla="*/ 47 w 202"/>
                <a:gd name="T13" fmla="*/ 1 h 206"/>
                <a:gd name="T14" fmla="*/ 47 w 202"/>
                <a:gd name="T15" fmla="*/ 10 h 206"/>
                <a:gd name="T16" fmla="*/ 53 w 202"/>
                <a:gd name="T17" fmla="*/ 19 h 206"/>
                <a:gd name="T18" fmla="*/ 62 w 202"/>
                <a:gd name="T19" fmla="*/ 28 h 206"/>
                <a:gd name="T20" fmla="*/ 91 w 202"/>
                <a:gd name="T21" fmla="*/ 46 h 206"/>
                <a:gd name="T22" fmla="*/ 100 w 202"/>
                <a:gd name="T23" fmla="*/ 52 h 206"/>
                <a:gd name="T24" fmla="*/ 103 w 202"/>
                <a:gd name="T25" fmla="*/ 60 h 206"/>
                <a:gd name="T26" fmla="*/ 102 w 202"/>
                <a:gd name="T27" fmla="*/ 67 h 206"/>
                <a:gd name="T28" fmla="*/ 94 w 202"/>
                <a:gd name="T29" fmla="*/ 75 h 206"/>
                <a:gd name="T30" fmla="*/ 81 w 202"/>
                <a:gd name="T31" fmla="*/ 79 h 206"/>
                <a:gd name="T32" fmla="*/ 60 w 202"/>
                <a:gd name="T33" fmla="*/ 81 h 206"/>
                <a:gd name="T34" fmla="*/ 24 w 202"/>
                <a:gd name="T35" fmla="*/ 84 h 206"/>
                <a:gd name="T36" fmla="*/ 14 w 202"/>
                <a:gd name="T37" fmla="*/ 85 h 206"/>
                <a:gd name="T38" fmla="*/ 5 w 202"/>
                <a:gd name="T39" fmla="*/ 93 h 206"/>
                <a:gd name="T40" fmla="*/ 0 w 202"/>
                <a:gd name="T41" fmla="*/ 103 h 206"/>
                <a:gd name="T42" fmla="*/ 2 w 202"/>
                <a:gd name="T43" fmla="*/ 106 h 206"/>
                <a:gd name="T44" fmla="*/ 6 w 202"/>
                <a:gd name="T45" fmla="*/ 112 h 206"/>
                <a:gd name="T46" fmla="*/ 23 w 202"/>
                <a:gd name="T47" fmla="*/ 122 h 206"/>
                <a:gd name="T48" fmla="*/ 24 w 202"/>
                <a:gd name="T49" fmla="*/ 128 h 206"/>
                <a:gd name="T50" fmla="*/ 33 w 202"/>
                <a:gd name="T51" fmla="*/ 143 h 206"/>
                <a:gd name="T52" fmla="*/ 39 w 202"/>
                <a:gd name="T53" fmla="*/ 151 h 206"/>
                <a:gd name="T54" fmla="*/ 45 w 202"/>
                <a:gd name="T55" fmla="*/ 166 h 206"/>
                <a:gd name="T56" fmla="*/ 50 w 202"/>
                <a:gd name="T57" fmla="*/ 173 h 206"/>
                <a:gd name="T58" fmla="*/ 63 w 202"/>
                <a:gd name="T59" fmla="*/ 194 h 206"/>
                <a:gd name="T60" fmla="*/ 78 w 202"/>
                <a:gd name="T61" fmla="*/ 205 h 206"/>
                <a:gd name="T62" fmla="*/ 83 w 202"/>
                <a:gd name="T63" fmla="*/ 206 h 206"/>
                <a:gd name="T64" fmla="*/ 162 w 202"/>
                <a:gd name="T65" fmla="*/ 206 h 206"/>
                <a:gd name="T66" fmla="*/ 183 w 202"/>
                <a:gd name="T67" fmla="*/ 202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02" h="206">
                  <a:moveTo>
                    <a:pt x="202" y="122"/>
                  </a:moveTo>
                  <a:lnTo>
                    <a:pt x="202" y="122"/>
                  </a:lnTo>
                  <a:lnTo>
                    <a:pt x="171" y="85"/>
                  </a:lnTo>
                  <a:lnTo>
                    <a:pt x="147" y="57"/>
                  </a:lnTo>
                  <a:lnTo>
                    <a:pt x="135" y="46"/>
                  </a:lnTo>
                  <a:lnTo>
                    <a:pt x="126" y="39"/>
                  </a:lnTo>
                  <a:lnTo>
                    <a:pt x="126" y="39"/>
                  </a:lnTo>
                  <a:lnTo>
                    <a:pt x="109" y="28"/>
                  </a:lnTo>
                  <a:lnTo>
                    <a:pt x="88" y="18"/>
                  </a:lnTo>
                  <a:lnTo>
                    <a:pt x="56" y="1"/>
                  </a:lnTo>
                  <a:lnTo>
                    <a:pt x="56" y="1"/>
                  </a:lnTo>
                  <a:lnTo>
                    <a:pt x="53" y="0"/>
                  </a:lnTo>
                  <a:lnTo>
                    <a:pt x="50" y="0"/>
                  </a:lnTo>
                  <a:lnTo>
                    <a:pt x="47" y="1"/>
                  </a:lnTo>
                  <a:lnTo>
                    <a:pt x="47" y="3"/>
                  </a:lnTo>
                  <a:lnTo>
                    <a:pt x="47" y="10"/>
                  </a:lnTo>
                  <a:lnTo>
                    <a:pt x="53" y="19"/>
                  </a:lnTo>
                  <a:lnTo>
                    <a:pt x="53" y="19"/>
                  </a:lnTo>
                  <a:lnTo>
                    <a:pt x="56" y="24"/>
                  </a:lnTo>
                  <a:lnTo>
                    <a:pt x="62" y="28"/>
                  </a:lnTo>
                  <a:lnTo>
                    <a:pt x="77" y="37"/>
                  </a:lnTo>
                  <a:lnTo>
                    <a:pt x="91" y="46"/>
                  </a:lnTo>
                  <a:lnTo>
                    <a:pt x="100" y="52"/>
                  </a:lnTo>
                  <a:lnTo>
                    <a:pt x="100" y="52"/>
                  </a:lnTo>
                  <a:lnTo>
                    <a:pt x="102" y="55"/>
                  </a:lnTo>
                  <a:lnTo>
                    <a:pt x="103" y="60"/>
                  </a:lnTo>
                  <a:lnTo>
                    <a:pt x="103" y="64"/>
                  </a:lnTo>
                  <a:lnTo>
                    <a:pt x="102" y="67"/>
                  </a:lnTo>
                  <a:lnTo>
                    <a:pt x="99" y="72"/>
                  </a:lnTo>
                  <a:lnTo>
                    <a:pt x="94" y="75"/>
                  </a:lnTo>
                  <a:lnTo>
                    <a:pt x="88" y="78"/>
                  </a:lnTo>
                  <a:lnTo>
                    <a:pt x="81" y="79"/>
                  </a:lnTo>
                  <a:lnTo>
                    <a:pt x="81" y="79"/>
                  </a:lnTo>
                  <a:lnTo>
                    <a:pt x="60" y="81"/>
                  </a:lnTo>
                  <a:lnTo>
                    <a:pt x="41" y="82"/>
                  </a:lnTo>
                  <a:lnTo>
                    <a:pt x="24" y="84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9" y="88"/>
                  </a:lnTo>
                  <a:lnTo>
                    <a:pt x="5" y="93"/>
                  </a:lnTo>
                  <a:lnTo>
                    <a:pt x="2" y="100"/>
                  </a:lnTo>
                  <a:lnTo>
                    <a:pt x="0" y="103"/>
                  </a:lnTo>
                  <a:lnTo>
                    <a:pt x="2" y="106"/>
                  </a:lnTo>
                  <a:lnTo>
                    <a:pt x="2" y="106"/>
                  </a:lnTo>
                  <a:lnTo>
                    <a:pt x="3" y="109"/>
                  </a:lnTo>
                  <a:lnTo>
                    <a:pt x="6" y="112"/>
                  </a:lnTo>
                  <a:lnTo>
                    <a:pt x="14" y="116"/>
                  </a:lnTo>
                  <a:lnTo>
                    <a:pt x="23" y="122"/>
                  </a:lnTo>
                  <a:lnTo>
                    <a:pt x="23" y="122"/>
                  </a:lnTo>
                  <a:lnTo>
                    <a:pt x="24" y="128"/>
                  </a:lnTo>
                  <a:lnTo>
                    <a:pt x="27" y="134"/>
                  </a:lnTo>
                  <a:lnTo>
                    <a:pt x="33" y="143"/>
                  </a:lnTo>
                  <a:lnTo>
                    <a:pt x="33" y="143"/>
                  </a:lnTo>
                  <a:lnTo>
                    <a:pt x="39" y="151"/>
                  </a:lnTo>
                  <a:lnTo>
                    <a:pt x="42" y="158"/>
                  </a:lnTo>
                  <a:lnTo>
                    <a:pt x="45" y="166"/>
                  </a:lnTo>
                  <a:lnTo>
                    <a:pt x="50" y="173"/>
                  </a:lnTo>
                  <a:lnTo>
                    <a:pt x="50" y="173"/>
                  </a:lnTo>
                  <a:lnTo>
                    <a:pt x="54" y="184"/>
                  </a:lnTo>
                  <a:lnTo>
                    <a:pt x="63" y="194"/>
                  </a:lnTo>
                  <a:lnTo>
                    <a:pt x="72" y="202"/>
                  </a:lnTo>
                  <a:lnTo>
                    <a:pt x="78" y="205"/>
                  </a:lnTo>
                  <a:lnTo>
                    <a:pt x="83" y="206"/>
                  </a:lnTo>
                  <a:lnTo>
                    <a:pt x="83" y="206"/>
                  </a:lnTo>
                  <a:lnTo>
                    <a:pt x="130" y="206"/>
                  </a:lnTo>
                  <a:lnTo>
                    <a:pt x="162" y="206"/>
                  </a:lnTo>
                  <a:lnTo>
                    <a:pt x="174" y="205"/>
                  </a:lnTo>
                  <a:lnTo>
                    <a:pt x="183" y="202"/>
                  </a:lnTo>
                  <a:lnTo>
                    <a:pt x="202" y="122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04" name="Freeform 49">
              <a:extLst>
                <a:ext uri="{FF2B5EF4-FFF2-40B4-BE49-F238E27FC236}">
                  <a16:creationId xmlns:a16="http://schemas.microsoft.com/office/drawing/2014/main" id="{BCCE9392-1CE9-4107-9BB4-0244543A0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0" y="1508"/>
              <a:ext cx="167" cy="127"/>
            </a:xfrm>
            <a:custGeom>
              <a:avLst/>
              <a:gdLst>
                <a:gd name="T0" fmla="*/ 42 w 335"/>
                <a:gd name="T1" fmla="*/ 62 h 254"/>
                <a:gd name="T2" fmla="*/ 40 w 335"/>
                <a:gd name="T3" fmla="*/ 86 h 254"/>
                <a:gd name="T4" fmla="*/ 34 w 335"/>
                <a:gd name="T5" fmla="*/ 125 h 254"/>
                <a:gd name="T6" fmla="*/ 31 w 335"/>
                <a:gd name="T7" fmla="*/ 163 h 254"/>
                <a:gd name="T8" fmla="*/ 27 w 335"/>
                <a:gd name="T9" fmla="*/ 193 h 254"/>
                <a:gd name="T10" fmla="*/ 24 w 335"/>
                <a:gd name="T11" fmla="*/ 202 h 254"/>
                <a:gd name="T12" fmla="*/ 0 w 335"/>
                <a:gd name="T13" fmla="*/ 254 h 254"/>
                <a:gd name="T14" fmla="*/ 33 w 335"/>
                <a:gd name="T15" fmla="*/ 215 h 254"/>
                <a:gd name="T16" fmla="*/ 85 w 335"/>
                <a:gd name="T17" fmla="*/ 143 h 254"/>
                <a:gd name="T18" fmla="*/ 103 w 335"/>
                <a:gd name="T19" fmla="*/ 116 h 254"/>
                <a:gd name="T20" fmla="*/ 121 w 335"/>
                <a:gd name="T21" fmla="*/ 95 h 254"/>
                <a:gd name="T22" fmla="*/ 132 w 335"/>
                <a:gd name="T23" fmla="*/ 89 h 254"/>
                <a:gd name="T24" fmla="*/ 136 w 335"/>
                <a:gd name="T25" fmla="*/ 89 h 254"/>
                <a:gd name="T26" fmla="*/ 166 w 335"/>
                <a:gd name="T27" fmla="*/ 83 h 254"/>
                <a:gd name="T28" fmla="*/ 172 w 335"/>
                <a:gd name="T29" fmla="*/ 79 h 254"/>
                <a:gd name="T30" fmla="*/ 174 w 335"/>
                <a:gd name="T31" fmla="*/ 86 h 254"/>
                <a:gd name="T32" fmla="*/ 184 w 335"/>
                <a:gd name="T33" fmla="*/ 104 h 254"/>
                <a:gd name="T34" fmla="*/ 189 w 335"/>
                <a:gd name="T35" fmla="*/ 110 h 254"/>
                <a:gd name="T36" fmla="*/ 216 w 335"/>
                <a:gd name="T37" fmla="*/ 131 h 254"/>
                <a:gd name="T38" fmla="*/ 232 w 335"/>
                <a:gd name="T39" fmla="*/ 149 h 254"/>
                <a:gd name="T40" fmla="*/ 239 w 335"/>
                <a:gd name="T41" fmla="*/ 167 h 254"/>
                <a:gd name="T42" fmla="*/ 241 w 335"/>
                <a:gd name="T43" fmla="*/ 173 h 254"/>
                <a:gd name="T44" fmla="*/ 256 w 335"/>
                <a:gd name="T45" fmla="*/ 146 h 254"/>
                <a:gd name="T46" fmla="*/ 281 w 335"/>
                <a:gd name="T47" fmla="*/ 110 h 254"/>
                <a:gd name="T48" fmla="*/ 314 w 335"/>
                <a:gd name="T49" fmla="*/ 73 h 254"/>
                <a:gd name="T50" fmla="*/ 335 w 335"/>
                <a:gd name="T51" fmla="*/ 56 h 254"/>
                <a:gd name="T52" fmla="*/ 266 w 335"/>
                <a:gd name="T53" fmla="*/ 0 h 254"/>
                <a:gd name="T54" fmla="*/ 210 w 335"/>
                <a:gd name="T55" fmla="*/ 22 h 254"/>
                <a:gd name="T56" fmla="*/ 156 w 335"/>
                <a:gd name="T57" fmla="*/ 50 h 254"/>
                <a:gd name="T58" fmla="*/ 100 w 335"/>
                <a:gd name="T59" fmla="*/ 86 h 254"/>
                <a:gd name="T60" fmla="*/ 72 w 335"/>
                <a:gd name="T61" fmla="*/ 3 h 254"/>
                <a:gd name="T62" fmla="*/ 52 w 335"/>
                <a:gd name="T63" fmla="*/ 23 h 254"/>
                <a:gd name="T64" fmla="*/ 31 w 335"/>
                <a:gd name="T65" fmla="*/ 38 h 254"/>
                <a:gd name="T66" fmla="*/ 6 w 335"/>
                <a:gd name="T67" fmla="*/ 5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35" h="254">
                  <a:moveTo>
                    <a:pt x="6" y="50"/>
                  </a:moveTo>
                  <a:lnTo>
                    <a:pt x="42" y="62"/>
                  </a:lnTo>
                  <a:lnTo>
                    <a:pt x="42" y="62"/>
                  </a:lnTo>
                  <a:lnTo>
                    <a:pt x="40" y="86"/>
                  </a:lnTo>
                  <a:lnTo>
                    <a:pt x="34" y="125"/>
                  </a:lnTo>
                  <a:lnTo>
                    <a:pt x="34" y="125"/>
                  </a:lnTo>
                  <a:lnTo>
                    <a:pt x="33" y="143"/>
                  </a:lnTo>
                  <a:lnTo>
                    <a:pt x="31" y="163"/>
                  </a:lnTo>
                  <a:lnTo>
                    <a:pt x="30" y="182"/>
                  </a:lnTo>
                  <a:lnTo>
                    <a:pt x="27" y="193"/>
                  </a:lnTo>
                  <a:lnTo>
                    <a:pt x="24" y="202"/>
                  </a:lnTo>
                  <a:lnTo>
                    <a:pt x="24" y="202"/>
                  </a:lnTo>
                  <a:lnTo>
                    <a:pt x="8" y="236"/>
                  </a:lnTo>
                  <a:lnTo>
                    <a:pt x="0" y="254"/>
                  </a:lnTo>
                  <a:lnTo>
                    <a:pt x="0" y="254"/>
                  </a:lnTo>
                  <a:lnTo>
                    <a:pt x="33" y="215"/>
                  </a:lnTo>
                  <a:lnTo>
                    <a:pt x="60" y="179"/>
                  </a:lnTo>
                  <a:lnTo>
                    <a:pt x="85" y="143"/>
                  </a:lnTo>
                  <a:lnTo>
                    <a:pt x="85" y="143"/>
                  </a:lnTo>
                  <a:lnTo>
                    <a:pt x="103" y="116"/>
                  </a:lnTo>
                  <a:lnTo>
                    <a:pt x="117" y="100"/>
                  </a:lnTo>
                  <a:lnTo>
                    <a:pt x="121" y="95"/>
                  </a:lnTo>
                  <a:lnTo>
                    <a:pt x="127" y="92"/>
                  </a:lnTo>
                  <a:lnTo>
                    <a:pt x="132" y="89"/>
                  </a:lnTo>
                  <a:lnTo>
                    <a:pt x="136" y="89"/>
                  </a:lnTo>
                  <a:lnTo>
                    <a:pt x="136" y="89"/>
                  </a:lnTo>
                  <a:lnTo>
                    <a:pt x="159" y="86"/>
                  </a:lnTo>
                  <a:lnTo>
                    <a:pt x="166" y="83"/>
                  </a:lnTo>
                  <a:lnTo>
                    <a:pt x="171" y="82"/>
                  </a:lnTo>
                  <a:lnTo>
                    <a:pt x="172" y="79"/>
                  </a:lnTo>
                  <a:lnTo>
                    <a:pt x="172" y="79"/>
                  </a:lnTo>
                  <a:lnTo>
                    <a:pt x="174" y="86"/>
                  </a:lnTo>
                  <a:lnTo>
                    <a:pt x="177" y="94"/>
                  </a:lnTo>
                  <a:lnTo>
                    <a:pt x="184" y="104"/>
                  </a:lnTo>
                  <a:lnTo>
                    <a:pt x="184" y="104"/>
                  </a:lnTo>
                  <a:lnTo>
                    <a:pt x="189" y="110"/>
                  </a:lnTo>
                  <a:lnTo>
                    <a:pt x="198" y="116"/>
                  </a:lnTo>
                  <a:lnTo>
                    <a:pt x="216" y="131"/>
                  </a:lnTo>
                  <a:lnTo>
                    <a:pt x="225" y="140"/>
                  </a:lnTo>
                  <a:lnTo>
                    <a:pt x="232" y="149"/>
                  </a:lnTo>
                  <a:lnTo>
                    <a:pt x="238" y="161"/>
                  </a:lnTo>
                  <a:lnTo>
                    <a:pt x="239" y="167"/>
                  </a:lnTo>
                  <a:lnTo>
                    <a:pt x="241" y="173"/>
                  </a:lnTo>
                  <a:lnTo>
                    <a:pt x="241" y="173"/>
                  </a:lnTo>
                  <a:lnTo>
                    <a:pt x="247" y="160"/>
                  </a:lnTo>
                  <a:lnTo>
                    <a:pt x="256" y="146"/>
                  </a:lnTo>
                  <a:lnTo>
                    <a:pt x="266" y="128"/>
                  </a:lnTo>
                  <a:lnTo>
                    <a:pt x="281" y="110"/>
                  </a:lnTo>
                  <a:lnTo>
                    <a:pt x="296" y="91"/>
                  </a:lnTo>
                  <a:lnTo>
                    <a:pt x="314" y="73"/>
                  </a:lnTo>
                  <a:lnTo>
                    <a:pt x="325" y="64"/>
                  </a:lnTo>
                  <a:lnTo>
                    <a:pt x="335" y="56"/>
                  </a:lnTo>
                  <a:lnTo>
                    <a:pt x="266" y="0"/>
                  </a:lnTo>
                  <a:lnTo>
                    <a:pt x="266" y="0"/>
                  </a:lnTo>
                  <a:lnTo>
                    <a:pt x="250" y="6"/>
                  </a:lnTo>
                  <a:lnTo>
                    <a:pt x="210" y="22"/>
                  </a:lnTo>
                  <a:lnTo>
                    <a:pt x="183" y="35"/>
                  </a:lnTo>
                  <a:lnTo>
                    <a:pt x="156" y="50"/>
                  </a:lnTo>
                  <a:lnTo>
                    <a:pt x="127" y="67"/>
                  </a:lnTo>
                  <a:lnTo>
                    <a:pt x="100" y="86"/>
                  </a:lnTo>
                  <a:lnTo>
                    <a:pt x="72" y="3"/>
                  </a:lnTo>
                  <a:lnTo>
                    <a:pt x="72" y="3"/>
                  </a:lnTo>
                  <a:lnTo>
                    <a:pt x="66" y="8"/>
                  </a:lnTo>
                  <a:lnTo>
                    <a:pt x="52" y="23"/>
                  </a:lnTo>
                  <a:lnTo>
                    <a:pt x="42" y="31"/>
                  </a:lnTo>
                  <a:lnTo>
                    <a:pt x="31" y="38"/>
                  </a:lnTo>
                  <a:lnTo>
                    <a:pt x="19" y="46"/>
                  </a:lnTo>
                  <a:lnTo>
                    <a:pt x="6" y="50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05" name="Freeform 50">
              <a:extLst>
                <a:ext uri="{FF2B5EF4-FFF2-40B4-BE49-F238E27FC236}">
                  <a16:creationId xmlns:a16="http://schemas.microsoft.com/office/drawing/2014/main" id="{775028F7-6861-403C-BAAA-0148E8642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24" y="1330"/>
              <a:ext cx="214" cy="294"/>
            </a:xfrm>
            <a:custGeom>
              <a:avLst/>
              <a:gdLst>
                <a:gd name="T0" fmla="*/ 400 w 428"/>
                <a:gd name="T1" fmla="*/ 552 h 587"/>
                <a:gd name="T2" fmla="*/ 422 w 428"/>
                <a:gd name="T3" fmla="*/ 492 h 587"/>
                <a:gd name="T4" fmla="*/ 428 w 428"/>
                <a:gd name="T5" fmla="*/ 462 h 587"/>
                <a:gd name="T6" fmla="*/ 423 w 428"/>
                <a:gd name="T7" fmla="*/ 450 h 587"/>
                <a:gd name="T8" fmla="*/ 409 w 428"/>
                <a:gd name="T9" fmla="*/ 414 h 587"/>
                <a:gd name="T10" fmla="*/ 395 w 428"/>
                <a:gd name="T11" fmla="*/ 387 h 587"/>
                <a:gd name="T12" fmla="*/ 377 w 428"/>
                <a:gd name="T13" fmla="*/ 352 h 587"/>
                <a:gd name="T14" fmla="*/ 371 w 428"/>
                <a:gd name="T15" fmla="*/ 296 h 587"/>
                <a:gd name="T16" fmla="*/ 362 w 428"/>
                <a:gd name="T17" fmla="*/ 248 h 587"/>
                <a:gd name="T18" fmla="*/ 337 w 428"/>
                <a:gd name="T19" fmla="*/ 128 h 587"/>
                <a:gd name="T20" fmla="*/ 313 w 428"/>
                <a:gd name="T21" fmla="*/ 70 h 587"/>
                <a:gd name="T22" fmla="*/ 296 w 428"/>
                <a:gd name="T23" fmla="*/ 51 h 587"/>
                <a:gd name="T24" fmla="*/ 259 w 428"/>
                <a:gd name="T25" fmla="*/ 19 h 587"/>
                <a:gd name="T26" fmla="*/ 206 w 428"/>
                <a:gd name="T27" fmla="*/ 1 h 587"/>
                <a:gd name="T28" fmla="*/ 174 w 428"/>
                <a:gd name="T29" fmla="*/ 0 h 587"/>
                <a:gd name="T30" fmla="*/ 136 w 428"/>
                <a:gd name="T31" fmla="*/ 10 h 587"/>
                <a:gd name="T32" fmla="*/ 85 w 428"/>
                <a:gd name="T33" fmla="*/ 39 h 587"/>
                <a:gd name="T34" fmla="*/ 52 w 428"/>
                <a:gd name="T35" fmla="*/ 69 h 587"/>
                <a:gd name="T36" fmla="*/ 30 w 428"/>
                <a:gd name="T37" fmla="*/ 100 h 587"/>
                <a:gd name="T38" fmla="*/ 22 w 428"/>
                <a:gd name="T39" fmla="*/ 121 h 587"/>
                <a:gd name="T40" fmla="*/ 18 w 428"/>
                <a:gd name="T41" fmla="*/ 175 h 587"/>
                <a:gd name="T42" fmla="*/ 24 w 428"/>
                <a:gd name="T43" fmla="*/ 241 h 587"/>
                <a:gd name="T44" fmla="*/ 28 w 428"/>
                <a:gd name="T45" fmla="*/ 293 h 587"/>
                <a:gd name="T46" fmla="*/ 25 w 428"/>
                <a:gd name="T47" fmla="*/ 356 h 587"/>
                <a:gd name="T48" fmla="*/ 16 w 428"/>
                <a:gd name="T49" fmla="*/ 377 h 587"/>
                <a:gd name="T50" fmla="*/ 24 w 428"/>
                <a:gd name="T51" fmla="*/ 377 h 587"/>
                <a:gd name="T52" fmla="*/ 37 w 428"/>
                <a:gd name="T53" fmla="*/ 365 h 587"/>
                <a:gd name="T54" fmla="*/ 40 w 428"/>
                <a:gd name="T55" fmla="*/ 365 h 587"/>
                <a:gd name="T56" fmla="*/ 46 w 428"/>
                <a:gd name="T57" fmla="*/ 393 h 587"/>
                <a:gd name="T58" fmla="*/ 42 w 428"/>
                <a:gd name="T59" fmla="*/ 425 h 587"/>
                <a:gd name="T60" fmla="*/ 33 w 428"/>
                <a:gd name="T61" fmla="*/ 437 h 587"/>
                <a:gd name="T62" fmla="*/ 18 w 428"/>
                <a:gd name="T63" fmla="*/ 440 h 587"/>
                <a:gd name="T64" fmla="*/ 1 w 428"/>
                <a:gd name="T65" fmla="*/ 438 h 587"/>
                <a:gd name="T66" fmla="*/ 1 w 428"/>
                <a:gd name="T67" fmla="*/ 440 h 587"/>
                <a:gd name="T68" fmla="*/ 16 w 428"/>
                <a:gd name="T69" fmla="*/ 452 h 587"/>
                <a:gd name="T70" fmla="*/ 48 w 428"/>
                <a:gd name="T71" fmla="*/ 455 h 587"/>
                <a:gd name="T72" fmla="*/ 73 w 428"/>
                <a:gd name="T73" fmla="*/ 443 h 587"/>
                <a:gd name="T74" fmla="*/ 108 w 428"/>
                <a:gd name="T75" fmla="*/ 408 h 587"/>
                <a:gd name="T76" fmla="*/ 121 w 428"/>
                <a:gd name="T77" fmla="*/ 374 h 587"/>
                <a:gd name="T78" fmla="*/ 215 w 428"/>
                <a:gd name="T79" fmla="*/ 340 h 587"/>
                <a:gd name="T80" fmla="*/ 229 w 428"/>
                <a:gd name="T81" fmla="*/ 355 h 587"/>
                <a:gd name="T82" fmla="*/ 232 w 428"/>
                <a:gd name="T83" fmla="*/ 371 h 587"/>
                <a:gd name="T84" fmla="*/ 235 w 428"/>
                <a:gd name="T85" fmla="*/ 410 h 587"/>
                <a:gd name="T86" fmla="*/ 244 w 428"/>
                <a:gd name="T87" fmla="*/ 425 h 587"/>
                <a:gd name="T88" fmla="*/ 242 w 428"/>
                <a:gd name="T89" fmla="*/ 413 h 587"/>
                <a:gd name="T90" fmla="*/ 248 w 428"/>
                <a:gd name="T91" fmla="*/ 389 h 587"/>
                <a:gd name="T92" fmla="*/ 250 w 428"/>
                <a:gd name="T93" fmla="*/ 408 h 587"/>
                <a:gd name="T94" fmla="*/ 259 w 428"/>
                <a:gd name="T95" fmla="*/ 431 h 587"/>
                <a:gd name="T96" fmla="*/ 265 w 428"/>
                <a:gd name="T97" fmla="*/ 434 h 587"/>
                <a:gd name="T98" fmla="*/ 266 w 428"/>
                <a:gd name="T99" fmla="*/ 413 h 587"/>
                <a:gd name="T100" fmla="*/ 272 w 428"/>
                <a:gd name="T101" fmla="*/ 408 h 587"/>
                <a:gd name="T102" fmla="*/ 299 w 428"/>
                <a:gd name="T103" fmla="*/ 422 h 587"/>
                <a:gd name="T104" fmla="*/ 343 w 428"/>
                <a:gd name="T105" fmla="*/ 455 h 587"/>
                <a:gd name="T106" fmla="*/ 370 w 428"/>
                <a:gd name="T107" fmla="*/ 476 h 587"/>
                <a:gd name="T108" fmla="*/ 376 w 428"/>
                <a:gd name="T109" fmla="*/ 491 h 587"/>
                <a:gd name="T110" fmla="*/ 380 w 428"/>
                <a:gd name="T111" fmla="*/ 587 h 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28" h="587">
                  <a:moveTo>
                    <a:pt x="391" y="579"/>
                  </a:moveTo>
                  <a:lnTo>
                    <a:pt x="391" y="579"/>
                  </a:lnTo>
                  <a:lnTo>
                    <a:pt x="400" y="552"/>
                  </a:lnTo>
                  <a:lnTo>
                    <a:pt x="416" y="510"/>
                  </a:lnTo>
                  <a:lnTo>
                    <a:pt x="416" y="510"/>
                  </a:lnTo>
                  <a:lnTo>
                    <a:pt x="422" y="492"/>
                  </a:lnTo>
                  <a:lnTo>
                    <a:pt x="426" y="477"/>
                  </a:lnTo>
                  <a:lnTo>
                    <a:pt x="428" y="470"/>
                  </a:lnTo>
                  <a:lnTo>
                    <a:pt x="428" y="462"/>
                  </a:lnTo>
                  <a:lnTo>
                    <a:pt x="426" y="456"/>
                  </a:lnTo>
                  <a:lnTo>
                    <a:pt x="423" y="450"/>
                  </a:lnTo>
                  <a:lnTo>
                    <a:pt x="423" y="450"/>
                  </a:lnTo>
                  <a:lnTo>
                    <a:pt x="419" y="440"/>
                  </a:lnTo>
                  <a:lnTo>
                    <a:pt x="413" y="428"/>
                  </a:lnTo>
                  <a:lnTo>
                    <a:pt x="409" y="414"/>
                  </a:lnTo>
                  <a:lnTo>
                    <a:pt x="403" y="401"/>
                  </a:lnTo>
                  <a:lnTo>
                    <a:pt x="403" y="401"/>
                  </a:lnTo>
                  <a:lnTo>
                    <a:pt x="395" y="387"/>
                  </a:lnTo>
                  <a:lnTo>
                    <a:pt x="386" y="374"/>
                  </a:lnTo>
                  <a:lnTo>
                    <a:pt x="380" y="359"/>
                  </a:lnTo>
                  <a:lnTo>
                    <a:pt x="377" y="352"/>
                  </a:lnTo>
                  <a:lnTo>
                    <a:pt x="376" y="341"/>
                  </a:lnTo>
                  <a:lnTo>
                    <a:pt x="376" y="341"/>
                  </a:lnTo>
                  <a:lnTo>
                    <a:pt x="371" y="296"/>
                  </a:lnTo>
                  <a:lnTo>
                    <a:pt x="368" y="272"/>
                  </a:lnTo>
                  <a:lnTo>
                    <a:pt x="362" y="248"/>
                  </a:lnTo>
                  <a:lnTo>
                    <a:pt x="362" y="248"/>
                  </a:lnTo>
                  <a:lnTo>
                    <a:pt x="355" y="211"/>
                  </a:lnTo>
                  <a:lnTo>
                    <a:pt x="343" y="157"/>
                  </a:lnTo>
                  <a:lnTo>
                    <a:pt x="337" y="128"/>
                  </a:lnTo>
                  <a:lnTo>
                    <a:pt x="328" y="102"/>
                  </a:lnTo>
                  <a:lnTo>
                    <a:pt x="319" y="79"/>
                  </a:lnTo>
                  <a:lnTo>
                    <a:pt x="313" y="70"/>
                  </a:lnTo>
                  <a:lnTo>
                    <a:pt x="308" y="63"/>
                  </a:lnTo>
                  <a:lnTo>
                    <a:pt x="308" y="63"/>
                  </a:lnTo>
                  <a:lnTo>
                    <a:pt x="296" y="51"/>
                  </a:lnTo>
                  <a:lnTo>
                    <a:pt x="284" y="39"/>
                  </a:lnTo>
                  <a:lnTo>
                    <a:pt x="272" y="28"/>
                  </a:lnTo>
                  <a:lnTo>
                    <a:pt x="259" y="19"/>
                  </a:lnTo>
                  <a:lnTo>
                    <a:pt x="242" y="12"/>
                  </a:lnTo>
                  <a:lnTo>
                    <a:pt x="226" y="6"/>
                  </a:lnTo>
                  <a:lnTo>
                    <a:pt x="206" y="1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174" y="0"/>
                  </a:lnTo>
                  <a:lnTo>
                    <a:pt x="162" y="3"/>
                  </a:lnTo>
                  <a:lnTo>
                    <a:pt x="150" y="6"/>
                  </a:lnTo>
                  <a:lnTo>
                    <a:pt x="136" y="10"/>
                  </a:lnTo>
                  <a:lnTo>
                    <a:pt x="123" y="16"/>
                  </a:lnTo>
                  <a:lnTo>
                    <a:pt x="109" y="24"/>
                  </a:lnTo>
                  <a:lnTo>
                    <a:pt x="85" y="39"/>
                  </a:lnTo>
                  <a:lnTo>
                    <a:pt x="73" y="48"/>
                  </a:lnTo>
                  <a:lnTo>
                    <a:pt x="63" y="58"/>
                  </a:lnTo>
                  <a:lnTo>
                    <a:pt x="52" y="69"/>
                  </a:lnTo>
                  <a:lnTo>
                    <a:pt x="43" y="78"/>
                  </a:lnTo>
                  <a:lnTo>
                    <a:pt x="36" y="88"/>
                  </a:lnTo>
                  <a:lnTo>
                    <a:pt x="30" y="100"/>
                  </a:lnTo>
                  <a:lnTo>
                    <a:pt x="25" y="111"/>
                  </a:lnTo>
                  <a:lnTo>
                    <a:pt x="22" y="121"/>
                  </a:lnTo>
                  <a:lnTo>
                    <a:pt x="22" y="121"/>
                  </a:lnTo>
                  <a:lnTo>
                    <a:pt x="19" y="140"/>
                  </a:lnTo>
                  <a:lnTo>
                    <a:pt x="18" y="158"/>
                  </a:lnTo>
                  <a:lnTo>
                    <a:pt x="18" y="175"/>
                  </a:lnTo>
                  <a:lnTo>
                    <a:pt x="18" y="191"/>
                  </a:lnTo>
                  <a:lnTo>
                    <a:pt x="19" y="218"/>
                  </a:lnTo>
                  <a:lnTo>
                    <a:pt x="24" y="241"/>
                  </a:lnTo>
                  <a:lnTo>
                    <a:pt x="24" y="241"/>
                  </a:lnTo>
                  <a:lnTo>
                    <a:pt x="27" y="272"/>
                  </a:lnTo>
                  <a:lnTo>
                    <a:pt x="28" y="293"/>
                  </a:lnTo>
                  <a:lnTo>
                    <a:pt x="28" y="316"/>
                  </a:lnTo>
                  <a:lnTo>
                    <a:pt x="28" y="337"/>
                  </a:lnTo>
                  <a:lnTo>
                    <a:pt x="25" y="356"/>
                  </a:lnTo>
                  <a:lnTo>
                    <a:pt x="24" y="365"/>
                  </a:lnTo>
                  <a:lnTo>
                    <a:pt x="21" y="371"/>
                  </a:lnTo>
                  <a:lnTo>
                    <a:pt x="16" y="377"/>
                  </a:lnTo>
                  <a:lnTo>
                    <a:pt x="12" y="381"/>
                  </a:lnTo>
                  <a:lnTo>
                    <a:pt x="12" y="381"/>
                  </a:lnTo>
                  <a:lnTo>
                    <a:pt x="24" y="377"/>
                  </a:lnTo>
                  <a:lnTo>
                    <a:pt x="31" y="371"/>
                  </a:lnTo>
                  <a:lnTo>
                    <a:pt x="36" y="368"/>
                  </a:lnTo>
                  <a:lnTo>
                    <a:pt x="37" y="365"/>
                  </a:lnTo>
                  <a:lnTo>
                    <a:pt x="37" y="365"/>
                  </a:lnTo>
                  <a:lnTo>
                    <a:pt x="39" y="363"/>
                  </a:lnTo>
                  <a:lnTo>
                    <a:pt x="40" y="365"/>
                  </a:lnTo>
                  <a:lnTo>
                    <a:pt x="43" y="371"/>
                  </a:lnTo>
                  <a:lnTo>
                    <a:pt x="45" y="381"/>
                  </a:lnTo>
                  <a:lnTo>
                    <a:pt x="46" y="393"/>
                  </a:lnTo>
                  <a:lnTo>
                    <a:pt x="46" y="407"/>
                  </a:lnTo>
                  <a:lnTo>
                    <a:pt x="45" y="420"/>
                  </a:lnTo>
                  <a:lnTo>
                    <a:pt x="42" y="425"/>
                  </a:lnTo>
                  <a:lnTo>
                    <a:pt x="40" y="431"/>
                  </a:lnTo>
                  <a:lnTo>
                    <a:pt x="37" y="434"/>
                  </a:lnTo>
                  <a:lnTo>
                    <a:pt x="33" y="437"/>
                  </a:lnTo>
                  <a:lnTo>
                    <a:pt x="33" y="437"/>
                  </a:lnTo>
                  <a:lnTo>
                    <a:pt x="25" y="440"/>
                  </a:lnTo>
                  <a:lnTo>
                    <a:pt x="18" y="440"/>
                  </a:lnTo>
                  <a:lnTo>
                    <a:pt x="12" y="441"/>
                  </a:lnTo>
                  <a:lnTo>
                    <a:pt x="7" y="440"/>
                  </a:lnTo>
                  <a:lnTo>
                    <a:pt x="1" y="438"/>
                  </a:lnTo>
                  <a:lnTo>
                    <a:pt x="0" y="437"/>
                  </a:lnTo>
                  <a:lnTo>
                    <a:pt x="0" y="437"/>
                  </a:lnTo>
                  <a:lnTo>
                    <a:pt x="1" y="440"/>
                  </a:lnTo>
                  <a:lnTo>
                    <a:pt x="6" y="444"/>
                  </a:lnTo>
                  <a:lnTo>
                    <a:pt x="10" y="449"/>
                  </a:lnTo>
                  <a:lnTo>
                    <a:pt x="16" y="452"/>
                  </a:lnTo>
                  <a:lnTo>
                    <a:pt x="25" y="455"/>
                  </a:lnTo>
                  <a:lnTo>
                    <a:pt x="36" y="456"/>
                  </a:lnTo>
                  <a:lnTo>
                    <a:pt x="48" y="455"/>
                  </a:lnTo>
                  <a:lnTo>
                    <a:pt x="48" y="455"/>
                  </a:lnTo>
                  <a:lnTo>
                    <a:pt x="61" y="450"/>
                  </a:lnTo>
                  <a:lnTo>
                    <a:pt x="73" y="443"/>
                  </a:lnTo>
                  <a:lnTo>
                    <a:pt x="87" y="432"/>
                  </a:lnTo>
                  <a:lnTo>
                    <a:pt x="97" y="420"/>
                  </a:lnTo>
                  <a:lnTo>
                    <a:pt x="108" y="408"/>
                  </a:lnTo>
                  <a:lnTo>
                    <a:pt x="115" y="396"/>
                  </a:lnTo>
                  <a:lnTo>
                    <a:pt x="120" y="384"/>
                  </a:lnTo>
                  <a:lnTo>
                    <a:pt x="121" y="374"/>
                  </a:lnTo>
                  <a:lnTo>
                    <a:pt x="212" y="338"/>
                  </a:lnTo>
                  <a:lnTo>
                    <a:pt x="212" y="338"/>
                  </a:lnTo>
                  <a:lnTo>
                    <a:pt x="215" y="340"/>
                  </a:lnTo>
                  <a:lnTo>
                    <a:pt x="223" y="344"/>
                  </a:lnTo>
                  <a:lnTo>
                    <a:pt x="226" y="349"/>
                  </a:lnTo>
                  <a:lnTo>
                    <a:pt x="229" y="355"/>
                  </a:lnTo>
                  <a:lnTo>
                    <a:pt x="232" y="362"/>
                  </a:lnTo>
                  <a:lnTo>
                    <a:pt x="232" y="371"/>
                  </a:lnTo>
                  <a:lnTo>
                    <a:pt x="232" y="371"/>
                  </a:lnTo>
                  <a:lnTo>
                    <a:pt x="232" y="389"/>
                  </a:lnTo>
                  <a:lnTo>
                    <a:pt x="233" y="404"/>
                  </a:lnTo>
                  <a:lnTo>
                    <a:pt x="235" y="410"/>
                  </a:lnTo>
                  <a:lnTo>
                    <a:pt x="236" y="416"/>
                  </a:lnTo>
                  <a:lnTo>
                    <a:pt x="239" y="420"/>
                  </a:lnTo>
                  <a:lnTo>
                    <a:pt x="244" y="425"/>
                  </a:lnTo>
                  <a:lnTo>
                    <a:pt x="244" y="425"/>
                  </a:lnTo>
                  <a:lnTo>
                    <a:pt x="244" y="422"/>
                  </a:lnTo>
                  <a:lnTo>
                    <a:pt x="242" y="413"/>
                  </a:lnTo>
                  <a:lnTo>
                    <a:pt x="242" y="401"/>
                  </a:lnTo>
                  <a:lnTo>
                    <a:pt x="245" y="395"/>
                  </a:lnTo>
                  <a:lnTo>
                    <a:pt x="248" y="389"/>
                  </a:lnTo>
                  <a:lnTo>
                    <a:pt x="248" y="389"/>
                  </a:lnTo>
                  <a:lnTo>
                    <a:pt x="248" y="395"/>
                  </a:lnTo>
                  <a:lnTo>
                    <a:pt x="250" y="408"/>
                  </a:lnTo>
                  <a:lnTo>
                    <a:pt x="251" y="416"/>
                  </a:lnTo>
                  <a:lnTo>
                    <a:pt x="254" y="423"/>
                  </a:lnTo>
                  <a:lnTo>
                    <a:pt x="259" y="431"/>
                  </a:lnTo>
                  <a:lnTo>
                    <a:pt x="265" y="438"/>
                  </a:lnTo>
                  <a:lnTo>
                    <a:pt x="265" y="438"/>
                  </a:lnTo>
                  <a:lnTo>
                    <a:pt x="265" y="434"/>
                  </a:lnTo>
                  <a:lnTo>
                    <a:pt x="265" y="423"/>
                  </a:lnTo>
                  <a:lnTo>
                    <a:pt x="266" y="417"/>
                  </a:lnTo>
                  <a:lnTo>
                    <a:pt x="266" y="413"/>
                  </a:lnTo>
                  <a:lnTo>
                    <a:pt x="269" y="410"/>
                  </a:lnTo>
                  <a:lnTo>
                    <a:pt x="272" y="408"/>
                  </a:lnTo>
                  <a:lnTo>
                    <a:pt x="272" y="408"/>
                  </a:lnTo>
                  <a:lnTo>
                    <a:pt x="278" y="408"/>
                  </a:lnTo>
                  <a:lnTo>
                    <a:pt x="284" y="411"/>
                  </a:lnTo>
                  <a:lnTo>
                    <a:pt x="299" y="422"/>
                  </a:lnTo>
                  <a:lnTo>
                    <a:pt x="329" y="446"/>
                  </a:lnTo>
                  <a:lnTo>
                    <a:pt x="329" y="446"/>
                  </a:lnTo>
                  <a:lnTo>
                    <a:pt x="343" y="455"/>
                  </a:lnTo>
                  <a:lnTo>
                    <a:pt x="358" y="464"/>
                  </a:lnTo>
                  <a:lnTo>
                    <a:pt x="364" y="470"/>
                  </a:lnTo>
                  <a:lnTo>
                    <a:pt x="370" y="476"/>
                  </a:lnTo>
                  <a:lnTo>
                    <a:pt x="374" y="483"/>
                  </a:lnTo>
                  <a:lnTo>
                    <a:pt x="376" y="491"/>
                  </a:lnTo>
                  <a:lnTo>
                    <a:pt x="376" y="491"/>
                  </a:lnTo>
                  <a:lnTo>
                    <a:pt x="376" y="536"/>
                  </a:lnTo>
                  <a:lnTo>
                    <a:pt x="377" y="561"/>
                  </a:lnTo>
                  <a:lnTo>
                    <a:pt x="380" y="587"/>
                  </a:lnTo>
                  <a:lnTo>
                    <a:pt x="391" y="579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06" name="Freeform 51">
              <a:extLst>
                <a:ext uri="{FF2B5EF4-FFF2-40B4-BE49-F238E27FC236}">
                  <a16:creationId xmlns:a16="http://schemas.microsoft.com/office/drawing/2014/main" id="{1E739367-0C87-481B-9692-46E6054F23B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8" y="1376"/>
              <a:ext cx="107" cy="180"/>
            </a:xfrm>
            <a:custGeom>
              <a:avLst/>
              <a:gdLst>
                <a:gd name="T0" fmla="*/ 21 w 212"/>
                <a:gd name="T1" fmla="*/ 29 h 359"/>
                <a:gd name="T2" fmla="*/ 25 w 212"/>
                <a:gd name="T3" fmla="*/ 18 h 359"/>
                <a:gd name="T4" fmla="*/ 36 w 212"/>
                <a:gd name="T5" fmla="*/ 6 h 359"/>
                <a:gd name="T6" fmla="*/ 40 w 212"/>
                <a:gd name="T7" fmla="*/ 5 h 359"/>
                <a:gd name="T8" fmla="*/ 91 w 212"/>
                <a:gd name="T9" fmla="*/ 0 h 359"/>
                <a:gd name="T10" fmla="*/ 123 w 212"/>
                <a:gd name="T11" fmla="*/ 2 h 359"/>
                <a:gd name="T12" fmla="*/ 138 w 212"/>
                <a:gd name="T13" fmla="*/ 6 h 359"/>
                <a:gd name="T14" fmla="*/ 141 w 212"/>
                <a:gd name="T15" fmla="*/ 9 h 359"/>
                <a:gd name="T16" fmla="*/ 160 w 212"/>
                <a:gd name="T17" fmla="*/ 42 h 359"/>
                <a:gd name="T18" fmla="*/ 172 w 212"/>
                <a:gd name="T19" fmla="*/ 76 h 359"/>
                <a:gd name="T20" fmla="*/ 173 w 212"/>
                <a:gd name="T21" fmla="*/ 88 h 359"/>
                <a:gd name="T22" fmla="*/ 179 w 212"/>
                <a:gd name="T23" fmla="*/ 148 h 359"/>
                <a:gd name="T24" fmla="*/ 182 w 212"/>
                <a:gd name="T25" fmla="*/ 165 h 359"/>
                <a:gd name="T26" fmla="*/ 190 w 212"/>
                <a:gd name="T27" fmla="*/ 181 h 359"/>
                <a:gd name="T28" fmla="*/ 208 w 212"/>
                <a:gd name="T29" fmla="*/ 208 h 359"/>
                <a:gd name="T30" fmla="*/ 212 w 212"/>
                <a:gd name="T31" fmla="*/ 219 h 359"/>
                <a:gd name="T32" fmla="*/ 211 w 212"/>
                <a:gd name="T33" fmla="*/ 228 h 359"/>
                <a:gd name="T34" fmla="*/ 206 w 212"/>
                <a:gd name="T35" fmla="*/ 240 h 359"/>
                <a:gd name="T36" fmla="*/ 197 w 212"/>
                <a:gd name="T37" fmla="*/ 252 h 359"/>
                <a:gd name="T38" fmla="*/ 179 w 212"/>
                <a:gd name="T39" fmla="*/ 267 h 359"/>
                <a:gd name="T40" fmla="*/ 106 w 212"/>
                <a:gd name="T41" fmla="*/ 311 h 359"/>
                <a:gd name="T42" fmla="*/ 54 w 212"/>
                <a:gd name="T43" fmla="*/ 350 h 359"/>
                <a:gd name="T44" fmla="*/ 45 w 212"/>
                <a:gd name="T45" fmla="*/ 359 h 359"/>
                <a:gd name="T46" fmla="*/ 48 w 212"/>
                <a:gd name="T47" fmla="*/ 335 h 359"/>
                <a:gd name="T48" fmla="*/ 46 w 212"/>
                <a:gd name="T49" fmla="*/ 302 h 359"/>
                <a:gd name="T50" fmla="*/ 43 w 212"/>
                <a:gd name="T51" fmla="*/ 293 h 359"/>
                <a:gd name="T52" fmla="*/ 36 w 212"/>
                <a:gd name="T53" fmla="*/ 277 h 359"/>
                <a:gd name="T54" fmla="*/ 15 w 212"/>
                <a:gd name="T55" fmla="*/ 253 h 359"/>
                <a:gd name="T56" fmla="*/ 7 w 212"/>
                <a:gd name="T57" fmla="*/ 235 h 359"/>
                <a:gd name="T58" fmla="*/ 4 w 212"/>
                <a:gd name="T59" fmla="*/ 222 h 359"/>
                <a:gd name="T60" fmla="*/ 0 w 212"/>
                <a:gd name="T61" fmla="*/ 166 h 359"/>
                <a:gd name="T62" fmla="*/ 1 w 212"/>
                <a:gd name="T63" fmla="*/ 109 h 359"/>
                <a:gd name="T64" fmla="*/ 3 w 212"/>
                <a:gd name="T65" fmla="*/ 96 h 359"/>
                <a:gd name="T66" fmla="*/ 13 w 212"/>
                <a:gd name="T67" fmla="*/ 51 h 359"/>
                <a:gd name="T68" fmla="*/ 21 w 212"/>
                <a:gd name="T69" fmla="*/ 2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2" h="359">
                  <a:moveTo>
                    <a:pt x="21" y="29"/>
                  </a:moveTo>
                  <a:lnTo>
                    <a:pt x="21" y="29"/>
                  </a:lnTo>
                  <a:lnTo>
                    <a:pt x="21" y="26"/>
                  </a:lnTo>
                  <a:lnTo>
                    <a:pt x="25" y="18"/>
                  </a:lnTo>
                  <a:lnTo>
                    <a:pt x="31" y="9"/>
                  </a:lnTo>
                  <a:lnTo>
                    <a:pt x="36" y="6"/>
                  </a:lnTo>
                  <a:lnTo>
                    <a:pt x="40" y="5"/>
                  </a:lnTo>
                  <a:lnTo>
                    <a:pt x="40" y="5"/>
                  </a:lnTo>
                  <a:lnTo>
                    <a:pt x="61" y="2"/>
                  </a:lnTo>
                  <a:lnTo>
                    <a:pt x="91" y="0"/>
                  </a:lnTo>
                  <a:lnTo>
                    <a:pt x="108" y="0"/>
                  </a:lnTo>
                  <a:lnTo>
                    <a:pt x="123" y="2"/>
                  </a:lnTo>
                  <a:lnTo>
                    <a:pt x="133" y="5"/>
                  </a:lnTo>
                  <a:lnTo>
                    <a:pt x="138" y="6"/>
                  </a:lnTo>
                  <a:lnTo>
                    <a:pt x="141" y="9"/>
                  </a:lnTo>
                  <a:lnTo>
                    <a:pt x="141" y="9"/>
                  </a:lnTo>
                  <a:lnTo>
                    <a:pt x="151" y="23"/>
                  </a:lnTo>
                  <a:lnTo>
                    <a:pt x="160" y="42"/>
                  </a:lnTo>
                  <a:lnTo>
                    <a:pt x="169" y="64"/>
                  </a:lnTo>
                  <a:lnTo>
                    <a:pt x="172" y="76"/>
                  </a:lnTo>
                  <a:lnTo>
                    <a:pt x="173" y="88"/>
                  </a:lnTo>
                  <a:lnTo>
                    <a:pt x="173" y="88"/>
                  </a:lnTo>
                  <a:lnTo>
                    <a:pt x="178" y="130"/>
                  </a:lnTo>
                  <a:lnTo>
                    <a:pt x="179" y="148"/>
                  </a:lnTo>
                  <a:lnTo>
                    <a:pt x="182" y="165"/>
                  </a:lnTo>
                  <a:lnTo>
                    <a:pt x="182" y="165"/>
                  </a:lnTo>
                  <a:lnTo>
                    <a:pt x="185" y="172"/>
                  </a:lnTo>
                  <a:lnTo>
                    <a:pt x="190" y="181"/>
                  </a:lnTo>
                  <a:lnTo>
                    <a:pt x="199" y="195"/>
                  </a:lnTo>
                  <a:lnTo>
                    <a:pt x="208" y="208"/>
                  </a:lnTo>
                  <a:lnTo>
                    <a:pt x="211" y="213"/>
                  </a:lnTo>
                  <a:lnTo>
                    <a:pt x="212" y="219"/>
                  </a:lnTo>
                  <a:lnTo>
                    <a:pt x="212" y="219"/>
                  </a:lnTo>
                  <a:lnTo>
                    <a:pt x="211" y="228"/>
                  </a:lnTo>
                  <a:lnTo>
                    <a:pt x="209" y="234"/>
                  </a:lnTo>
                  <a:lnTo>
                    <a:pt x="206" y="240"/>
                  </a:lnTo>
                  <a:lnTo>
                    <a:pt x="202" y="246"/>
                  </a:lnTo>
                  <a:lnTo>
                    <a:pt x="197" y="252"/>
                  </a:lnTo>
                  <a:lnTo>
                    <a:pt x="188" y="259"/>
                  </a:lnTo>
                  <a:lnTo>
                    <a:pt x="179" y="267"/>
                  </a:lnTo>
                  <a:lnTo>
                    <a:pt x="179" y="267"/>
                  </a:lnTo>
                  <a:lnTo>
                    <a:pt x="106" y="311"/>
                  </a:lnTo>
                  <a:lnTo>
                    <a:pt x="67" y="340"/>
                  </a:lnTo>
                  <a:lnTo>
                    <a:pt x="54" y="350"/>
                  </a:lnTo>
                  <a:lnTo>
                    <a:pt x="45" y="359"/>
                  </a:lnTo>
                  <a:lnTo>
                    <a:pt x="45" y="359"/>
                  </a:lnTo>
                  <a:lnTo>
                    <a:pt x="46" y="353"/>
                  </a:lnTo>
                  <a:lnTo>
                    <a:pt x="48" y="335"/>
                  </a:lnTo>
                  <a:lnTo>
                    <a:pt x="46" y="314"/>
                  </a:lnTo>
                  <a:lnTo>
                    <a:pt x="46" y="302"/>
                  </a:lnTo>
                  <a:lnTo>
                    <a:pt x="43" y="293"/>
                  </a:lnTo>
                  <a:lnTo>
                    <a:pt x="43" y="293"/>
                  </a:lnTo>
                  <a:lnTo>
                    <a:pt x="40" y="284"/>
                  </a:lnTo>
                  <a:lnTo>
                    <a:pt x="36" y="277"/>
                  </a:lnTo>
                  <a:lnTo>
                    <a:pt x="25" y="265"/>
                  </a:lnTo>
                  <a:lnTo>
                    <a:pt x="15" y="253"/>
                  </a:lnTo>
                  <a:lnTo>
                    <a:pt x="10" y="246"/>
                  </a:lnTo>
                  <a:lnTo>
                    <a:pt x="7" y="235"/>
                  </a:lnTo>
                  <a:lnTo>
                    <a:pt x="7" y="235"/>
                  </a:lnTo>
                  <a:lnTo>
                    <a:pt x="4" y="222"/>
                  </a:lnTo>
                  <a:lnTo>
                    <a:pt x="1" y="205"/>
                  </a:lnTo>
                  <a:lnTo>
                    <a:pt x="0" y="166"/>
                  </a:lnTo>
                  <a:lnTo>
                    <a:pt x="0" y="127"/>
                  </a:lnTo>
                  <a:lnTo>
                    <a:pt x="1" y="109"/>
                  </a:lnTo>
                  <a:lnTo>
                    <a:pt x="3" y="96"/>
                  </a:lnTo>
                  <a:lnTo>
                    <a:pt x="3" y="96"/>
                  </a:lnTo>
                  <a:lnTo>
                    <a:pt x="9" y="72"/>
                  </a:lnTo>
                  <a:lnTo>
                    <a:pt x="13" y="51"/>
                  </a:lnTo>
                  <a:lnTo>
                    <a:pt x="21" y="29"/>
                  </a:lnTo>
                  <a:lnTo>
                    <a:pt x="21" y="29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218" name="Group 63">
            <a:extLst>
              <a:ext uri="{FF2B5EF4-FFF2-40B4-BE49-F238E27FC236}">
                <a16:creationId xmlns:a16="http://schemas.microsoft.com/office/drawing/2014/main" id="{1E30BBB9-A889-4FB1-9253-8E8B899C8AB9}"/>
              </a:ext>
            </a:extLst>
          </p:cNvPr>
          <p:cNvGrpSpPr>
            <a:grpSpLocks/>
          </p:cNvGrpSpPr>
          <p:nvPr/>
        </p:nvGrpSpPr>
        <p:grpSpPr bwMode="auto">
          <a:xfrm>
            <a:off x="1697392" y="1173956"/>
            <a:ext cx="996121" cy="2517942"/>
            <a:chOff x="3398" y="1330"/>
            <a:chExt cx="532" cy="1345"/>
          </a:xfrm>
        </p:grpSpPr>
        <p:sp>
          <p:nvSpPr>
            <p:cNvPr id="219" name="Freeform 64">
              <a:extLst>
                <a:ext uri="{FF2B5EF4-FFF2-40B4-BE49-F238E27FC236}">
                  <a16:creationId xmlns:a16="http://schemas.microsoft.com/office/drawing/2014/main" id="{6E8D6FDE-0CE0-4B5F-BB20-5E185CDE0D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6" y="1330"/>
              <a:ext cx="186" cy="182"/>
            </a:xfrm>
            <a:custGeom>
              <a:avLst/>
              <a:gdLst>
                <a:gd name="T0" fmla="*/ 33 w 373"/>
                <a:gd name="T1" fmla="*/ 99 h 365"/>
                <a:gd name="T2" fmla="*/ 39 w 373"/>
                <a:gd name="T3" fmla="*/ 84 h 365"/>
                <a:gd name="T4" fmla="*/ 69 w 373"/>
                <a:gd name="T5" fmla="*/ 57 h 365"/>
                <a:gd name="T6" fmla="*/ 82 w 373"/>
                <a:gd name="T7" fmla="*/ 44 h 365"/>
                <a:gd name="T8" fmla="*/ 90 w 373"/>
                <a:gd name="T9" fmla="*/ 35 h 365"/>
                <a:gd name="T10" fmla="*/ 105 w 373"/>
                <a:gd name="T11" fmla="*/ 23 h 365"/>
                <a:gd name="T12" fmla="*/ 132 w 373"/>
                <a:gd name="T13" fmla="*/ 11 h 365"/>
                <a:gd name="T14" fmla="*/ 141 w 373"/>
                <a:gd name="T15" fmla="*/ 11 h 365"/>
                <a:gd name="T16" fmla="*/ 154 w 373"/>
                <a:gd name="T17" fmla="*/ 11 h 365"/>
                <a:gd name="T18" fmla="*/ 171 w 373"/>
                <a:gd name="T19" fmla="*/ 0 h 365"/>
                <a:gd name="T20" fmla="*/ 181 w 373"/>
                <a:gd name="T21" fmla="*/ 0 h 365"/>
                <a:gd name="T22" fmla="*/ 226 w 373"/>
                <a:gd name="T23" fmla="*/ 11 h 365"/>
                <a:gd name="T24" fmla="*/ 244 w 373"/>
                <a:gd name="T25" fmla="*/ 20 h 365"/>
                <a:gd name="T26" fmla="*/ 261 w 373"/>
                <a:gd name="T27" fmla="*/ 29 h 365"/>
                <a:gd name="T28" fmla="*/ 302 w 373"/>
                <a:gd name="T29" fmla="*/ 71 h 365"/>
                <a:gd name="T30" fmla="*/ 314 w 373"/>
                <a:gd name="T31" fmla="*/ 87 h 365"/>
                <a:gd name="T32" fmla="*/ 332 w 373"/>
                <a:gd name="T33" fmla="*/ 110 h 365"/>
                <a:gd name="T34" fmla="*/ 350 w 373"/>
                <a:gd name="T35" fmla="*/ 139 h 365"/>
                <a:gd name="T36" fmla="*/ 356 w 373"/>
                <a:gd name="T37" fmla="*/ 144 h 365"/>
                <a:gd name="T38" fmla="*/ 368 w 373"/>
                <a:gd name="T39" fmla="*/ 174 h 365"/>
                <a:gd name="T40" fmla="*/ 373 w 373"/>
                <a:gd name="T41" fmla="*/ 193 h 365"/>
                <a:gd name="T42" fmla="*/ 371 w 373"/>
                <a:gd name="T43" fmla="*/ 213 h 365"/>
                <a:gd name="T44" fmla="*/ 364 w 373"/>
                <a:gd name="T45" fmla="*/ 222 h 365"/>
                <a:gd name="T46" fmla="*/ 368 w 373"/>
                <a:gd name="T47" fmla="*/ 231 h 365"/>
                <a:gd name="T48" fmla="*/ 368 w 373"/>
                <a:gd name="T49" fmla="*/ 244 h 365"/>
                <a:gd name="T50" fmla="*/ 356 w 373"/>
                <a:gd name="T51" fmla="*/ 279 h 365"/>
                <a:gd name="T52" fmla="*/ 340 w 373"/>
                <a:gd name="T53" fmla="*/ 292 h 365"/>
                <a:gd name="T54" fmla="*/ 325 w 373"/>
                <a:gd name="T55" fmla="*/ 300 h 365"/>
                <a:gd name="T56" fmla="*/ 304 w 373"/>
                <a:gd name="T57" fmla="*/ 330 h 365"/>
                <a:gd name="T58" fmla="*/ 298 w 373"/>
                <a:gd name="T59" fmla="*/ 345 h 365"/>
                <a:gd name="T60" fmla="*/ 298 w 373"/>
                <a:gd name="T61" fmla="*/ 361 h 365"/>
                <a:gd name="T62" fmla="*/ 292 w 373"/>
                <a:gd name="T63" fmla="*/ 346 h 365"/>
                <a:gd name="T64" fmla="*/ 295 w 373"/>
                <a:gd name="T65" fmla="*/ 310 h 365"/>
                <a:gd name="T66" fmla="*/ 286 w 373"/>
                <a:gd name="T67" fmla="*/ 336 h 365"/>
                <a:gd name="T68" fmla="*/ 285 w 373"/>
                <a:gd name="T69" fmla="*/ 337 h 365"/>
                <a:gd name="T70" fmla="*/ 280 w 373"/>
                <a:gd name="T71" fmla="*/ 324 h 365"/>
                <a:gd name="T72" fmla="*/ 271 w 373"/>
                <a:gd name="T73" fmla="*/ 333 h 365"/>
                <a:gd name="T74" fmla="*/ 126 w 373"/>
                <a:gd name="T75" fmla="*/ 337 h 365"/>
                <a:gd name="T76" fmla="*/ 77 w 373"/>
                <a:gd name="T77" fmla="*/ 324 h 365"/>
                <a:gd name="T78" fmla="*/ 69 w 373"/>
                <a:gd name="T79" fmla="*/ 309 h 365"/>
                <a:gd name="T80" fmla="*/ 66 w 373"/>
                <a:gd name="T81" fmla="*/ 313 h 365"/>
                <a:gd name="T82" fmla="*/ 68 w 373"/>
                <a:gd name="T83" fmla="*/ 325 h 365"/>
                <a:gd name="T84" fmla="*/ 60 w 373"/>
                <a:gd name="T85" fmla="*/ 325 h 365"/>
                <a:gd name="T86" fmla="*/ 50 w 373"/>
                <a:gd name="T87" fmla="*/ 309 h 365"/>
                <a:gd name="T88" fmla="*/ 48 w 373"/>
                <a:gd name="T89" fmla="*/ 292 h 365"/>
                <a:gd name="T90" fmla="*/ 41 w 373"/>
                <a:gd name="T91" fmla="*/ 276 h 365"/>
                <a:gd name="T92" fmla="*/ 26 w 373"/>
                <a:gd name="T93" fmla="*/ 258 h 365"/>
                <a:gd name="T94" fmla="*/ 9 w 373"/>
                <a:gd name="T95" fmla="*/ 235 h 365"/>
                <a:gd name="T96" fmla="*/ 5 w 373"/>
                <a:gd name="T97" fmla="*/ 220 h 365"/>
                <a:gd name="T98" fmla="*/ 0 w 373"/>
                <a:gd name="T99" fmla="*/ 204 h 365"/>
                <a:gd name="T100" fmla="*/ 0 w 373"/>
                <a:gd name="T101" fmla="*/ 193 h 365"/>
                <a:gd name="T102" fmla="*/ 6 w 373"/>
                <a:gd name="T103" fmla="*/ 174 h 365"/>
                <a:gd name="T104" fmla="*/ 14 w 373"/>
                <a:gd name="T105" fmla="*/ 151 h 365"/>
                <a:gd name="T106" fmla="*/ 14 w 373"/>
                <a:gd name="T107" fmla="*/ 139 h 365"/>
                <a:gd name="T108" fmla="*/ 21 w 373"/>
                <a:gd name="T109" fmla="*/ 122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73" h="365">
                  <a:moveTo>
                    <a:pt x="30" y="107"/>
                  </a:moveTo>
                  <a:lnTo>
                    <a:pt x="30" y="107"/>
                  </a:lnTo>
                  <a:lnTo>
                    <a:pt x="33" y="99"/>
                  </a:lnTo>
                  <a:lnTo>
                    <a:pt x="36" y="92"/>
                  </a:lnTo>
                  <a:lnTo>
                    <a:pt x="39" y="84"/>
                  </a:lnTo>
                  <a:lnTo>
                    <a:pt x="39" y="84"/>
                  </a:lnTo>
                  <a:lnTo>
                    <a:pt x="51" y="71"/>
                  </a:lnTo>
                  <a:lnTo>
                    <a:pt x="60" y="63"/>
                  </a:lnTo>
                  <a:lnTo>
                    <a:pt x="69" y="57"/>
                  </a:lnTo>
                  <a:lnTo>
                    <a:pt x="69" y="57"/>
                  </a:lnTo>
                  <a:lnTo>
                    <a:pt x="77" y="51"/>
                  </a:lnTo>
                  <a:lnTo>
                    <a:pt x="82" y="44"/>
                  </a:lnTo>
                  <a:lnTo>
                    <a:pt x="87" y="39"/>
                  </a:lnTo>
                  <a:lnTo>
                    <a:pt x="90" y="35"/>
                  </a:lnTo>
                  <a:lnTo>
                    <a:pt x="90" y="35"/>
                  </a:lnTo>
                  <a:lnTo>
                    <a:pt x="97" y="29"/>
                  </a:lnTo>
                  <a:lnTo>
                    <a:pt x="105" y="23"/>
                  </a:lnTo>
                  <a:lnTo>
                    <a:pt x="105" y="23"/>
                  </a:lnTo>
                  <a:lnTo>
                    <a:pt x="111" y="20"/>
                  </a:lnTo>
                  <a:lnTo>
                    <a:pt x="121" y="14"/>
                  </a:lnTo>
                  <a:lnTo>
                    <a:pt x="132" y="11"/>
                  </a:lnTo>
                  <a:lnTo>
                    <a:pt x="136" y="11"/>
                  </a:lnTo>
                  <a:lnTo>
                    <a:pt x="141" y="11"/>
                  </a:lnTo>
                  <a:lnTo>
                    <a:pt x="141" y="11"/>
                  </a:lnTo>
                  <a:lnTo>
                    <a:pt x="151" y="14"/>
                  </a:lnTo>
                  <a:lnTo>
                    <a:pt x="151" y="14"/>
                  </a:lnTo>
                  <a:lnTo>
                    <a:pt x="154" y="11"/>
                  </a:lnTo>
                  <a:lnTo>
                    <a:pt x="165" y="5"/>
                  </a:lnTo>
                  <a:lnTo>
                    <a:pt x="165" y="5"/>
                  </a:lnTo>
                  <a:lnTo>
                    <a:pt x="171" y="0"/>
                  </a:lnTo>
                  <a:lnTo>
                    <a:pt x="175" y="0"/>
                  </a:lnTo>
                  <a:lnTo>
                    <a:pt x="181" y="0"/>
                  </a:lnTo>
                  <a:lnTo>
                    <a:pt x="181" y="0"/>
                  </a:lnTo>
                  <a:lnTo>
                    <a:pt x="204" y="3"/>
                  </a:lnTo>
                  <a:lnTo>
                    <a:pt x="214" y="6"/>
                  </a:lnTo>
                  <a:lnTo>
                    <a:pt x="226" y="11"/>
                  </a:lnTo>
                  <a:lnTo>
                    <a:pt x="226" y="11"/>
                  </a:lnTo>
                  <a:lnTo>
                    <a:pt x="235" y="15"/>
                  </a:lnTo>
                  <a:lnTo>
                    <a:pt x="244" y="20"/>
                  </a:lnTo>
                  <a:lnTo>
                    <a:pt x="253" y="24"/>
                  </a:lnTo>
                  <a:lnTo>
                    <a:pt x="261" y="29"/>
                  </a:lnTo>
                  <a:lnTo>
                    <a:pt x="261" y="29"/>
                  </a:lnTo>
                  <a:lnTo>
                    <a:pt x="283" y="50"/>
                  </a:lnTo>
                  <a:lnTo>
                    <a:pt x="295" y="60"/>
                  </a:lnTo>
                  <a:lnTo>
                    <a:pt x="302" y="71"/>
                  </a:lnTo>
                  <a:lnTo>
                    <a:pt x="302" y="71"/>
                  </a:lnTo>
                  <a:lnTo>
                    <a:pt x="308" y="78"/>
                  </a:lnTo>
                  <a:lnTo>
                    <a:pt x="314" y="87"/>
                  </a:lnTo>
                  <a:lnTo>
                    <a:pt x="328" y="101"/>
                  </a:lnTo>
                  <a:lnTo>
                    <a:pt x="328" y="101"/>
                  </a:lnTo>
                  <a:lnTo>
                    <a:pt x="332" y="110"/>
                  </a:lnTo>
                  <a:lnTo>
                    <a:pt x="340" y="122"/>
                  </a:lnTo>
                  <a:lnTo>
                    <a:pt x="347" y="135"/>
                  </a:lnTo>
                  <a:lnTo>
                    <a:pt x="350" y="139"/>
                  </a:lnTo>
                  <a:lnTo>
                    <a:pt x="353" y="142"/>
                  </a:lnTo>
                  <a:lnTo>
                    <a:pt x="353" y="142"/>
                  </a:lnTo>
                  <a:lnTo>
                    <a:pt x="356" y="144"/>
                  </a:lnTo>
                  <a:lnTo>
                    <a:pt x="359" y="148"/>
                  </a:lnTo>
                  <a:lnTo>
                    <a:pt x="362" y="157"/>
                  </a:lnTo>
                  <a:lnTo>
                    <a:pt x="368" y="174"/>
                  </a:lnTo>
                  <a:lnTo>
                    <a:pt x="368" y="174"/>
                  </a:lnTo>
                  <a:lnTo>
                    <a:pt x="371" y="181"/>
                  </a:lnTo>
                  <a:lnTo>
                    <a:pt x="373" y="193"/>
                  </a:lnTo>
                  <a:lnTo>
                    <a:pt x="373" y="204"/>
                  </a:lnTo>
                  <a:lnTo>
                    <a:pt x="371" y="213"/>
                  </a:lnTo>
                  <a:lnTo>
                    <a:pt x="371" y="213"/>
                  </a:lnTo>
                  <a:lnTo>
                    <a:pt x="368" y="217"/>
                  </a:lnTo>
                  <a:lnTo>
                    <a:pt x="367" y="220"/>
                  </a:lnTo>
                  <a:lnTo>
                    <a:pt x="364" y="222"/>
                  </a:lnTo>
                  <a:lnTo>
                    <a:pt x="364" y="222"/>
                  </a:lnTo>
                  <a:lnTo>
                    <a:pt x="365" y="226"/>
                  </a:lnTo>
                  <a:lnTo>
                    <a:pt x="368" y="231"/>
                  </a:lnTo>
                  <a:lnTo>
                    <a:pt x="368" y="237"/>
                  </a:lnTo>
                  <a:lnTo>
                    <a:pt x="368" y="237"/>
                  </a:lnTo>
                  <a:lnTo>
                    <a:pt x="368" y="244"/>
                  </a:lnTo>
                  <a:lnTo>
                    <a:pt x="365" y="256"/>
                  </a:lnTo>
                  <a:lnTo>
                    <a:pt x="362" y="268"/>
                  </a:lnTo>
                  <a:lnTo>
                    <a:pt x="356" y="279"/>
                  </a:lnTo>
                  <a:lnTo>
                    <a:pt x="356" y="279"/>
                  </a:lnTo>
                  <a:lnTo>
                    <a:pt x="349" y="286"/>
                  </a:lnTo>
                  <a:lnTo>
                    <a:pt x="340" y="292"/>
                  </a:lnTo>
                  <a:lnTo>
                    <a:pt x="331" y="295"/>
                  </a:lnTo>
                  <a:lnTo>
                    <a:pt x="325" y="300"/>
                  </a:lnTo>
                  <a:lnTo>
                    <a:pt x="325" y="300"/>
                  </a:lnTo>
                  <a:lnTo>
                    <a:pt x="313" y="313"/>
                  </a:lnTo>
                  <a:lnTo>
                    <a:pt x="307" y="322"/>
                  </a:lnTo>
                  <a:lnTo>
                    <a:pt x="304" y="330"/>
                  </a:lnTo>
                  <a:lnTo>
                    <a:pt x="304" y="330"/>
                  </a:lnTo>
                  <a:lnTo>
                    <a:pt x="299" y="340"/>
                  </a:lnTo>
                  <a:lnTo>
                    <a:pt x="298" y="345"/>
                  </a:lnTo>
                  <a:lnTo>
                    <a:pt x="298" y="351"/>
                  </a:lnTo>
                  <a:lnTo>
                    <a:pt x="298" y="351"/>
                  </a:lnTo>
                  <a:lnTo>
                    <a:pt x="298" y="361"/>
                  </a:lnTo>
                  <a:lnTo>
                    <a:pt x="296" y="365"/>
                  </a:lnTo>
                  <a:lnTo>
                    <a:pt x="292" y="346"/>
                  </a:lnTo>
                  <a:lnTo>
                    <a:pt x="292" y="346"/>
                  </a:lnTo>
                  <a:lnTo>
                    <a:pt x="292" y="331"/>
                  </a:lnTo>
                  <a:lnTo>
                    <a:pt x="295" y="310"/>
                  </a:lnTo>
                  <a:lnTo>
                    <a:pt x="295" y="310"/>
                  </a:lnTo>
                  <a:lnTo>
                    <a:pt x="291" y="318"/>
                  </a:lnTo>
                  <a:lnTo>
                    <a:pt x="288" y="327"/>
                  </a:lnTo>
                  <a:lnTo>
                    <a:pt x="286" y="336"/>
                  </a:lnTo>
                  <a:lnTo>
                    <a:pt x="286" y="336"/>
                  </a:lnTo>
                  <a:lnTo>
                    <a:pt x="286" y="337"/>
                  </a:lnTo>
                  <a:lnTo>
                    <a:pt x="285" y="337"/>
                  </a:lnTo>
                  <a:lnTo>
                    <a:pt x="283" y="334"/>
                  </a:lnTo>
                  <a:lnTo>
                    <a:pt x="280" y="324"/>
                  </a:lnTo>
                  <a:lnTo>
                    <a:pt x="280" y="324"/>
                  </a:lnTo>
                  <a:lnTo>
                    <a:pt x="279" y="324"/>
                  </a:lnTo>
                  <a:lnTo>
                    <a:pt x="277" y="325"/>
                  </a:lnTo>
                  <a:lnTo>
                    <a:pt x="271" y="333"/>
                  </a:lnTo>
                  <a:lnTo>
                    <a:pt x="261" y="343"/>
                  </a:lnTo>
                  <a:lnTo>
                    <a:pt x="126" y="337"/>
                  </a:lnTo>
                  <a:lnTo>
                    <a:pt x="126" y="337"/>
                  </a:lnTo>
                  <a:lnTo>
                    <a:pt x="102" y="330"/>
                  </a:lnTo>
                  <a:lnTo>
                    <a:pt x="77" y="324"/>
                  </a:lnTo>
                  <a:lnTo>
                    <a:pt x="77" y="324"/>
                  </a:lnTo>
                  <a:lnTo>
                    <a:pt x="74" y="321"/>
                  </a:lnTo>
                  <a:lnTo>
                    <a:pt x="72" y="316"/>
                  </a:lnTo>
                  <a:lnTo>
                    <a:pt x="69" y="309"/>
                  </a:lnTo>
                  <a:lnTo>
                    <a:pt x="69" y="309"/>
                  </a:lnTo>
                  <a:lnTo>
                    <a:pt x="68" y="309"/>
                  </a:lnTo>
                  <a:lnTo>
                    <a:pt x="66" y="313"/>
                  </a:lnTo>
                  <a:lnTo>
                    <a:pt x="65" y="318"/>
                  </a:lnTo>
                  <a:lnTo>
                    <a:pt x="68" y="325"/>
                  </a:lnTo>
                  <a:lnTo>
                    <a:pt x="68" y="325"/>
                  </a:lnTo>
                  <a:lnTo>
                    <a:pt x="68" y="328"/>
                  </a:lnTo>
                  <a:lnTo>
                    <a:pt x="66" y="328"/>
                  </a:lnTo>
                  <a:lnTo>
                    <a:pt x="60" y="325"/>
                  </a:lnTo>
                  <a:lnTo>
                    <a:pt x="54" y="318"/>
                  </a:lnTo>
                  <a:lnTo>
                    <a:pt x="51" y="313"/>
                  </a:lnTo>
                  <a:lnTo>
                    <a:pt x="50" y="309"/>
                  </a:lnTo>
                  <a:lnTo>
                    <a:pt x="50" y="309"/>
                  </a:lnTo>
                  <a:lnTo>
                    <a:pt x="50" y="300"/>
                  </a:lnTo>
                  <a:lnTo>
                    <a:pt x="48" y="292"/>
                  </a:lnTo>
                  <a:lnTo>
                    <a:pt x="44" y="280"/>
                  </a:lnTo>
                  <a:lnTo>
                    <a:pt x="44" y="280"/>
                  </a:lnTo>
                  <a:lnTo>
                    <a:pt x="41" y="276"/>
                  </a:lnTo>
                  <a:lnTo>
                    <a:pt x="36" y="270"/>
                  </a:lnTo>
                  <a:lnTo>
                    <a:pt x="30" y="264"/>
                  </a:lnTo>
                  <a:lnTo>
                    <a:pt x="26" y="258"/>
                  </a:lnTo>
                  <a:lnTo>
                    <a:pt x="26" y="258"/>
                  </a:lnTo>
                  <a:lnTo>
                    <a:pt x="17" y="244"/>
                  </a:lnTo>
                  <a:lnTo>
                    <a:pt x="9" y="235"/>
                  </a:lnTo>
                  <a:lnTo>
                    <a:pt x="9" y="235"/>
                  </a:lnTo>
                  <a:lnTo>
                    <a:pt x="6" y="226"/>
                  </a:lnTo>
                  <a:lnTo>
                    <a:pt x="5" y="220"/>
                  </a:lnTo>
                  <a:lnTo>
                    <a:pt x="3" y="214"/>
                  </a:lnTo>
                  <a:lnTo>
                    <a:pt x="3" y="214"/>
                  </a:lnTo>
                  <a:lnTo>
                    <a:pt x="0" y="204"/>
                  </a:lnTo>
                  <a:lnTo>
                    <a:pt x="0" y="198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3" y="183"/>
                  </a:lnTo>
                  <a:lnTo>
                    <a:pt x="6" y="174"/>
                  </a:lnTo>
                  <a:lnTo>
                    <a:pt x="6" y="174"/>
                  </a:lnTo>
                  <a:lnTo>
                    <a:pt x="11" y="162"/>
                  </a:lnTo>
                  <a:lnTo>
                    <a:pt x="14" y="156"/>
                  </a:lnTo>
                  <a:lnTo>
                    <a:pt x="14" y="151"/>
                  </a:lnTo>
                  <a:lnTo>
                    <a:pt x="14" y="151"/>
                  </a:lnTo>
                  <a:lnTo>
                    <a:pt x="14" y="144"/>
                  </a:lnTo>
                  <a:lnTo>
                    <a:pt x="14" y="139"/>
                  </a:lnTo>
                  <a:lnTo>
                    <a:pt x="14" y="135"/>
                  </a:lnTo>
                  <a:lnTo>
                    <a:pt x="14" y="135"/>
                  </a:lnTo>
                  <a:lnTo>
                    <a:pt x="21" y="122"/>
                  </a:lnTo>
                  <a:lnTo>
                    <a:pt x="30" y="107"/>
                  </a:lnTo>
                  <a:lnTo>
                    <a:pt x="30" y="107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20" name="Freeform 65">
              <a:extLst>
                <a:ext uri="{FF2B5EF4-FFF2-40B4-BE49-F238E27FC236}">
                  <a16:creationId xmlns:a16="http://schemas.microsoft.com/office/drawing/2014/main" id="{3FF839AB-D512-4D31-8305-262F2AF81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5" y="1374"/>
              <a:ext cx="130" cy="165"/>
            </a:xfrm>
            <a:custGeom>
              <a:avLst/>
              <a:gdLst>
                <a:gd name="T0" fmla="*/ 29 w 258"/>
                <a:gd name="T1" fmla="*/ 248 h 330"/>
                <a:gd name="T2" fmla="*/ 22 w 258"/>
                <a:gd name="T3" fmla="*/ 184 h 330"/>
                <a:gd name="T4" fmla="*/ 19 w 258"/>
                <a:gd name="T5" fmla="*/ 181 h 330"/>
                <a:gd name="T6" fmla="*/ 15 w 258"/>
                <a:gd name="T7" fmla="*/ 179 h 330"/>
                <a:gd name="T8" fmla="*/ 10 w 258"/>
                <a:gd name="T9" fmla="*/ 173 h 330"/>
                <a:gd name="T10" fmla="*/ 7 w 258"/>
                <a:gd name="T11" fmla="*/ 161 h 330"/>
                <a:gd name="T12" fmla="*/ 0 w 258"/>
                <a:gd name="T13" fmla="*/ 134 h 330"/>
                <a:gd name="T14" fmla="*/ 1 w 258"/>
                <a:gd name="T15" fmla="*/ 133 h 330"/>
                <a:gd name="T16" fmla="*/ 7 w 258"/>
                <a:gd name="T17" fmla="*/ 130 h 330"/>
                <a:gd name="T18" fmla="*/ 15 w 258"/>
                <a:gd name="T19" fmla="*/ 124 h 330"/>
                <a:gd name="T20" fmla="*/ 16 w 258"/>
                <a:gd name="T21" fmla="*/ 116 h 330"/>
                <a:gd name="T22" fmla="*/ 16 w 258"/>
                <a:gd name="T23" fmla="*/ 97 h 330"/>
                <a:gd name="T24" fmla="*/ 19 w 258"/>
                <a:gd name="T25" fmla="*/ 89 h 330"/>
                <a:gd name="T26" fmla="*/ 25 w 258"/>
                <a:gd name="T27" fmla="*/ 71 h 330"/>
                <a:gd name="T28" fmla="*/ 31 w 258"/>
                <a:gd name="T29" fmla="*/ 53 h 330"/>
                <a:gd name="T30" fmla="*/ 38 w 258"/>
                <a:gd name="T31" fmla="*/ 40 h 330"/>
                <a:gd name="T32" fmla="*/ 44 w 258"/>
                <a:gd name="T33" fmla="*/ 27 h 330"/>
                <a:gd name="T34" fmla="*/ 52 w 258"/>
                <a:gd name="T35" fmla="*/ 9 h 330"/>
                <a:gd name="T36" fmla="*/ 58 w 258"/>
                <a:gd name="T37" fmla="*/ 4 h 330"/>
                <a:gd name="T38" fmla="*/ 74 w 258"/>
                <a:gd name="T39" fmla="*/ 0 h 330"/>
                <a:gd name="T40" fmla="*/ 89 w 258"/>
                <a:gd name="T41" fmla="*/ 0 h 330"/>
                <a:gd name="T42" fmla="*/ 103 w 258"/>
                <a:gd name="T43" fmla="*/ 1 h 330"/>
                <a:gd name="T44" fmla="*/ 116 w 258"/>
                <a:gd name="T45" fmla="*/ 7 h 330"/>
                <a:gd name="T46" fmla="*/ 145 w 258"/>
                <a:gd name="T47" fmla="*/ 24 h 330"/>
                <a:gd name="T48" fmla="*/ 160 w 258"/>
                <a:gd name="T49" fmla="*/ 40 h 330"/>
                <a:gd name="T50" fmla="*/ 175 w 258"/>
                <a:gd name="T51" fmla="*/ 58 h 330"/>
                <a:gd name="T52" fmla="*/ 194 w 258"/>
                <a:gd name="T53" fmla="*/ 82 h 330"/>
                <a:gd name="T54" fmla="*/ 208 w 258"/>
                <a:gd name="T55" fmla="*/ 101 h 330"/>
                <a:gd name="T56" fmla="*/ 209 w 258"/>
                <a:gd name="T57" fmla="*/ 107 h 330"/>
                <a:gd name="T58" fmla="*/ 221 w 258"/>
                <a:gd name="T59" fmla="*/ 128 h 330"/>
                <a:gd name="T60" fmla="*/ 236 w 258"/>
                <a:gd name="T61" fmla="*/ 143 h 330"/>
                <a:gd name="T62" fmla="*/ 240 w 258"/>
                <a:gd name="T63" fmla="*/ 146 h 330"/>
                <a:gd name="T64" fmla="*/ 249 w 258"/>
                <a:gd name="T65" fmla="*/ 146 h 330"/>
                <a:gd name="T66" fmla="*/ 254 w 258"/>
                <a:gd name="T67" fmla="*/ 145 h 330"/>
                <a:gd name="T68" fmla="*/ 257 w 258"/>
                <a:gd name="T69" fmla="*/ 145 h 330"/>
                <a:gd name="T70" fmla="*/ 257 w 258"/>
                <a:gd name="T71" fmla="*/ 155 h 330"/>
                <a:gd name="T72" fmla="*/ 255 w 258"/>
                <a:gd name="T73" fmla="*/ 163 h 330"/>
                <a:gd name="T74" fmla="*/ 245 w 258"/>
                <a:gd name="T75" fmla="*/ 184 h 330"/>
                <a:gd name="T76" fmla="*/ 239 w 258"/>
                <a:gd name="T77" fmla="*/ 188 h 330"/>
                <a:gd name="T78" fmla="*/ 229 w 258"/>
                <a:gd name="T79" fmla="*/ 194 h 330"/>
                <a:gd name="T80" fmla="*/ 226 w 258"/>
                <a:gd name="T81" fmla="*/ 197 h 330"/>
                <a:gd name="T82" fmla="*/ 211 w 258"/>
                <a:gd name="T83" fmla="*/ 247 h 330"/>
                <a:gd name="T84" fmla="*/ 209 w 258"/>
                <a:gd name="T85" fmla="*/ 259 h 330"/>
                <a:gd name="T86" fmla="*/ 208 w 258"/>
                <a:gd name="T87" fmla="*/ 269 h 330"/>
                <a:gd name="T88" fmla="*/ 200 w 258"/>
                <a:gd name="T89" fmla="*/ 282 h 330"/>
                <a:gd name="T90" fmla="*/ 193 w 258"/>
                <a:gd name="T91" fmla="*/ 296 h 330"/>
                <a:gd name="T92" fmla="*/ 152 w 258"/>
                <a:gd name="T93" fmla="*/ 318 h 330"/>
                <a:gd name="T94" fmla="*/ 80 w 258"/>
                <a:gd name="T95" fmla="*/ 317 h 330"/>
                <a:gd name="T96" fmla="*/ 29 w 258"/>
                <a:gd name="T97" fmla="*/ 26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" h="330">
                  <a:moveTo>
                    <a:pt x="29" y="248"/>
                  </a:moveTo>
                  <a:lnTo>
                    <a:pt x="29" y="248"/>
                  </a:lnTo>
                  <a:lnTo>
                    <a:pt x="22" y="184"/>
                  </a:lnTo>
                  <a:lnTo>
                    <a:pt x="22" y="184"/>
                  </a:lnTo>
                  <a:lnTo>
                    <a:pt x="21" y="181"/>
                  </a:lnTo>
                  <a:lnTo>
                    <a:pt x="19" y="181"/>
                  </a:lnTo>
                  <a:lnTo>
                    <a:pt x="16" y="181"/>
                  </a:lnTo>
                  <a:lnTo>
                    <a:pt x="15" y="179"/>
                  </a:lnTo>
                  <a:lnTo>
                    <a:pt x="15" y="179"/>
                  </a:lnTo>
                  <a:lnTo>
                    <a:pt x="10" y="173"/>
                  </a:lnTo>
                  <a:lnTo>
                    <a:pt x="7" y="161"/>
                  </a:lnTo>
                  <a:lnTo>
                    <a:pt x="7" y="161"/>
                  </a:lnTo>
                  <a:lnTo>
                    <a:pt x="3" y="148"/>
                  </a:lnTo>
                  <a:lnTo>
                    <a:pt x="0" y="134"/>
                  </a:lnTo>
                  <a:lnTo>
                    <a:pt x="0" y="134"/>
                  </a:lnTo>
                  <a:lnTo>
                    <a:pt x="1" y="133"/>
                  </a:lnTo>
                  <a:lnTo>
                    <a:pt x="3" y="131"/>
                  </a:lnTo>
                  <a:lnTo>
                    <a:pt x="7" y="130"/>
                  </a:lnTo>
                  <a:lnTo>
                    <a:pt x="12" y="127"/>
                  </a:lnTo>
                  <a:lnTo>
                    <a:pt x="15" y="124"/>
                  </a:lnTo>
                  <a:lnTo>
                    <a:pt x="15" y="124"/>
                  </a:lnTo>
                  <a:lnTo>
                    <a:pt x="16" y="116"/>
                  </a:lnTo>
                  <a:lnTo>
                    <a:pt x="16" y="107"/>
                  </a:lnTo>
                  <a:lnTo>
                    <a:pt x="16" y="97"/>
                  </a:lnTo>
                  <a:lnTo>
                    <a:pt x="19" y="89"/>
                  </a:lnTo>
                  <a:lnTo>
                    <a:pt x="19" y="89"/>
                  </a:lnTo>
                  <a:lnTo>
                    <a:pt x="22" y="82"/>
                  </a:lnTo>
                  <a:lnTo>
                    <a:pt x="25" y="71"/>
                  </a:lnTo>
                  <a:lnTo>
                    <a:pt x="28" y="62"/>
                  </a:lnTo>
                  <a:lnTo>
                    <a:pt x="31" y="53"/>
                  </a:lnTo>
                  <a:lnTo>
                    <a:pt x="31" y="53"/>
                  </a:lnTo>
                  <a:lnTo>
                    <a:pt x="38" y="40"/>
                  </a:lnTo>
                  <a:lnTo>
                    <a:pt x="44" y="27"/>
                  </a:lnTo>
                  <a:lnTo>
                    <a:pt x="44" y="27"/>
                  </a:lnTo>
                  <a:lnTo>
                    <a:pt x="47" y="15"/>
                  </a:lnTo>
                  <a:lnTo>
                    <a:pt x="52" y="9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67" y="1"/>
                  </a:lnTo>
                  <a:lnTo>
                    <a:pt x="74" y="0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97" y="0"/>
                  </a:lnTo>
                  <a:lnTo>
                    <a:pt x="103" y="1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31" y="16"/>
                  </a:lnTo>
                  <a:lnTo>
                    <a:pt x="145" y="24"/>
                  </a:lnTo>
                  <a:lnTo>
                    <a:pt x="145" y="24"/>
                  </a:lnTo>
                  <a:lnTo>
                    <a:pt x="160" y="40"/>
                  </a:lnTo>
                  <a:lnTo>
                    <a:pt x="175" y="58"/>
                  </a:lnTo>
                  <a:lnTo>
                    <a:pt x="175" y="58"/>
                  </a:lnTo>
                  <a:lnTo>
                    <a:pt x="184" y="68"/>
                  </a:lnTo>
                  <a:lnTo>
                    <a:pt x="194" y="82"/>
                  </a:lnTo>
                  <a:lnTo>
                    <a:pt x="205" y="95"/>
                  </a:lnTo>
                  <a:lnTo>
                    <a:pt x="208" y="101"/>
                  </a:lnTo>
                  <a:lnTo>
                    <a:pt x="209" y="107"/>
                  </a:lnTo>
                  <a:lnTo>
                    <a:pt x="209" y="107"/>
                  </a:lnTo>
                  <a:lnTo>
                    <a:pt x="214" y="118"/>
                  </a:lnTo>
                  <a:lnTo>
                    <a:pt x="221" y="128"/>
                  </a:lnTo>
                  <a:lnTo>
                    <a:pt x="229" y="137"/>
                  </a:lnTo>
                  <a:lnTo>
                    <a:pt x="236" y="143"/>
                  </a:lnTo>
                  <a:lnTo>
                    <a:pt x="236" y="143"/>
                  </a:lnTo>
                  <a:lnTo>
                    <a:pt x="240" y="146"/>
                  </a:lnTo>
                  <a:lnTo>
                    <a:pt x="245" y="146"/>
                  </a:lnTo>
                  <a:lnTo>
                    <a:pt x="249" y="146"/>
                  </a:lnTo>
                  <a:lnTo>
                    <a:pt x="254" y="145"/>
                  </a:lnTo>
                  <a:lnTo>
                    <a:pt x="254" y="145"/>
                  </a:lnTo>
                  <a:lnTo>
                    <a:pt x="257" y="145"/>
                  </a:lnTo>
                  <a:lnTo>
                    <a:pt x="257" y="145"/>
                  </a:lnTo>
                  <a:lnTo>
                    <a:pt x="258" y="149"/>
                  </a:lnTo>
                  <a:lnTo>
                    <a:pt x="257" y="155"/>
                  </a:lnTo>
                  <a:lnTo>
                    <a:pt x="255" y="163"/>
                  </a:lnTo>
                  <a:lnTo>
                    <a:pt x="255" y="163"/>
                  </a:lnTo>
                  <a:lnTo>
                    <a:pt x="248" y="178"/>
                  </a:lnTo>
                  <a:lnTo>
                    <a:pt x="245" y="184"/>
                  </a:lnTo>
                  <a:lnTo>
                    <a:pt x="239" y="188"/>
                  </a:lnTo>
                  <a:lnTo>
                    <a:pt x="239" y="188"/>
                  </a:lnTo>
                  <a:lnTo>
                    <a:pt x="232" y="193"/>
                  </a:lnTo>
                  <a:lnTo>
                    <a:pt x="229" y="194"/>
                  </a:lnTo>
                  <a:lnTo>
                    <a:pt x="226" y="197"/>
                  </a:lnTo>
                  <a:lnTo>
                    <a:pt x="226" y="197"/>
                  </a:lnTo>
                  <a:lnTo>
                    <a:pt x="211" y="247"/>
                  </a:lnTo>
                  <a:lnTo>
                    <a:pt x="211" y="247"/>
                  </a:lnTo>
                  <a:lnTo>
                    <a:pt x="209" y="253"/>
                  </a:lnTo>
                  <a:lnTo>
                    <a:pt x="209" y="259"/>
                  </a:lnTo>
                  <a:lnTo>
                    <a:pt x="208" y="269"/>
                  </a:lnTo>
                  <a:lnTo>
                    <a:pt x="208" y="269"/>
                  </a:lnTo>
                  <a:lnTo>
                    <a:pt x="205" y="275"/>
                  </a:lnTo>
                  <a:lnTo>
                    <a:pt x="200" y="282"/>
                  </a:lnTo>
                  <a:lnTo>
                    <a:pt x="193" y="296"/>
                  </a:lnTo>
                  <a:lnTo>
                    <a:pt x="193" y="296"/>
                  </a:lnTo>
                  <a:lnTo>
                    <a:pt x="170" y="308"/>
                  </a:lnTo>
                  <a:lnTo>
                    <a:pt x="152" y="318"/>
                  </a:lnTo>
                  <a:lnTo>
                    <a:pt x="107" y="330"/>
                  </a:lnTo>
                  <a:lnTo>
                    <a:pt x="80" y="317"/>
                  </a:lnTo>
                  <a:lnTo>
                    <a:pt x="37" y="282"/>
                  </a:lnTo>
                  <a:lnTo>
                    <a:pt x="29" y="260"/>
                  </a:lnTo>
                  <a:lnTo>
                    <a:pt x="29" y="248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21" name="Freeform 66">
              <a:extLst>
                <a:ext uri="{FF2B5EF4-FFF2-40B4-BE49-F238E27FC236}">
                  <a16:creationId xmlns:a16="http://schemas.microsoft.com/office/drawing/2014/main" id="{117444DA-B088-4E23-92B6-F59D73CA9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8" y="1512"/>
              <a:ext cx="532" cy="1095"/>
            </a:xfrm>
            <a:custGeom>
              <a:avLst/>
              <a:gdLst>
                <a:gd name="T0" fmla="*/ 583 w 1064"/>
                <a:gd name="T1" fmla="*/ 63 h 2191"/>
                <a:gd name="T2" fmla="*/ 745 w 1064"/>
                <a:gd name="T3" fmla="*/ 120 h 2191"/>
                <a:gd name="T4" fmla="*/ 762 w 1064"/>
                <a:gd name="T5" fmla="*/ 202 h 2191"/>
                <a:gd name="T6" fmla="*/ 772 w 1064"/>
                <a:gd name="T7" fmla="*/ 245 h 2191"/>
                <a:gd name="T8" fmla="*/ 777 w 1064"/>
                <a:gd name="T9" fmla="*/ 307 h 2191"/>
                <a:gd name="T10" fmla="*/ 793 w 1064"/>
                <a:gd name="T11" fmla="*/ 385 h 2191"/>
                <a:gd name="T12" fmla="*/ 802 w 1064"/>
                <a:gd name="T13" fmla="*/ 425 h 2191"/>
                <a:gd name="T14" fmla="*/ 817 w 1064"/>
                <a:gd name="T15" fmla="*/ 464 h 2191"/>
                <a:gd name="T16" fmla="*/ 827 w 1064"/>
                <a:gd name="T17" fmla="*/ 506 h 2191"/>
                <a:gd name="T18" fmla="*/ 808 w 1064"/>
                <a:gd name="T19" fmla="*/ 569 h 2191"/>
                <a:gd name="T20" fmla="*/ 718 w 1064"/>
                <a:gd name="T21" fmla="*/ 632 h 2191"/>
                <a:gd name="T22" fmla="*/ 636 w 1064"/>
                <a:gd name="T23" fmla="*/ 627 h 2191"/>
                <a:gd name="T24" fmla="*/ 646 w 1064"/>
                <a:gd name="T25" fmla="*/ 681 h 2191"/>
                <a:gd name="T26" fmla="*/ 658 w 1064"/>
                <a:gd name="T27" fmla="*/ 730 h 2191"/>
                <a:gd name="T28" fmla="*/ 720 w 1064"/>
                <a:gd name="T29" fmla="*/ 786 h 2191"/>
                <a:gd name="T30" fmla="*/ 723 w 1064"/>
                <a:gd name="T31" fmla="*/ 825 h 2191"/>
                <a:gd name="T32" fmla="*/ 800 w 1064"/>
                <a:gd name="T33" fmla="*/ 858 h 2191"/>
                <a:gd name="T34" fmla="*/ 992 w 1064"/>
                <a:gd name="T35" fmla="*/ 931 h 2191"/>
                <a:gd name="T36" fmla="*/ 1047 w 1064"/>
                <a:gd name="T37" fmla="*/ 976 h 2191"/>
                <a:gd name="T38" fmla="*/ 1061 w 1064"/>
                <a:gd name="T39" fmla="*/ 1024 h 2191"/>
                <a:gd name="T40" fmla="*/ 1022 w 1064"/>
                <a:gd name="T41" fmla="*/ 1139 h 2191"/>
                <a:gd name="T42" fmla="*/ 880 w 1064"/>
                <a:gd name="T43" fmla="*/ 1341 h 2191"/>
                <a:gd name="T44" fmla="*/ 754 w 1064"/>
                <a:gd name="T45" fmla="*/ 1534 h 2191"/>
                <a:gd name="T46" fmla="*/ 616 w 1064"/>
                <a:gd name="T47" fmla="*/ 1456 h 2191"/>
                <a:gd name="T48" fmla="*/ 534 w 1064"/>
                <a:gd name="T49" fmla="*/ 1365 h 2191"/>
                <a:gd name="T50" fmla="*/ 530 w 1064"/>
                <a:gd name="T51" fmla="*/ 1281 h 2191"/>
                <a:gd name="T52" fmla="*/ 618 w 1064"/>
                <a:gd name="T53" fmla="*/ 1221 h 2191"/>
                <a:gd name="T54" fmla="*/ 690 w 1064"/>
                <a:gd name="T55" fmla="*/ 1166 h 2191"/>
                <a:gd name="T56" fmla="*/ 706 w 1064"/>
                <a:gd name="T57" fmla="*/ 1124 h 2191"/>
                <a:gd name="T58" fmla="*/ 497 w 1064"/>
                <a:gd name="T59" fmla="*/ 1061 h 2191"/>
                <a:gd name="T60" fmla="*/ 461 w 1064"/>
                <a:gd name="T61" fmla="*/ 1421 h 2191"/>
                <a:gd name="T62" fmla="*/ 483 w 1064"/>
                <a:gd name="T63" fmla="*/ 1614 h 2191"/>
                <a:gd name="T64" fmla="*/ 506 w 1064"/>
                <a:gd name="T65" fmla="*/ 1855 h 2191"/>
                <a:gd name="T66" fmla="*/ 512 w 1064"/>
                <a:gd name="T67" fmla="*/ 1968 h 2191"/>
                <a:gd name="T68" fmla="*/ 543 w 1064"/>
                <a:gd name="T69" fmla="*/ 2130 h 2191"/>
                <a:gd name="T70" fmla="*/ 473 w 1064"/>
                <a:gd name="T71" fmla="*/ 2176 h 2191"/>
                <a:gd name="T72" fmla="*/ 337 w 1064"/>
                <a:gd name="T73" fmla="*/ 2185 h 2191"/>
                <a:gd name="T74" fmla="*/ 287 w 1064"/>
                <a:gd name="T75" fmla="*/ 1903 h 2191"/>
                <a:gd name="T76" fmla="*/ 233 w 1064"/>
                <a:gd name="T77" fmla="*/ 1470 h 2191"/>
                <a:gd name="T78" fmla="*/ 211 w 1064"/>
                <a:gd name="T79" fmla="*/ 1323 h 2191"/>
                <a:gd name="T80" fmla="*/ 182 w 1064"/>
                <a:gd name="T81" fmla="*/ 1220 h 2191"/>
                <a:gd name="T82" fmla="*/ 158 w 1064"/>
                <a:gd name="T83" fmla="*/ 1087 h 2191"/>
                <a:gd name="T84" fmla="*/ 124 w 1064"/>
                <a:gd name="T85" fmla="*/ 904 h 2191"/>
                <a:gd name="T86" fmla="*/ 146 w 1064"/>
                <a:gd name="T87" fmla="*/ 766 h 2191"/>
                <a:gd name="T88" fmla="*/ 178 w 1064"/>
                <a:gd name="T89" fmla="*/ 605 h 2191"/>
                <a:gd name="T90" fmla="*/ 100 w 1064"/>
                <a:gd name="T91" fmla="*/ 597 h 2191"/>
                <a:gd name="T92" fmla="*/ 22 w 1064"/>
                <a:gd name="T93" fmla="*/ 582 h 2191"/>
                <a:gd name="T94" fmla="*/ 1 w 1064"/>
                <a:gd name="T95" fmla="*/ 482 h 2191"/>
                <a:gd name="T96" fmla="*/ 6 w 1064"/>
                <a:gd name="T97" fmla="*/ 422 h 2191"/>
                <a:gd name="T98" fmla="*/ 21 w 1064"/>
                <a:gd name="T99" fmla="*/ 371 h 2191"/>
                <a:gd name="T100" fmla="*/ 48 w 1064"/>
                <a:gd name="T101" fmla="*/ 316 h 2191"/>
                <a:gd name="T102" fmla="*/ 67 w 1064"/>
                <a:gd name="T103" fmla="*/ 268 h 2191"/>
                <a:gd name="T104" fmla="*/ 73 w 1064"/>
                <a:gd name="T105" fmla="*/ 222 h 2191"/>
                <a:gd name="T106" fmla="*/ 99 w 1064"/>
                <a:gd name="T107" fmla="*/ 159 h 2191"/>
                <a:gd name="T108" fmla="*/ 133 w 1064"/>
                <a:gd name="T109" fmla="*/ 70 h 2191"/>
                <a:gd name="T110" fmla="*/ 299 w 1064"/>
                <a:gd name="T111" fmla="*/ 37 h 2191"/>
                <a:gd name="T112" fmla="*/ 356 w 1064"/>
                <a:gd name="T113" fmla="*/ 0 h 2191"/>
                <a:gd name="T114" fmla="*/ 435 w 1064"/>
                <a:gd name="T115" fmla="*/ 171 h 2191"/>
                <a:gd name="T116" fmla="*/ 483 w 1064"/>
                <a:gd name="T117" fmla="*/ 214 h 2191"/>
                <a:gd name="T118" fmla="*/ 521 w 1064"/>
                <a:gd name="T119" fmla="*/ 91 h 2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64" h="2191">
                  <a:moveTo>
                    <a:pt x="546" y="24"/>
                  </a:moveTo>
                  <a:lnTo>
                    <a:pt x="549" y="36"/>
                  </a:lnTo>
                  <a:lnTo>
                    <a:pt x="549" y="36"/>
                  </a:lnTo>
                  <a:lnTo>
                    <a:pt x="557" y="46"/>
                  </a:lnTo>
                  <a:lnTo>
                    <a:pt x="563" y="54"/>
                  </a:lnTo>
                  <a:lnTo>
                    <a:pt x="569" y="58"/>
                  </a:lnTo>
                  <a:lnTo>
                    <a:pt x="569" y="58"/>
                  </a:lnTo>
                  <a:lnTo>
                    <a:pt x="576" y="61"/>
                  </a:lnTo>
                  <a:lnTo>
                    <a:pt x="583" y="63"/>
                  </a:lnTo>
                  <a:lnTo>
                    <a:pt x="583" y="63"/>
                  </a:lnTo>
                  <a:lnTo>
                    <a:pt x="604" y="67"/>
                  </a:lnTo>
                  <a:lnTo>
                    <a:pt x="633" y="78"/>
                  </a:lnTo>
                  <a:lnTo>
                    <a:pt x="633" y="78"/>
                  </a:lnTo>
                  <a:lnTo>
                    <a:pt x="685" y="94"/>
                  </a:lnTo>
                  <a:lnTo>
                    <a:pt x="730" y="108"/>
                  </a:lnTo>
                  <a:lnTo>
                    <a:pt x="730" y="108"/>
                  </a:lnTo>
                  <a:lnTo>
                    <a:pt x="738" y="114"/>
                  </a:lnTo>
                  <a:lnTo>
                    <a:pt x="745" y="120"/>
                  </a:lnTo>
                  <a:lnTo>
                    <a:pt x="750" y="126"/>
                  </a:lnTo>
                  <a:lnTo>
                    <a:pt x="750" y="126"/>
                  </a:lnTo>
                  <a:lnTo>
                    <a:pt x="756" y="142"/>
                  </a:lnTo>
                  <a:lnTo>
                    <a:pt x="759" y="162"/>
                  </a:lnTo>
                  <a:lnTo>
                    <a:pt x="759" y="162"/>
                  </a:lnTo>
                  <a:lnTo>
                    <a:pt x="760" y="178"/>
                  </a:lnTo>
                  <a:lnTo>
                    <a:pt x="762" y="190"/>
                  </a:lnTo>
                  <a:lnTo>
                    <a:pt x="762" y="190"/>
                  </a:lnTo>
                  <a:lnTo>
                    <a:pt x="762" y="202"/>
                  </a:lnTo>
                  <a:lnTo>
                    <a:pt x="763" y="208"/>
                  </a:lnTo>
                  <a:lnTo>
                    <a:pt x="766" y="213"/>
                  </a:lnTo>
                  <a:lnTo>
                    <a:pt x="766" y="213"/>
                  </a:lnTo>
                  <a:lnTo>
                    <a:pt x="771" y="222"/>
                  </a:lnTo>
                  <a:lnTo>
                    <a:pt x="772" y="229"/>
                  </a:lnTo>
                  <a:lnTo>
                    <a:pt x="774" y="235"/>
                  </a:lnTo>
                  <a:lnTo>
                    <a:pt x="774" y="235"/>
                  </a:lnTo>
                  <a:lnTo>
                    <a:pt x="772" y="240"/>
                  </a:lnTo>
                  <a:lnTo>
                    <a:pt x="772" y="245"/>
                  </a:lnTo>
                  <a:lnTo>
                    <a:pt x="771" y="250"/>
                  </a:lnTo>
                  <a:lnTo>
                    <a:pt x="772" y="256"/>
                  </a:lnTo>
                  <a:lnTo>
                    <a:pt x="772" y="256"/>
                  </a:lnTo>
                  <a:lnTo>
                    <a:pt x="775" y="271"/>
                  </a:lnTo>
                  <a:lnTo>
                    <a:pt x="778" y="283"/>
                  </a:lnTo>
                  <a:lnTo>
                    <a:pt x="778" y="283"/>
                  </a:lnTo>
                  <a:lnTo>
                    <a:pt x="777" y="295"/>
                  </a:lnTo>
                  <a:lnTo>
                    <a:pt x="777" y="302"/>
                  </a:lnTo>
                  <a:lnTo>
                    <a:pt x="777" y="307"/>
                  </a:lnTo>
                  <a:lnTo>
                    <a:pt x="777" y="307"/>
                  </a:lnTo>
                  <a:lnTo>
                    <a:pt x="781" y="322"/>
                  </a:lnTo>
                  <a:lnTo>
                    <a:pt x="785" y="337"/>
                  </a:lnTo>
                  <a:lnTo>
                    <a:pt x="785" y="337"/>
                  </a:lnTo>
                  <a:lnTo>
                    <a:pt x="787" y="359"/>
                  </a:lnTo>
                  <a:lnTo>
                    <a:pt x="787" y="359"/>
                  </a:lnTo>
                  <a:lnTo>
                    <a:pt x="788" y="371"/>
                  </a:lnTo>
                  <a:lnTo>
                    <a:pt x="790" y="379"/>
                  </a:lnTo>
                  <a:lnTo>
                    <a:pt x="793" y="385"/>
                  </a:lnTo>
                  <a:lnTo>
                    <a:pt x="793" y="385"/>
                  </a:lnTo>
                  <a:lnTo>
                    <a:pt x="799" y="394"/>
                  </a:lnTo>
                  <a:lnTo>
                    <a:pt x="805" y="404"/>
                  </a:lnTo>
                  <a:lnTo>
                    <a:pt x="805" y="404"/>
                  </a:lnTo>
                  <a:lnTo>
                    <a:pt x="806" y="410"/>
                  </a:lnTo>
                  <a:lnTo>
                    <a:pt x="805" y="415"/>
                  </a:lnTo>
                  <a:lnTo>
                    <a:pt x="803" y="419"/>
                  </a:lnTo>
                  <a:lnTo>
                    <a:pt x="802" y="425"/>
                  </a:lnTo>
                  <a:lnTo>
                    <a:pt x="802" y="425"/>
                  </a:lnTo>
                  <a:lnTo>
                    <a:pt x="802" y="431"/>
                  </a:lnTo>
                  <a:lnTo>
                    <a:pt x="802" y="437"/>
                  </a:lnTo>
                  <a:lnTo>
                    <a:pt x="800" y="442"/>
                  </a:lnTo>
                  <a:lnTo>
                    <a:pt x="802" y="446"/>
                  </a:lnTo>
                  <a:lnTo>
                    <a:pt x="802" y="446"/>
                  </a:lnTo>
                  <a:lnTo>
                    <a:pt x="811" y="454"/>
                  </a:lnTo>
                  <a:lnTo>
                    <a:pt x="815" y="460"/>
                  </a:lnTo>
                  <a:lnTo>
                    <a:pt x="817" y="464"/>
                  </a:lnTo>
                  <a:lnTo>
                    <a:pt x="817" y="464"/>
                  </a:lnTo>
                  <a:lnTo>
                    <a:pt x="817" y="467"/>
                  </a:lnTo>
                  <a:lnTo>
                    <a:pt x="815" y="472"/>
                  </a:lnTo>
                  <a:lnTo>
                    <a:pt x="814" y="476"/>
                  </a:lnTo>
                  <a:lnTo>
                    <a:pt x="814" y="481"/>
                  </a:lnTo>
                  <a:lnTo>
                    <a:pt x="814" y="481"/>
                  </a:lnTo>
                  <a:lnTo>
                    <a:pt x="820" y="488"/>
                  </a:lnTo>
                  <a:lnTo>
                    <a:pt x="826" y="500"/>
                  </a:lnTo>
                  <a:lnTo>
                    <a:pt x="826" y="500"/>
                  </a:lnTo>
                  <a:lnTo>
                    <a:pt x="827" y="506"/>
                  </a:lnTo>
                  <a:lnTo>
                    <a:pt x="827" y="512"/>
                  </a:lnTo>
                  <a:lnTo>
                    <a:pt x="823" y="521"/>
                  </a:lnTo>
                  <a:lnTo>
                    <a:pt x="823" y="521"/>
                  </a:lnTo>
                  <a:lnTo>
                    <a:pt x="817" y="536"/>
                  </a:lnTo>
                  <a:lnTo>
                    <a:pt x="815" y="545"/>
                  </a:lnTo>
                  <a:lnTo>
                    <a:pt x="814" y="551"/>
                  </a:lnTo>
                  <a:lnTo>
                    <a:pt x="814" y="551"/>
                  </a:lnTo>
                  <a:lnTo>
                    <a:pt x="812" y="558"/>
                  </a:lnTo>
                  <a:lnTo>
                    <a:pt x="808" y="569"/>
                  </a:lnTo>
                  <a:lnTo>
                    <a:pt x="800" y="587"/>
                  </a:lnTo>
                  <a:lnTo>
                    <a:pt x="800" y="587"/>
                  </a:lnTo>
                  <a:lnTo>
                    <a:pt x="787" y="609"/>
                  </a:lnTo>
                  <a:lnTo>
                    <a:pt x="778" y="623"/>
                  </a:lnTo>
                  <a:lnTo>
                    <a:pt x="775" y="626"/>
                  </a:lnTo>
                  <a:lnTo>
                    <a:pt x="772" y="629"/>
                  </a:lnTo>
                  <a:lnTo>
                    <a:pt x="772" y="629"/>
                  </a:lnTo>
                  <a:lnTo>
                    <a:pt x="744" y="630"/>
                  </a:lnTo>
                  <a:lnTo>
                    <a:pt x="718" y="632"/>
                  </a:lnTo>
                  <a:lnTo>
                    <a:pt x="718" y="632"/>
                  </a:lnTo>
                  <a:lnTo>
                    <a:pt x="675" y="632"/>
                  </a:lnTo>
                  <a:lnTo>
                    <a:pt x="675" y="632"/>
                  </a:lnTo>
                  <a:lnTo>
                    <a:pt x="667" y="630"/>
                  </a:lnTo>
                  <a:lnTo>
                    <a:pt x="657" y="629"/>
                  </a:lnTo>
                  <a:lnTo>
                    <a:pt x="640" y="624"/>
                  </a:lnTo>
                  <a:lnTo>
                    <a:pt x="640" y="624"/>
                  </a:lnTo>
                  <a:lnTo>
                    <a:pt x="639" y="626"/>
                  </a:lnTo>
                  <a:lnTo>
                    <a:pt x="636" y="627"/>
                  </a:lnTo>
                  <a:lnTo>
                    <a:pt x="636" y="630"/>
                  </a:lnTo>
                  <a:lnTo>
                    <a:pt x="636" y="632"/>
                  </a:lnTo>
                  <a:lnTo>
                    <a:pt x="636" y="632"/>
                  </a:lnTo>
                  <a:lnTo>
                    <a:pt x="640" y="639"/>
                  </a:lnTo>
                  <a:lnTo>
                    <a:pt x="643" y="647"/>
                  </a:lnTo>
                  <a:lnTo>
                    <a:pt x="646" y="654"/>
                  </a:lnTo>
                  <a:lnTo>
                    <a:pt x="646" y="654"/>
                  </a:lnTo>
                  <a:lnTo>
                    <a:pt x="646" y="666"/>
                  </a:lnTo>
                  <a:lnTo>
                    <a:pt x="646" y="681"/>
                  </a:lnTo>
                  <a:lnTo>
                    <a:pt x="648" y="702"/>
                  </a:lnTo>
                  <a:lnTo>
                    <a:pt x="648" y="702"/>
                  </a:lnTo>
                  <a:lnTo>
                    <a:pt x="649" y="708"/>
                  </a:lnTo>
                  <a:lnTo>
                    <a:pt x="651" y="714"/>
                  </a:lnTo>
                  <a:lnTo>
                    <a:pt x="654" y="722"/>
                  </a:lnTo>
                  <a:lnTo>
                    <a:pt x="655" y="726"/>
                  </a:lnTo>
                  <a:lnTo>
                    <a:pt x="655" y="726"/>
                  </a:lnTo>
                  <a:lnTo>
                    <a:pt x="657" y="729"/>
                  </a:lnTo>
                  <a:lnTo>
                    <a:pt x="658" y="730"/>
                  </a:lnTo>
                  <a:lnTo>
                    <a:pt x="664" y="735"/>
                  </a:lnTo>
                  <a:lnTo>
                    <a:pt x="669" y="738"/>
                  </a:lnTo>
                  <a:lnTo>
                    <a:pt x="673" y="741"/>
                  </a:lnTo>
                  <a:lnTo>
                    <a:pt x="673" y="741"/>
                  </a:lnTo>
                  <a:lnTo>
                    <a:pt x="690" y="754"/>
                  </a:lnTo>
                  <a:lnTo>
                    <a:pt x="700" y="763"/>
                  </a:lnTo>
                  <a:lnTo>
                    <a:pt x="709" y="772"/>
                  </a:lnTo>
                  <a:lnTo>
                    <a:pt x="709" y="772"/>
                  </a:lnTo>
                  <a:lnTo>
                    <a:pt x="720" y="786"/>
                  </a:lnTo>
                  <a:lnTo>
                    <a:pt x="721" y="790"/>
                  </a:lnTo>
                  <a:lnTo>
                    <a:pt x="723" y="796"/>
                  </a:lnTo>
                  <a:lnTo>
                    <a:pt x="723" y="796"/>
                  </a:lnTo>
                  <a:lnTo>
                    <a:pt x="721" y="804"/>
                  </a:lnTo>
                  <a:lnTo>
                    <a:pt x="720" y="811"/>
                  </a:lnTo>
                  <a:lnTo>
                    <a:pt x="718" y="819"/>
                  </a:lnTo>
                  <a:lnTo>
                    <a:pt x="720" y="823"/>
                  </a:lnTo>
                  <a:lnTo>
                    <a:pt x="720" y="823"/>
                  </a:lnTo>
                  <a:lnTo>
                    <a:pt x="723" y="825"/>
                  </a:lnTo>
                  <a:lnTo>
                    <a:pt x="729" y="826"/>
                  </a:lnTo>
                  <a:lnTo>
                    <a:pt x="735" y="828"/>
                  </a:lnTo>
                  <a:lnTo>
                    <a:pt x="741" y="829"/>
                  </a:lnTo>
                  <a:lnTo>
                    <a:pt x="741" y="829"/>
                  </a:lnTo>
                  <a:lnTo>
                    <a:pt x="753" y="837"/>
                  </a:lnTo>
                  <a:lnTo>
                    <a:pt x="763" y="843"/>
                  </a:lnTo>
                  <a:lnTo>
                    <a:pt x="763" y="843"/>
                  </a:lnTo>
                  <a:lnTo>
                    <a:pt x="800" y="858"/>
                  </a:lnTo>
                  <a:lnTo>
                    <a:pt x="800" y="858"/>
                  </a:lnTo>
                  <a:lnTo>
                    <a:pt x="854" y="873"/>
                  </a:lnTo>
                  <a:lnTo>
                    <a:pt x="854" y="873"/>
                  </a:lnTo>
                  <a:lnTo>
                    <a:pt x="904" y="891"/>
                  </a:lnTo>
                  <a:lnTo>
                    <a:pt x="935" y="904"/>
                  </a:lnTo>
                  <a:lnTo>
                    <a:pt x="955" y="913"/>
                  </a:lnTo>
                  <a:lnTo>
                    <a:pt x="955" y="913"/>
                  </a:lnTo>
                  <a:lnTo>
                    <a:pt x="967" y="919"/>
                  </a:lnTo>
                  <a:lnTo>
                    <a:pt x="980" y="925"/>
                  </a:lnTo>
                  <a:lnTo>
                    <a:pt x="992" y="931"/>
                  </a:lnTo>
                  <a:lnTo>
                    <a:pt x="998" y="933"/>
                  </a:lnTo>
                  <a:lnTo>
                    <a:pt x="1001" y="937"/>
                  </a:lnTo>
                  <a:lnTo>
                    <a:pt x="1001" y="937"/>
                  </a:lnTo>
                  <a:lnTo>
                    <a:pt x="1010" y="945"/>
                  </a:lnTo>
                  <a:lnTo>
                    <a:pt x="1019" y="952"/>
                  </a:lnTo>
                  <a:lnTo>
                    <a:pt x="1034" y="964"/>
                  </a:lnTo>
                  <a:lnTo>
                    <a:pt x="1034" y="964"/>
                  </a:lnTo>
                  <a:lnTo>
                    <a:pt x="1047" y="976"/>
                  </a:lnTo>
                  <a:lnTo>
                    <a:pt x="1047" y="976"/>
                  </a:lnTo>
                  <a:lnTo>
                    <a:pt x="1050" y="980"/>
                  </a:lnTo>
                  <a:lnTo>
                    <a:pt x="1050" y="986"/>
                  </a:lnTo>
                  <a:lnTo>
                    <a:pt x="1050" y="994"/>
                  </a:lnTo>
                  <a:lnTo>
                    <a:pt x="1052" y="1000"/>
                  </a:lnTo>
                  <a:lnTo>
                    <a:pt x="1052" y="1000"/>
                  </a:lnTo>
                  <a:lnTo>
                    <a:pt x="1056" y="1010"/>
                  </a:lnTo>
                  <a:lnTo>
                    <a:pt x="1059" y="1016"/>
                  </a:lnTo>
                  <a:lnTo>
                    <a:pt x="1061" y="1024"/>
                  </a:lnTo>
                  <a:lnTo>
                    <a:pt x="1061" y="1024"/>
                  </a:lnTo>
                  <a:lnTo>
                    <a:pt x="1064" y="1042"/>
                  </a:lnTo>
                  <a:lnTo>
                    <a:pt x="1064" y="1052"/>
                  </a:lnTo>
                  <a:lnTo>
                    <a:pt x="1062" y="1060"/>
                  </a:lnTo>
                  <a:lnTo>
                    <a:pt x="1062" y="1060"/>
                  </a:lnTo>
                  <a:lnTo>
                    <a:pt x="1050" y="1087"/>
                  </a:lnTo>
                  <a:lnTo>
                    <a:pt x="1035" y="1117"/>
                  </a:lnTo>
                  <a:lnTo>
                    <a:pt x="1035" y="1117"/>
                  </a:lnTo>
                  <a:lnTo>
                    <a:pt x="1029" y="1129"/>
                  </a:lnTo>
                  <a:lnTo>
                    <a:pt x="1022" y="1139"/>
                  </a:lnTo>
                  <a:lnTo>
                    <a:pt x="1007" y="1159"/>
                  </a:lnTo>
                  <a:lnTo>
                    <a:pt x="1007" y="1159"/>
                  </a:lnTo>
                  <a:lnTo>
                    <a:pt x="999" y="1166"/>
                  </a:lnTo>
                  <a:lnTo>
                    <a:pt x="994" y="1172"/>
                  </a:lnTo>
                  <a:lnTo>
                    <a:pt x="986" y="1177"/>
                  </a:lnTo>
                  <a:lnTo>
                    <a:pt x="982" y="1183"/>
                  </a:lnTo>
                  <a:lnTo>
                    <a:pt x="982" y="1183"/>
                  </a:lnTo>
                  <a:lnTo>
                    <a:pt x="880" y="1341"/>
                  </a:lnTo>
                  <a:lnTo>
                    <a:pt x="880" y="1341"/>
                  </a:lnTo>
                  <a:lnTo>
                    <a:pt x="830" y="1413"/>
                  </a:lnTo>
                  <a:lnTo>
                    <a:pt x="802" y="1453"/>
                  </a:lnTo>
                  <a:lnTo>
                    <a:pt x="787" y="1477"/>
                  </a:lnTo>
                  <a:lnTo>
                    <a:pt x="787" y="1477"/>
                  </a:lnTo>
                  <a:lnTo>
                    <a:pt x="771" y="1510"/>
                  </a:lnTo>
                  <a:lnTo>
                    <a:pt x="760" y="1527"/>
                  </a:lnTo>
                  <a:lnTo>
                    <a:pt x="757" y="1533"/>
                  </a:lnTo>
                  <a:lnTo>
                    <a:pt x="754" y="1534"/>
                  </a:lnTo>
                  <a:lnTo>
                    <a:pt x="754" y="1534"/>
                  </a:lnTo>
                  <a:lnTo>
                    <a:pt x="751" y="1534"/>
                  </a:lnTo>
                  <a:lnTo>
                    <a:pt x="745" y="1533"/>
                  </a:lnTo>
                  <a:lnTo>
                    <a:pt x="732" y="1528"/>
                  </a:lnTo>
                  <a:lnTo>
                    <a:pt x="708" y="1518"/>
                  </a:lnTo>
                  <a:lnTo>
                    <a:pt x="708" y="1518"/>
                  </a:lnTo>
                  <a:lnTo>
                    <a:pt x="693" y="1509"/>
                  </a:lnTo>
                  <a:lnTo>
                    <a:pt x="679" y="1500"/>
                  </a:lnTo>
                  <a:lnTo>
                    <a:pt x="679" y="1500"/>
                  </a:lnTo>
                  <a:lnTo>
                    <a:pt x="616" y="1456"/>
                  </a:lnTo>
                  <a:lnTo>
                    <a:pt x="616" y="1456"/>
                  </a:lnTo>
                  <a:lnTo>
                    <a:pt x="589" y="1437"/>
                  </a:lnTo>
                  <a:lnTo>
                    <a:pt x="573" y="1424"/>
                  </a:lnTo>
                  <a:lnTo>
                    <a:pt x="560" y="1413"/>
                  </a:lnTo>
                  <a:lnTo>
                    <a:pt x="560" y="1413"/>
                  </a:lnTo>
                  <a:lnTo>
                    <a:pt x="555" y="1407"/>
                  </a:lnTo>
                  <a:lnTo>
                    <a:pt x="551" y="1400"/>
                  </a:lnTo>
                  <a:lnTo>
                    <a:pt x="542" y="1382"/>
                  </a:lnTo>
                  <a:lnTo>
                    <a:pt x="534" y="1365"/>
                  </a:lnTo>
                  <a:lnTo>
                    <a:pt x="533" y="1358"/>
                  </a:lnTo>
                  <a:lnTo>
                    <a:pt x="533" y="1352"/>
                  </a:lnTo>
                  <a:lnTo>
                    <a:pt x="533" y="1352"/>
                  </a:lnTo>
                  <a:lnTo>
                    <a:pt x="531" y="1326"/>
                  </a:lnTo>
                  <a:lnTo>
                    <a:pt x="528" y="1304"/>
                  </a:lnTo>
                  <a:lnTo>
                    <a:pt x="528" y="1304"/>
                  </a:lnTo>
                  <a:lnTo>
                    <a:pt x="527" y="1290"/>
                  </a:lnTo>
                  <a:lnTo>
                    <a:pt x="528" y="1284"/>
                  </a:lnTo>
                  <a:lnTo>
                    <a:pt x="530" y="1281"/>
                  </a:lnTo>
                  <a:lnTo>
                    <a:pt x="531" y="1278"/>
                  </a:lnTo>
                  <a:lnTo>
                    <a:pt x="531" y="1278"/>
                  </a:lnTo>
                  <a:lnTo>
                    <a:pt x="540" y="1272"/>
                  </a:lnTo>
                  <a:lnTo>
                    <a:pt x="554" y="1263"/>
                  </a:lnTo>
                  <a:lnTo>
                    <a:pt x="579" y="1248"/>
                  </a:lnTo>
                  <a:lnTo>
                    <a:pt x="579" y="1248"/>
                  </a:lnTo>
                  <a:lnTo>
                    <a:pt x="600" y="1232"/>
                  </a:lnTo>
                  <a:lnTo>
                    <a:pt x="609" y="1224"/>
                  </a:lnTo>
                  <a:lnTo>
                    <a:pt x="618" y="1221"/>
                  </a:lnTo>
                  <a:lnTo>
                    <a:pt x="618" y="1221"/>
                  </a:lnTo>
                  <a:lnTo>
                    <a:pt x="633" y="1217"/>
                  </a:lnTo>
                  <a:lnTo>
                    <a:pt x="640" y="1214"/>
                  </a:lnTo>
                  <a:lnTo>
                    <a:pt x="646" y="1209"/>
                  </a:lnTo>
                  <a:lnTo>
                    <a:pt x="646" y="1209"/>
                  </a:lnTo>
                  <a:lnTo>
                    <a:pt x="666" y="1189"/>
                  </a:lnTo>
                  <a:lnTo>
                    <a:pt x="678" y="1175"/>
                  </a:lnTo>
                  <a:lnTo>
                    <a:pt x="684" y="1171"/>
                  </a:lnTo>
                  <a:lnTo>
                    <a:pt x="690" y="1166"/>
                  </a:lnTo>
                  <a:lnTo>
                    <a:pt x="690" y="1166"/>
                  </a:lnTo>
                  <a:lnTo>
                    <a:pt x="694" y="1163"/>
                  </a:lnTo>
                  <a:lnTo>
                    <a:pt x="697" y="1159"/>
                  </a:lnTo>
                  <a:lnTo>
                    <a:pt x="699" y="1153"/>
                  </a:lnTo>
                  <a:lnTo>
                    <a:pt x="700" y="1147"/>
                  </a:lnTo>
                  <a:lnTo>
                    <a:pt x="702" y="1133"/>
                  </a:lnTo>
                  <a:lnTo>
                    <a:pt x="703" y="1129"/>
                  </a:lnTo>
                  <a:lnTo>
                    <a:pt x="706" y="1124"/>
                  </a:lnTo>
                  <a:lnTo>
                    <a:pt x="706" y="1124"/>
                  </a:lnTo>
                  <a:lnTo>
                    <a:pt x="693" y="1121"/>
                  </a:lnTo>
                  <a:lnTo>
                    <a:pt x="681" y="1118"/>
                  </a:lnTo>
                  <a:lnTo>
                    <a:pt x="670" y="1114"/>
                  </a:lnTo>
                  <a:lnTo>
                    <a:pt x="670" y="1114"/>
                  </a:lnTo>
                  <a:lnTo>
                    <a:pt x="654" y="1108"/>
                  </a:lnTo>
                  <a:lnTo>
                    <a:pt x="627" y="1100"/>
                  </a:lnTo>
                  <a:lnTo>
                    <a:pt x="582" y="1087"/>
                  </a:lnTo>
                  <a:lnTo>
                    <a:pt x="582" y="1087"/>
                  </a:lnTo>
                  <a:lnTo>
                    <a:pt x="497" y="1061"/>
                  </a:lnTo>
                  <a:lnTo>
                    <a:pt x="497" y="1061"/>
                  </a:lnTo>
                  <a:lnTo>
                    <a:pt x="488" y="1157"/>
                  </a:lnTo>
                  <a:lnTo>
                    <a:pt x="476" y="1278"/>
                  </a:lnTo>
                  <a:lnTo>
                    <a:pt x="476" y="1278"/>
                  </a:lnTo>
                  <a:lnTo>
                    <a:pt x="470" y="1307"/>
                  </a:lnTo>
                  <a:lnTo>
                    <a:pt x="462" y="1341"/>
                  </a:lnTo>
                  <a:lnTo>
                    <a:pt x="453" y="1382"/>
                  </a:lnTo>
                  <a:lnTo>
                    <a:pt x="453" y="1382"/>
                  </a:lnTo>
                  <a:lnTo>
                    <a:pt x="461" y="1421"/>
                  </a:lnTo>
                  <a:lnTo>
                    <a:pt x="467" y="1452"/>
                  </a:lnTo>
                  <a:lnTo>
                    <a:pt x="470" y="1476"/>
                  </a:lnTo>
                  <a:lnTo>
                    <a:pt x="470" y="1476"/>
                  </a:lnTo>
                  <a:lnTo>
                    <a:pt x="473" y="1503"/>
                  </a:lnTo>
                  <a:lnTo>
                    <a:pt x="477" y="1545"/>
                  </a:lnTo>
                  <a:lnTo>
                    <a:pt x="482" y="1587"/>
                  </a:lnTo>
                  <a:lnTo>
                    <a:pt x="483" y="1602"/>
                  </a:lnTo>
                  <a:lnTo>
                    <a:pt x="483" y="1614"/>
                  </a:lnTo>
                  <a:lnTo>
                    <a:pt x="483" y="1614"/>
                  </a:lnTo>
                  <a:lnTo>
                    <a:pt x="483" y="1630"/>
                  </a:lnTo>
                  <a:lnTo>
                    <a:pt x="485" y="1650"/>
                  </a:lnTo>
                  <a:lnTo>
                    <a:pt x="488" y="1683"/>
                  </a:lnTo>
                  <a:lnTo>
                    <a:pt x="488" y="1683"/>
                  </a:lnTo>
                  <a:lnTo>
                    <a:pt x="492" y="1760"/>
                  </a:lnTo>
                  <a:lnTo>
                    <a:pt x="492" y="1760"/>
                  </a:lnTo>
                  <a:lnTo>
                    <a:pt x="495" y="1783"/>
                  </a:lnTo>
                  <a:lnTo>
                    <a:pt x="498" y="1810"/>
                  </a:lnTo>
                  <a:lnTo>
                    <a:pt x="506" y="1855"/>
                  </a:lnTo>
                  <a:lnTo>
                    <a:pt x="506" y="1855"/>
                  </a:lnTo>
                  <a:lnTo>
                    <a:pt x="509" y="1867"/>
                  </a:lnTo>
                  <a:lnTo>
                    <a:pt x="509" y="1882"/>
                  </a:lnTo>
                  <a:lnTo>
                    <a:pt x="512" y="1912"/>
                  </a:lnTo>
                  <a:lnTo>
                    <a:pt x="512" y="1912"/>
                  </a:lnTo>
                  <a:lnTo>
                    <a:pt x="512" y="1927"/>
                  </a:lnTo>
                  <a:lnTo>
                    <a:pt x="510" y="1943"/>
                  </a:lnTo>
                  <a:lnTo>
                    <a:pt x="510" y="1958"/>
                  </a:lnTo>
                  <a:lnTo>
                    <a:pt x="512" y="1968"/>
                  </a:lnTo>
                  <a:lnTo>
                    <a:pt x="512" y="1968"/>
                  </a:lnTo>
                  <a:lnTo>
                    <a:pt x="518" y="2009"/>
                  </a:lnTo>
                  <a:lnTo>
                    <a:pt x="522" y="2036"/>
                  </a:lnTo>
                  <a:lnTo>
                    <a:pt x="528" y="2058"/>
                  </a:lnTo>
                  <a:lnTo>
                    <a:pt x="528" y="2058"/>
                  </a:lnTo>
                  <a:lnTo>
                    <a:pt x="534" y="2078"/>
                  </a:lnTo>
                  <a:lnTo>
                    <a:pt x="539" y="2100"/>
                  </a:lnTo>
                  <a:lnTo>
                    <a:pt x="542" y="2120"/>
                  </a:lnTo>
                  <a:lnTo>
                    <a:pt x="543" y="2130"/>
                  </a:lnTo>
                  <a:lnTo>
                    <a:pt x="543" y="2130"/>
                  </a:lnTo>
                  <a:lnTo>
                    <a:pt x="542" y="2135"/>
                  </a:lnTo>
                  <a:lnTo>
                    <a:pt x="536" y="2138"/>
                  </a:lnTo>
                  <a:lnTo>
                    <a:pt x="522" y="2147"/>
                  </a:lnTo>
                  <a:lnTo>
                    <a:pt x="507" y="2156"/>
                  </a:lnTo>
                  <a:lnTo>
                    <a:pt x="497" y="2162"/>
                  </a:lnTo>
                  <a:lnTo>
                    <a:pt x="497" y="2162"/>
                  </a:lnTo>
                  <a:lnTo>
                    <a:pt x="488" y="2168"/>
                  </a:lnTo>
                  <a:lnTo>
                    <a:pt x="473" y="2176"/>
                  </a:lnTo>
                  <a:lnTo>
                    <a:pt x="456" y="2184"/>
                  </a:lnTo>
                  <a:lnTo>
                    <a:pt x="443" y="2190"/>
                  </a:lnTo>
                  <a:lnTo>
                    <a:pt x="443" y="2190"/>
                  </a:lnTo>
                  <a:lnTo>
                    <a:pt x="422" y="2191"/>
                  </a:lnTo>
                  <a:lnTo>
                    <a:pt x="389" y="2191"/>
                  </a:lnTo>
                  <a:lnTo>
                    <a:pt x="355" y="2190"/>
                  </a:lnTo>
                  <a:lnTo>
                    <a:pt x="343" y="2187"/>
                  </a:lnTo>
                  <a:lnTo>
                    <a:pt x="337" y="2185"/>
                  </a:lnTo>
                  <a:lnTo>
                    <a:pt x="337" y="2185"/>
                  </a:lnTo>
                  <a:lnTo>
                    <a:pt x="334" y="2181"/>
                  </a:lnTo>
                  <a:lnTo>
                    <a:pt x="331" y="2173"/>
                  </a:lnTo>
                  <a:lnTo>
                    <a:pt x="325" y="2156"/>
                  </a:lnTo>
                  <a:lnTo>
                    <a:pt x="320" y="2133"/>
                  </a:lnTo>
                  <a:lnTo>
                    <a:pt x="317" y="2112"/>
                  </a:lnTo>
                  <a:lnTo>
                    <a:pt x="317" y="2112"/>
                  </a:lnTo>
                  <a:lnTo>
                    <a:pt x="302" y="2009"/>
                  </a:lnTo>
                  <a:lnTo>
                    <a:pt x="287" y="1903"/>
                  </a:lnTo>
                  <a:lnTo>
                    <a:pt x="287" y="1903"/>
                  </a:lnTo>
                  <a:lnTo>
                    <a:pt x="278" y="1817"/>
                  </a:lnTo>
                  <a:lnTo>
                    <a:pt x="269" y="1733"/>
                  </a:lnTo>
                  <a:lnTo>
                    <a:pt x="269" y="1733"/>
                  </a:lnTo>
                  <a:lnTo>
                    <a:pt x="260" y="1645"/>
                  </a:lnTo>
                  <a:lnTo>
                    <a:pt x="253" y="1590"/>
                  </a:lnTo>
                  <a:lnTo>
                    <a:pt x="247" y="1551"/>
                  </a:lnTo>
                  <a:lnTo>
                    <a:pt x="247" y="1551"/>
                  </a:lnTo>
                  <a:lnTo>
                    <a:pt x="236" y="1495"/>
                  </a:lnTo>
                  <a:lnTo>
                    <a:pt x="233" y="1470"/>
                  </a:lnTo>
                  <a:lnTo>
                    <a:pt x="232" y="1452"/>
                  </a:lnTo>
                  <a:lnTo>
                    <a:pt x="232" y="1452"/>
                  </a:lnTo>
                  <a:lnTo>
                    <a:pt x="230" y="1433"/>
                  </a:lnTo>
                  <a:lnTo>
                    <a:pt x="227" y="1404"/>
                  </a:lnTo>
                  <a:lnTo>
                    <a:pt x="223" y="1359"/>
                  </a:lnTo>
                  <a:lnTo>
                    <a:pt x="223" y="1359"/>
                  </a:lnTo>
                  <a:lnTo>
                    <a:pt x="221" y="1353"/>
                  </a:lnTo>
                  <a:lnTo>
                    <a:pt x="218" y="1344"/>
                  </a:lnTo>
                  <a:lnTo>
                    <a:pt x="211" y="1323"/>
                  </a:lnTo>
                  <a:lnTo>
                    <a:pt x="196" y="1284"/>
                  </a:lnTo>
                  <a:lnTo>
                    <a:pt x="196" y="1284"/>
                  </a:lnTo>
                  <a:lnTo>
                    <a:pt x="193" y="1274"/>
                  </a:lnTo>
                  <a:lnTo>
                    <a:pt x="193" y="1265"/>
                  </a:lnTo>
                  <a:lnTo>
                    <a:pt x="191" y="1256"/>
                  </a:lnTo>
                  <a:lnTo>
                    <a:pt x="191" y="1248"/>
                  </a:lnTo>
                  <a:lnTo>
                    <a:pt x="191" y="1248"/>
                  </a:lnTo>
                  <a:lnTo>
                    <a:pt x="185" y="1230"/>
                  </a:lnTo>
                  <a:lnTo>
                    <a:pt x="182" y="1220"/>
                  </a:lnTo>
                  <a:lnTo>
                    <a:pt x="181" y="1209"/>
                  </a:lnTo>
                  <a:lnTo>
                    <a:pt x="181" y="1209"/>
                  </a:lnTo>
                  <a:lnTo>
                    <a:pt x="178" y="1193"/>
                  </a:lnTo>
                  <a:lnTo>
                    <a:pt x="176" y="1181"/>
                  </a:lnTo>
                  <a:lnTo>
                    <a:pt x="176" y="1181"/>
                  </a:lnTo>
                  <a:lnTo>
                    <a:pt x="169" y="1144"/>
                  </a:lnTo>
                  <a:lnTo>
                    <a:pt x="163" y="1115"/>
                  </a:lnTo>
                  <a:lnTo>
                    <a:pt x="158" y="1087"/>
                  </a:lnTo>
                  <a:lnTo>
                    <a:pt x="158" y="1087"/>
                  </a:lnTo>
                  <a:lnTo>
                    <a:pt x="152" y="1028"/>
                  </a:lnTo>
                  <a:lnTo>
                    <a:pt x="149" y="1000"/>
                  </a:lnTo>
                  <a:lnTo>
                    <a:pt x="148" y="980"/>
                  </a:lnTo>
                  <a:lnTo>
                    <a:pt x="148" y="980"/>
                  </a:lnTo>
                  <a:lnTo>
                    <a:pt x="146" y="963"/>
                  </a:lnTo>
                  <a:lnTo>
                    <a:pt x="143" y="937"/>
                  </a:lnTo>
                  <a:lnTo>
                    <a:pt x="139" y="907"/>
                  </a:lnTo>
                  <a:lnTo>
                    <a:pt x="139" y="907"/>
                  </a:lnTo>
                  <a:lnTo>
                    <a:pt x="124" y="904"/>
                  </a:lnTo>
                  <a:lnTo>
                    <a:pt x="114" y="901"/>
                  </a:lnTo>
                  <a:lnTo>
                    <a:pt x="109" y="898"/>
                  </a:lnTo>
                  <a:lnTo>
                    <a:pt x="109" y="897"/>
                  </a:lnTo>
                  <a:lnTo>
                    <a:pt x="109" y="897"/>
                  </a:lnTo>
                  <a:lnTo>
                    <a:pt x="112" y="886"/>
                  </a:lnTo>
                  <a:lnTo>
                    <a:pt x="118" y="864"/>
                  </a:lnTo>
                  <a:lnTo>
                    <a:pt x="133" y="817"/>
                  </a:lnTo>
                  <a:lnTo>
                    <a:pt x="133" y="817"/>
                  </a:lnTo>
                  <a:lnTo>
                    <a:pt x="146" y="766"/>
                  </a:lnTo>
                  <a:lnTo>
                    <a:pt x="152" y="738"/>
                  </a:lnTo>
                  <a:lnTo>
                    <a:pt x="157" y="720"/>
                  </a:lnTo>
                  <a:lnTo>
                    <a:pt x="157" y="720"/>
                  </a:lnTo>
                  <a:lnTo>
                    <a:pt x="169" y="662"/>
                  </a:lnTo>
                  <a:lnTo>
                    <a:pt x="181" y="612"/>
                  </a:lnTo>
                  <a:lnTo>
                    <a:pt x="181" y="612"/>
                  </a:lnTo>
                  <a:lnTo>
                    <a:pt x="181" y="609"/>
                  </a:lnTo>
                  <a:lnTo>
                    <a:pt x="179" y="608"/>
                  </a:lnTo>
                  <a:lnTo>
                    <a:pt x="178" y="605"/>
                  </a:lnTo>
                  <a:lnTo>
                    <a:pt x="175" y="605"/>
                  </a:lnTo>
                  <a:lnTo>
                    <a:pt x="175" y="605"/>
                  </a:lnTo>
                  <a:lnTo>
                    <a:pt x="146" y="606"/>
                  </a:lnTo>
                  <a:lnTo>
                    <a:pt x="146" y="606"/>
                  </a:lnTo>
                  <a:lnTo>
                    <a:pt x="126" y="605"/>
                  </a:lnTo>
                  <a:lnTo>
                    <a:pt x="115" y="603"/>
                  </a:lnTo>
                  <a:lnTo>
                    <a:pt x="106" y="599"/>
                  </a:lnTo>
                  <a:lnTo>
                    <a:pt x="106" y="599"/>
                  </a:lnTo>
                  <a:lnTo>
                    <a:pt x="100" y="597"/>
                  </a:lnTo>
                  <a:lnTo>
                    <a:pt x="91" y="596"/>
                  </a:lnTo>
                  <a:lnTo>
                    <a:pt x="81" y="596"/>
                  </a:lnTo>
                  <a:lnTo>
                    <a:pt x="73" y="596"/>
                  </a:lnTo>
                  <a:lnTo>
                    <a:pt x="73" y="596"/>
                  </a:lnTo>
                  <a:lnTo>
                    <a:pt x="49" y="593"/>
                  </a:lnTo>
                  <a:lnTo>
                    <a:pt x="42" y="591"/>
                  </a:lnTo>
                  <a:lnTo>
                    <a:pt x="34" y="590"/>
                  </a:lnTo>
                  <a:lnTo>
                    <a:pt x="28" y="587"/>
                  </a:lnTo>
                  <a:lnTo>
                    <a:pt x="22" y="582"/>
                  </a:lnTo>
                  <a:lnTo>
                    <a:pt x="22" y="582"/>
                  </a:lnTo>
                  <a:lnTo>
                    <a:pt x="18" y="575"/>
                  </a:lnTo>
                  <a:lnTo>
                    <a:pt x="13" y="566"/>
                  </a:lnTo>
                  <a:lnTo>
                    <a:pt x="6" y="545"/>
                  </a:lnTo>
                  <a:lnTo>
                    <a:pt x="1" y="524"/>
                  </a:lnTo>
                  <a:lnTo>
                    <a:pt x="0" y="510"/>
                  </a:lnTo>
                  <a:lnTo>
                    <a:pt x="0" y="510"/>
                  </a:lnTo>
                  <a:lnTo>
                    <a:pt x="0" y="491"/>
                  </a:lnTo>
                  <a:lnTo>
                    <a:pt x="1" y="482"/>
                  </a:lnTo>
                  <a:lnTo>
                    <a:pt x="3" y="478"/>
                  </a:lnTo>
                  <a:lnTo>
                    <a:pt x="3" y="478"/>
                  </a:lnTo>
                  <a:lnTo>
                    <a:pt x="3" y="473"/>
                  </a:lnTo>
                  <a:lnTo>
                    <a:pt x="3" y="467"/>
                  </a:lnTo>
                  <a:lnTo>
                    <a:pt x="1" y="454"/>
                  </a:lnTo>
                  <a:lnTo>
                    <a:pt x="1" y="454"/>
                  </a:lnTo>
                  <a:lnTo>
                    <a:pt x="1" y="443"/>
                  </a:lnTo>
                  <a:lnTo>
                    <a:pt x="3" y="433"/>
                  </a:lnTo>
                  <a:lnTo>
                    <a:pt x="6" y="422"/>
                  </a:lnTo>
                  <a:lnTo>
                    <a:pt x="10" y="415"/>
                  </a:lnTo>
                  <a:lnTo>
                    <a:pt x="10" y="415"/>
                  </a:lnTo>
                  <a:lnTo>
                    <a:pt x="18" y="406"/>
                  </a:lnTo>
                  <a:lnTo>
                    <a:pt x="21" y="401"/>
                  </a:lnTo>
                  <a:lnTo>
                    <a:pt x="24" y="395"/>
                  </a:lnTo>
                  <a:lnTo>
                    <a:pt x="24" y="395"/>
                  </a:lnTo>
                  <a:lnTo>
                    <a:pt x="24" y="388"/>
                  </a:lnTo>
                  <a:lnTo>
                    <a:pt x="22" y="379"/>
                  </a:lnTo>
                  <a:lnTo>
                    <a:pt x="21" y="371"/>
                  </a:lnTo>
                  <a:lnTo>
                    <a:pt x="21" y="367"/>
                  </a:lnTo>
                  <a:lnTo>
                    <a:pt x="22" y="364"/>
                  </a:lnTo>
                  <a:lnTo>
                    <a:pt x="22" y="364"/>
                  </a:lnTo>
                  <a:lnTo>
                    <a:pt x="25" y="356"/>
                  </a:lnTo>
                  <a:lnTo>
                    <a:pt x="31" y="349"/>
                  </a:lnTo>
                  <a:lnTo>
                    <a:pt x="40" y="335"/>
                  </a:lnTo>
                  <a:lnTo>
                    <a:pt x="40" y="335"/>
                  </a:lnTo>
                  <a:lnTo>
                    <a:pt x="46" y="322"/>
                  </a:lnTo>
                  <a:lnTo>
                    <a:pt x="48" y="316"/>
                  </a:lnTo>
                  <a:lnTo>
                    <a:pt x="48" y="310"/>
                  </a:lnTo>
                  <a:lnTo>
                    <a:pt x="48" y="310"/>
                  </a:lnTo>
                  <a:lnTo>
                    <a:pt x="43" y="304"/>
                  </a:lnTo>
                  <a:lnTo>
                    <a:pt x="43" y="299"/>
                  </a:lnTo>
                  <a:lnTo>
                    <a:pt x="48" y="292"/>
                  </a:lnTo>
                  <a:lnTo>
                    <a:pt x="48" y="292"/>
                  </a:lnTo>
                  <a:lnTo>
                    <a:pt x="54" y="283"/>
                  </a:lnTo>
                  <a:lnTo>
                    <a:pt x="60" y="274"/>
                  </a:lnTo>
                  <a:lnTo>
                    <a:pt x="67" y="268"/>
                  </a:lnTo>
                  <a:lnTo>
                    <a:pt x="69" y="263"/>
                  </a:lnTo>
                  <a:lnTo>
                    <a:pt x="70" y="259"/>
                  </a:lnTo>
                  <a:lnTo>
                    <a:pt x="70" y="259"/>
                  </a:lnTo>
                  <a:lnTo>
                    <a:pt x="70" y="248"/>
                  </a:lnTo>
                  <a:lnTo>
                    <a:pt x="70" y="238"/>
                  </a:lnTo>
                  <a:lnTo>
                    <a:pt x="70" y="229"/>
                  </a:lnTo>
                  <a:lnTo>
                    <a:pt x="72" y="225"/>
                  </a:lnTo>
                  <a:lnTo>
                    <a:pt x="73" y="222"/>
                  </a:lnTo>
                  <a:lnTo>
                    <a:pt x="73" y="222"/>
                  </a:lnTo>
                  <a:lnTo>
                    <a:pt x="78" y="217"/>
                  </a:lnTo>
                  <a:lnTo>
                    <a:pt x="84" y="211"/>
                  </a:lnTo>
                  <a:lnTo>
                    <a:pt x="90" y="205"/>
                  </a:lnTo>
                  <a:lnTo>
                    <a:pt x="91" y="201"/>
                  </a:lnTo>
                  <a:lnTo>
                    <a:pt x="91" y="196"/>
                  </a:lnTo>
                  <a:lnTo>
                    <a:pt x="91" y="196"/>
                  </a:lnTo>
                  <a:lnTo>
                    <a:pt x="93" y="186"/>
                  </a:lnTo>
                  <a:lnTo>
                    <a:pt x="94" y="174"/>
                  </a:lnTo>
                  <a:lnTo>
                    <a:pt x="99" y="159"/>
                  </a:lnTo>
                  <a:lnTo>
                    <a:pt x="105" y="144"/>
                  </a:lnTo>
                  <a:lnTo>
                    <a:pt x="105" y="144"/>
                  </a:lnTo>
                  <a:lnTo>
                    <a:pt x="111" y="130"/>
                  </a:lnTo>
                  <a:lnTo>
                    <a:pt x="112" y="121"/>
                  </a:lnTo>
                  <a:lnTo>
                    <a:pt x="114" y="114"/>
                  </a:lnTo>
                  <a:lnTo>
                    <a:pt x="117" y="106"/>
                  </a:lnTo>
                  <a:lnTo>
                    <a:pt x="117" y="106"/>
                  </a:lnTo>
                  <a:lnTo>
                    <a:pt x="129" y="82"/>
                  </a:lnTo>
                  <a:lnTo>
                    <a:pt x="133" y="70"/>
                  </a:lnTo>
                  <a:lnTo>
                    <a:pt x="136" y="67"/>
                  </a:lnTo>
                  <a:lnTo>
                    <a:pt x="139" y="64"/>
                  </a:lnTo>
                  <a:lnTo>
                    <a:pt x="139" y="64"/>
                  </a:lnTo>
                  <a:lnTo>
                    <a:pt x="181" y="58"/>
                  </a:lnTo>
                  <a:lnTo>
                    <a:pt x="229" y="51"/>
                  </a:lnTo>
                  <a:lnTo>
                    <a:pt x="229" y="51"/>
                  </a:lnTo>
                  <a:lnTo>
                    <a:pt x="277" y="42"/>
                  </a:lnTo>
                  <a:lnTo>
                    <a:pt x="277" y="42"/>
                  </a:lnTo>
                  <a:lnTo>
                    <a:pt x="299" y="37"/>
                  </a:lnTo>
                  <a:lnTo>
                    <a:pt x="319" y="34"/>
                  </a:lnTo>
                  <a:lnTo>
                    <a:pt x="319" y="34"/>
                  </a:lnTo>
                  <a:lnTo>
                    <a:pt x="323" y="33"/>
                  </a:lnTo>
                  <a:lnTo>
                    <a:pt x="331" y="28"/>
                  </a:lnTo>
                  <a:lnTo>
                    <a:pt x="344" y="19"/>
                  </a:lnTo>
                  <a:lnTo>
                    <a:pt x="344" y="19"/>
                  </a:lnTo>
                  <a:lnTo>
                    <a:pt x="352" y="7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65" y="18"/>
                  </a:lnTo>
                  <a:lnTo>
                    <a:pt x="371" y="33"/>
                  </a:lnTo>
                  <a:lnTo>
                    <a:pt x="378" y="45"/>
                  </a:lnTo>
                  <a:lnTo>
                    <a:pt x="378" y="45"/>
                  </a:lnTo>
                  <a:lnTo>
                    <a:pt x="386" y="58"/>
                  </a:lnTo>
                  <a:lnTo>
                    <a:pt x="395" y="78"/>
                  </a:lnTo>
                  <a:lnTo>
                    <a:pt x="410" y="112"/>
                  </a:lnTo>
                  <a:lnTo>
                    <a:pt x="410" y="112"/>
                  </a:lnTo>
                  <a:lnTo>
                    <a:pt x="435" y="171"/>
                  </a:lnTo>
                  <a:lnTo>
                    <a:pt x="458" y="223"/>
                  </a:lnTo>
                  <a:lnTo>
                    <a:pt x="467" y="251"/>
                  </a:lnTo>
                  <a:lnTo>
                    <a:pt x="467" y="251"/>
                  </a:lnTo>
                  <a:lnTo>
                    <a:pt x="468" y="251"/>
                  </a:lnTo>
                  <a:lnTo>
                    <a:pt x="471" y="248"/>
                  </a:lnTo>
                  <a:lnTo>
                    <a:pt x="476" y="242"/>
                  </a:lnTo>
                  <a:lnTo>
                    <a:pt x="480" y="229"/>
                  </a:lnTo>
                  <a:lnTo>
                    <a:pt x="480" y="229"/>
                  </a:lnTo>
                  <a:lnTo>
                    <a:pt x="483" y="214"/>
                  </a:lnTo>
                  <a:lnTo>
                    <a:pt x="488" y="202"/>
                  </a:lnTo>
                  <a:lnTo>
                    <a:pt x="492" y="192"/>
                  </a:lnTo>
                  <a:lnTo>
                    <a:pt x="497" y="180"/>
                  </a:lnTo>
                  <a:lnTo>
                    <a:pt x="497" y="180"/>
                  </a:lnTo>
                  <a:lnTo>
                    <a:pt x="507" y="142"/>
                  </a:lnTo>
                  <a:lnTo>
                    <a:pt x="516" y="111"/>
                  </a:lnTo>
                  <a:lnTo>
                    <a:pt x="516" y="111"/>
                  </a:lnTo>
                  <a:lnTo>
                    <a:pt x="519" y="102"/>
                  </a:lnTo>
                  <a:lnTo>
                    <a:pt x="521" y="91"/>
                  </a:lnTo>
                  <a:lnTo>
                    <a:pt x="522" y="79"/>
                  </a:lnTo>
                  <a:lnTo>
                    <a:pt x="525" y="72"/>
                  </a:lnTo>
                  <a:lnTo>
                    <a:pt x="525" y="72"/>
                  </a:lnTo>
                  <a:lnTo>
                    <a:pt x="546" y="24"/>
                  </a:lnTo>
                  <a:lnTo>
                    <a:pt x="546" y="24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22" name="Freeform 67">
              <a:extLst>
                <a:ext uri="{FF2B5EF4-FFF2-40B4-BE49-F238E27FC236}">
                  <a16:creationId xmlns:a16="http://schemas.microsoft.com/office/drawing/2014/main" id="{901A5CE8-242A-48E6-8CAD-D5BBB9738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8" y="2586"/>
              <a:ext cx="70" cy="89"/>
            </a:xfrm>
            <a:custGeom>
              <a:avLst/>
              <a:gdLst>
                <a:gd name="T0" fmla="*/ 21 w 139"/>
                <a:gd name="T1" fmla="*/ 35 h 176"/>
                <a:gd name="T2" fmla="*/ 21 w 139"/>
                <a:gd name="T3" fmla="*/ 35 h 176"/>
                <a:gd name="T4" fmla="*/ 19 w 139"/>
                <a:gd name="T5" fmla="*/ 44 h 176"/>
                <a:gd name="T6" fmla="*/ 13 w 139"/>
                <a:gd name="T7" fmla="*/ 61 h 176"/>
                <a:gd name="T8" fmla="*/ 13 w 139"/>
                <a:gd name="T9" fmla="*/ 61 h 176"/>
                <a:gd name="T10" fmla="*/ 6 w 139"/>
                <a:gd name="T11" fmla="*/ 79 h 176"/>
                <a:gd name="T12" fmla="*/ 1 w 139"/>
                <a:gd name="T13" fmla="*/ 89 h 176"/>
                <a:gd name="T14" fmla="*/ 0 w 139"/>
                <a:gd name="T15" fmla="*/ 97 h 176"/>
                <a:gd name="T16" fmla="*/ 0 w 139"/>
                <a:gd name="T17" fmla="*/ 97 h 176"/>
                <a:gd name="T18" fmla="*/ 1 w 139"/>
                <a:gd name="T19" fmla="*/ 107 h 176"/>
                <a:gd name="T20" fmla="*/ 4 w 139"/>
                <a:gd name="T21" fmla="*/ 119 h 176"/>
                <a:gd name="T22" fmla="*/ 9 w 139"/>
                <a:gd name="T23" fmla="*/ 133 h 176"/>
                <a:gd name="T24" fmla="*/ 12 w 139"/>
                <a:gd name="T25" fmla="*/ 143 h 176"/>
                <a:gd name="T26" fmla="*/ 12 w 139"/>
                <a:gd name="T27" fmla="*/ 143 h 176"/>
                <a:gd name="T28" fmla="*/ 22 w 139"/>
                <a:gd name="T29" fmla="*/ 160 h 176"/>
                <a:gd name="T30" fmla="*/ 28 w 139"/>
                <a:gd name="T31" fmla="*/ 166 h 176"/>
                <a:gd name="T32" fmla="*/ 33 w 139"/>
                <a:gd name="T33" fmla="*/ 170 h 176"/>
                <a:gd name="T34" fmla="*/ 33 w 139"/>
                <a:gd name="T35" fmla="*/ 170 h 176"/>
                <a:gd name="T36" fmla="*/ 42 w 139"/>
                <a:gd name="T37" fmla="*/ 172 h 176"/>
                <a:gd name="T38" fmla="*/ 57 w 139"/>
                <a:gd name="T39" fmla="*/ 173 h 176"/>
                <a:gd name="T40" fmla="*/ 85 w 139"/>
                <a:gd name="T41" fmla="*/ 176 h 176"/>
                <a:gd name="T42" fmla="*/ 85 w 139"/>
                <a:gd name="T43" fmla="*/ 176 h 176"/>
                <a:gd name="T44" fmla="*/ 96 w 139"/>
                <a:gd name="T45" fmla="*/ 176 h 176"/>
                <a:gd name="T46" fmla="*/ 106 w 139"/>
                <a:gd name="T47" fmla="*/ 176 h 176"/>
                <a:gd name="T48" fmla="*/ 117 w 139"/>
                <a:gd name="T49" fmla="*/ 175 h 176"/>
                <a:gd name="T50" fmla="*/ 121 w 139"/>
                <a:gd name="T51" fmla="*/ 173 h 176"/>
                <a:gd name="T52" fmla="*/ 124 w 139"/>
                <a:gd name="T53" fmla="*/ 170 h 176"/>
                <a:gd name="T54" fmla="*/ 124 w 139"/>
                <a:gd name="T55" fmla="*/ 170 h 176"/>
                <a:gd name="T56" fmla="*/ 129 w 139"/>
                <a:gd name="T57" fmla="*/ 163 h 176"/>
                <a:gd name="T58" fmla="*/ 133 w 139"/>
                <a:gd name="T59" fmla="*/ 151 h 176"/>
                <a:gd name="T60" fmla="*/ 136 w 139"/>
                <a:gd name="T61" fmla="*/ 139 h 176"/>
                <a:gd name="T62" fmla="*/ 138 w 139"/>
                <a:gd name="T63" fmla="*/ 130 h 176"/>
                <a:gd name="T64" fmla="*/ 138 w 139"/>
                <a:gd name="T65" fmla="*/ 130 h 176"/>
                <a:gd name="T66" fmla="*/ 139 w 139"/>
                <a:gd name="T67" fmla="*/ 64 h 176"/>
                <a:gd name="T68" fmla="*/ 139 w 139"/>
                <a:gd name="T69" fmla="*/ 0 h 176"/>
                <a:gd name="T70" fmla="*/ 21 w 139"/>
                <a:gd name="T71" fmla="*/ 3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9" h="176">
                  <a:moveTo>
                    <a:pt x="21" y="35"/>
                  </a:moveTo>
                  <a:lnTo>
                    <a:pt x="21" y="35"/>
                  </a:lnTo>
                  <a:lnTo>
                    <a:pt x="19" y="44"/>
                  </a:lnTo>
                  <a:lnTo>
                    <a:pt x="13" y="61"/>
                  </a:lnTo>
                  <a:lnTo>
                    <a:pt x="13" y="61"/>
                  </a:lnTo>
                  <a:lnTo>
                    <a:pt x="6" y="79"/>
                  </a:lnTo>
                  <a:lnTo>
                    <a:pt x="1" y="89"/>
                  </a:lnTo>
                  <a:lnTo>
                    <a:pt x="0" y="97"/>
                  </a:lnTo>
                  <a:lnTo>
                    <a:pt x="0" y="97"/>
                  </a:lnTo>
                  <a:lnTo>
                    <a:pt x="1" y="107"/>
                  </a:lnTo>
                  <a:lnTo>
                    <a:pt x="4" y="119"/>
                  </a:lnTo>
                  <a:lnTo>
                    <a:pt x="9" y="133"/>
                  </a:lnTo>
                  <a:lnTo>
                    <a:pt x="12" y="143"/>
                  </a:lnTo>
                  <a:lnTo>
                    <a:pt x="12" y="143"/>
                  </a:lnTo>
                  <a:lnTo>
                    <a:pt x="22" y="160"/>
                  </a:lnTo>
                  <a:lnTo>
                    <a:pt x="28" y="166"/>
                  </a:lnTo>
                  <a:lnTo>
                    <a:pt x="33" y="170"/>
                  </a:lnTo>
                  <a:lnTo>
                    <a:pt x="33" y="170"/>
                  </a:lnTo>
                  <a:lnTo>
                    <a:pt x="42" y="172"/>
                  </a:lnTo>
                  <a:lnTo>
                    <a:pt x="57" y="173"/>
                  </a:lnTo>
                  <a:lnTo>
                    <a:pt x="85" y="176"/>
                  </a:lnTo>
                  <a:lnTo>
                    <a:pt x="85" y="176"/>
                  </a:lnTo>
                  <a:lnTo>
                    <a:pt x="96" y="176"/>
                  </a:lnTo>
                  <a:lnTo>
                    <a:pt x="106" y="176"/>
                  </a:lnTo>
                  <a:lnTo>
                    <a:pt x="117" y="175"/>
                  </a:lnTo>
                  <a:lnTo>
                    <a:pt x="121" y="173"/>
                  </a:lnTo>
                  <a:lnTo>
                    <a:pt x="124" y="170"/>
                  </a:lnTo>
                  <a:lnTo>
                    <a:pt x="124" y="170"/>
                  </a:lnTo>
                  <a:lnTo>
                    <a:pt x="129" y="163"/>
                  </a:lnTo>
                  <a:lnTo>
                    <a:pt x="133" y="151"/>
                  </a:lnTo>
                  <a:lnTo>
                    <a:pt x="136" y="139"/>
                  </a:lnTo>
                  <a:lnTo>
                    <a:pt x="138" y="130"/>
                  </a:lnTo>
                  <a:lnTo>
                    <a:pt x="138" y="130"/>
                  </a:lnTo>
                  <a:lnTo>
                    <a:pt x="139" y="64"/>
                  </a:lnTo>
                  <a:lnTo>
                    <a:pt x="139" y="0"/>
                  </a:lnTo>
                  <a:lnTo>
                    <a:pt x="21" y="35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23" name="Freeform 68">
              <a:extLst>
                <a:ext uri="{FF2B5EF4-FFF2-40B4-BE49-F238E27FC236}">
                  <a16:creationId xmlns:a16="http://schemas.microsoft.com/office/drawing/2014/main" id="{2725936B-A64B-481A-AE95-606C52B769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6" y="2147"/>
              <a:ext cx="104" cy="209"/>
            </a:xfrm>
            <a:custGeom>
              <a:avLst/>
              <a:gdLst>
                <a:gd name="T0" fmla="*/ 131 w 210"/>
                <a:gd name="T1" fmla="*/ 0 h 418"/>
                <a:gd name="T2" fmla="*/ 99 w 210"/>
                <a:gd name="T3" fmla="*/ 4 h 418"/>
                <a:gd name="T4" fmla="*/ 89 w 210"/>
                <a:gd name="T5" fmla="*/ 7 h 418"/>
                <a:gd name="T6" fmla="*/ 59 w 210"/>
                <a:gd name="T7" fmla="*/ 10 h 418"/>
                <a:gd name="T8" fmla="*/ 35 w 210"/>
                <a:gd name="T9" fmla="*/ 13 h 418"/>
                <a:gd name="T10" fmla="*/ 26 w 210"/>
                <a:gd name="T11" fmla="*/ 22 h 418"/>
                <a:gd name="T12" fmla="*/ 21 w 210"/>
                <a:gd name="T13" fmla="*/ 36 h 418"/>
                <a:gd name="T14" fmla="*/ 21 w 210"/>
                <a:gd name="T15" fmla="*/ 54 h 418"/>
                <a:gd name="T16" fmla="*/ 23 w 210"/>
                <a:gd name="T17" fmla="*/ 63 h 418"/>
                <a:gd name="T18" fmla="*/ 29 w 210"/>
                <a:gd name="T19" fmla="*/ 73 h 418"/>
                <a:gd name="T20" fmla="*/ 38 w 210"/>
                <a:gd name="T21" fmla="*/ 79 h 418"/>
                <a:gd name="T22" fmla="*/ 65 w 210"/>
                <a:gd name="T23" fmla="*/ 78 h 418"/>
                <a:gd name="T24" fmla="*/ 63 w 210"/>
                <a:gd name="T25" fmla="*/ 94 h 418"/>
                <a:gd name="T26" fmla="*/ 56 w 210"/>
                <a:gd name="T27" fmla="*/ 126 h 418"/>
                <a:gd name="T28" fmla="*/ 38 w 210"/>
                <a:gd name="T29" fmla="*/ 160 h 418"/>
                <a:gd name="T30" fmla="*/ 23 w 210"/>
                <a:gd name="T31" fmla="*/ 193 h 418"/>
                <a:gd name="T32" fmla="*/ 11 w 210"/>
                <a:gd name="T33" fmla="*/ 239 h 418"/>
                <a:gd name="T34" fmla="*/ 3 w 210"/>
                <a:gd name="T35" fmla="*/ 293 h 418"/>
                <a:gd name="T36" fmla="*/ 2 w 210"/>
                <a:gd name="T37" fmla="*/ 313 h 418"/>
                <a:gd name="T38" fmla="*/ 2 w 210"/>
                <a:gd name="T39" fmla="*/ 368 h 418"/>
                <a:gd name="T40" fmla="*/ 6 w 210"/>
                <a:gd name="T41" fmla="*/ 398 h 418"/>
                <a:gd name="T42" fmla="*/ 14 w 210"/>
                <a:gd name="T43" fmla="*/ 412 h 418"/>
                <a:gd name="T44" fmla="*/ 23 w 210"/>
                <a:gd name="T45" fmla="*/ 416 h 418"/>
                <a:gd name="T46" fmla="*/ 27 w 210"/>
                <a:gd name="T47" fmla="*/ 418 h 418"/>
                <a:gd name="T48" fmla="*/ 62 w 210"/>
                <a:gd name="T49" fmla="*/ 416 h 418"/>
                <a:gd name="T50" fmla="*/ 83 w 210"/>
                <a:gd name="T51" fmla="*/ 410 h 418"/>
                <a:gd name="T52" fmla="*/ 87 w 210"/>
                <a:gd name="T53" fmla="*/ 409 h 418"/>
                <a:gd name="T54" fmla="*/ 93 w 210"/>
                <a:gd name="T55" fmla="*/ 392 h 418"/>
                <a:gd name="T56" fmla="*/ 96 w 210"/>
                <a:gd name="T57" fmla="*/ 355 h 418"/>
                <a:gd name="T58" fmla="*/ 99 w 210"/>
                <a:gd name="T59" fmla="*/ 334 h 418"/>
                <a:gd name="T60" fmla="*/ 105 w 210"/>
                <a:gd name="T61" fmla="*/ 290 h 418"/>
                <a:gd name="T62" fmla="*/ 111 w 210"/>
                <a:gd name="T63" fmla="*/ 277 h 418"/>
                <a:gd name="T64" fmla="*/ 122 w 210"/>
                <a:gd name="T65" fmla="*/ 263 h 418"/>
                <a:gd name="T66" fmla="*/ 153 w 210"/>
                <a:gd name="T67" fmla="*/ 229 h 418"/>
                <a:gd name="T68" fmla="*/ 187 w 210"/>
                <a:gd name="T69" fmla="*/ 200 h 418"/>
                <a:gd name="T70" fmla="*/ 210 w 210"/>
                <a:gd name="T71" fmla="*/ 185 h 418"/>
                <a:gd name="T72" fmla="*/ 177 w 210"/>
                <a:gd name="T73" fmla="*/ 163 h 418"/>
                <a:gd name="T74" fmla="*/ 152 w 210"/>
                <a:gd name="T75" fmla="*/ 141 h 418"/>
                <a:gd name="T76" fmla="*/ 135 w 210"/>
                <a:gd name="T77" fmla="*/ 117 h 418"/>
                <a:gd name="T78" fmla="*/ 128 w 210"/>
                <a:gd name="T79" fmla="*/ 97 h 418"/>
                <a:gd name="T80" fmla="*/ 120 w 210"/>
                <a:gd name="T81" fmla="*/ 64 h 418"/>
                <a:gd name="T82" fmla="*/ 120 w 210"/>
                <a:gd name="T83" fmla="*/ 48 h 418"/>
                <a:gd name="T84" fmla="*/ 117 w 210"/>
                <a:gd name="T85" fmla="*/ 21 h 418"/>
                <a:gd name="T86" fmla="*/ 120 w 210"/>
                <a:gd name="T87" fmla="*/ 10 h 418"/>
                <a:gd name="T88" fmla="*/ 131 w 210"/>
                <a:gd name="T89" fmla="*/ 0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0" h="418">
                  <a:moveTo>
                    <a:pt x="131" y="0"/>
                  </a:moveTo>
                  <a:lnTo>
                    <a:pt x="131" y="0"/>
                  </a:lnTo>
                  <a:lnTo>
                    <a:pt x="113" y="3"/>
                  </a:lnTo>
                  <a:lnTo>
                    <a:pt x="99" y="4"/>
                  </a:lnTo>
                  <a:lnTo>
                    <a:pt x="89" y="7"/>
                  </a:lnTo>
                  <a:lnTo>
                    <a:pt x="89" y="7"/>
                  </a:lnTo>
                  <a:lnTo>
                    <a:pt x="77" y="9"/>
                  </a:lnTo>
                  <a:lnTo>
                    <a:pt x="59" y="10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2" y="15"/>
                  </a:lnTo>
                  <a:lnTo>
                    <a:pt x="26" y="22"/>
                  </a:lnTo>
                  <a:lnTo>
                    <a:pt x="24" y="28"/>
                  </a:lnTo>
                  <a:lnTo>
                    <a:pt x="21" y="36"/>
                  </a:lnTo>
                  <a:lnTo>
                    <a:pt x="21" y="43"/>
                  </a:lnTo>
                  <a:lnTo>
                    <a:pt x="21" y="54"/>
                  </a:lnTo>
                  <a:lnTo>
                    <a:pt x="21" y="54"/>
                  </a:lnTo>
                  <a:lnTo>
                    <a:pt x="23" y="63"/>
                  </a:lnTo>
                  <a:lnTo>
                    <a:pt x="26" y="69"/>
                  </a:lnTo>
                  <a:lnTo>
                    <a:pt x="29" y="73"/>
                  </a:lnTo>
                  <a:lnTo>
                    <a:pt x="32" y="78"/>
                  </a:lnTo>
                  <a:lnTo>
                    <a:pt x="38" y="79"/>
                  </a:lnTo>
                  <a:lnTo>
                    <a:pt x="45" y="79"/>
                  </a:lnTo>
                  <a:lnTo>
                    <a:pt x="65" y="78"/>
                  </a:lnTo>
                  <a:lnTo>
                    <a:pt x="65" y="78"/>
                  </a:lnTo>
                  <a:lnTo>
                    <a:pt x="63" y="94"/>
                  </a:lnTo>
                  <a:lnTo>
                    <a:pt x="60" y="109"/>
                  </a:lnTo>
                  <a:lnTo>
                    <a:pt x="56" y="126"/>
                  </a:lnTo>
                  <a:lnTo>
                    <a:pt x="56" y="126"/>
                  </a:lnTo>
                  <a:lnTo>
                    <a:pt x="38" y="160"/>
                  </a:lnTo>
                  <a:lnTo>
                    <a:pt x="23" y="193"/>
                  </a:lnTo>
                  <a:lnTo>
                    <a:pt x="23" y="193"/>
                  </a:lnTo>
                  <a:lnTo>
                    <a:pt x="18" y="211"/>
                  </a:lnTo>
                  <a:lnTo>
                    <a:pt x="11" y="239"/>
                  </a:lnTo>
                  <a:lnTo>
                    <a:pt x="5" y="274"/>
                  </a:lnTo>
                  <a:lnTo>
                    <a:pt x="3" y="293"/>
                  </a:lnTo>
                  <a:lnTo>
                    <a:pt x="2" y="313"/>
                  </a:lnTo>
                  <a:lnTo>
                    <a:pt x="2" y="313"/>
                  </a:lnTo>
                  <a:lnTo>
                    <a:pt x="0" y="352"/>
                  </a:lnTo>
                  <a:lnTo>
                    <a:pt x="2" y="368"/>
                  </a:lnTo>
                  <a:lnTo>
                    <a:pt x="3" y="385"/>
                  </a:lnTo>
                  <a:lnTo>
                    <a:pt x="6" y="398"/>
                  </a:lnTo>
                  <a:lnTo>
                    <a:pt x="11" y="409"/>
                  </a:lnTo>
                  <a:lnTo>
                    <a:pt x="14" y="412"/>
                  </a:lnTo>
                  <a:lnTo>
                    <a:pt x="18" y="415"/>
                  </a:lnTo>
                  <a:lnTo>
                    <a:pt x="23" y="416"/>
                  </a:lnTo>
                  <a:lnTo>
                    <a:pt x="27" y="418"/>
                  </a:lnTo>
                  <a:lnTo>
                    <a:pt x="27" y="418"/>
                  </a:lnTo>
                  <a:lnTo>
                    <a:pt x="45" y="418"/>
                  </a:lnTo>
                  <a:lnTo>
                    <a:pt x="62" y="416"/>
                  </a:lnTo>
                  <a:lnTo>
                    <a:pt x="74" y="413"/>
                  </a:lnTo>
                  <a:lnTo>
                    <a:pt x="83" y="410"/>
                  </a:lnTo>
                  <a:lnTo>
                    <a:pt x="83" y="410"/>
                  </a:lnTo>
                  <a:lnTo>
                    <a:pt x="87" y="409"/>
                  </a:lnTo>
                  <a:lnTo>
                    <a:pt x="89" y="404"/>
                  </a:lnTo>
                  <a:lnTo>
                    <a:pt x="93" y="392"/>
                  </a:lnTo>
                  <a:lnTo>
                    <a:pt x="95" y="376"/>
                  </a:lnTo>
                  <a:lnTo>
                    <a:pt x="96" y="355"/>
                  </a:lnTo>
                  <a:lnTo>
                    <a:pt x="96" y="355"/>
                  </a:lnTo>
                  <a:lnTo>
                    <a:pt x="99" y="334"/>
                  </a:lnTo>
                  <a:lnTo>
                    <a:pt x="102" y="311"/>
                  </a:lnTo>
                  <a:lnTo>
                    <a:pt x="105" y="290"/>
                  </a:lnTo>
                  <a:lnTo>
                    <a:pt x="108" y="283"/>
                  </a:lnTo>
                  <a:lnTo>
                    <a:pt x="111" y="277"/>
                  </a:lnTo>
                  <a:lnTo>
                    <a:pt x="111" y="277"/>
                  </a:lnTo>
                  <a:lnTo>
                    <a:pt x="122" y="263"/>
                  </a:lnTo>
                  <a:lnTo>
                    <a:pt x="140" y="242"/>
                  </a:lnTo>
                  <a:lnTo>
                    <a:pt x="153" y="229"/>
                  </a:lnTo>
                  <a:lnTo>
                    <a:pt x="169" y="215"/>
                  </a:lnTo>
                  <a:lnTo>
                    <a:pt x="187" y="200"/>
                  </a:lnTo>
                  <a:lnTo>
                    <a:pt x="210" y="185"/>
                  </a:lnTo>
                  <a:lnTo>
                    <a:pt x="210" y="185"/>
                  </a:lnTo>
                  <a:lnTo>
                    <a:pt x="199" y="179"/>
                  </a:lnTo>
                  <a:lnTo>
                    <a:pt x="177" y="163"/>
                  </a:lnTo>
                  <a:lnTo>
                    <a:pt x="163" y="151"/>
                  </a:lnTo>
                  <a:lnTo>
                    <a:pt x="152" y="141"/>
                  </a:lnTo>
                  <a:lnTo>
                    <a:pt x="141" y="129"/>
                  </a:lnTo>
                  <a:lnTo>
                    <a:pt x="135" y="117"/>
                  </a:lnTo>
                  <a:lnTo>
                    <a:pt x="135" y="117"/>
                  </a:lnTo>
                  <a:lnTo>
                    <a:pt x="128" y="97"/>
                  </a:lnTo>
                  <a:lnTo>
                    <a:pt x="123" y="81"/>
                  </a:lnTo>
                  <a:lnTo>
                    <a:pt x="120" y="64"/>
                  </a:lnTo>
                  <a:lnTo>
                    <a:pt x="120" y="48"/>
                  </a:lnTo>
                  <a:lnTo>
                    <a:pt x="120" y="48"/>
                  </a:lnTo>
                  <a:lnTo>
                    <a:pt x="119" y="31"/>
                  </a:lnTo>
                  <a:lnTo>
                    <a:pt x="117" y="21"/>
                  </a:lnTo>
                  <a:lnTo>
                    <a:pt x="117" y="15"/>
                  </a:lnTo>
                  <a:lnTo>
                    <a:pt x="120" y="10"/>
                  </a:lnTo>
                  <a:lnTo>
                    <a:pt x="125" y="6"/>
                  </a:lnTo>
                  <a:lnTo>
                    <a:pt x="131" y="0"/>
                  </a:lnTo>
                  <a:lnTo>
                    <a:pt x="131" y="0"/>
                  </a:lnTo>
                  <a:close/>
                </a:path>
              </a:pathLst>
            </a:custGeom>
            <a:solidFill>
              <a:srgbClr val="1B17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24" name="Freeform 69">
              <a:extLst>
                <a:ext uri="{FF2B5EF4-FFF2-40B4-BE49-F238E27FC236}">
                  <a16:creationId xmlns:a16="http://schemas.microsoft.com/office/drawing/2014/main" id="{358B1E93-DC73-48CB-B006-A8FA77FE2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6" y="1872"/>
              <a:ext cx="21" cy="29"/>
            </a:xfrm>
            <a:custGeom>
              <a:avLst/>
              <a:gdLst>
                <a:gd name="T0" fmla="*/ 12 w 42"/>
                <a:gd name="T1" fmla="*/ 0 h 58"/>
                <a:gd name="T2" fmla="*/ 12 w 42"/>
                <a:gd name="T3" fmla="*/ 0 h 58"/>
                <a:gd name="T4" fmla="*/ 0 w 42"/>
                <a:gd name="T5" fmla="*/ 58 h 58"/>
                <a:gd name="T6" fmla="*/ 0 w 42"/>
                <a:gd name="T7" fmla="*/ 58 h 58"/>
                <a:gd name="T8" fmla="*/ 13 w 42"/>
                <a:gd name="T9" fmla="*/ 56 h 58"/>
                <a:gd name="T10" fmla="*/ 27 w 42"/>
                <a:gd name="T11" fmla="*/ 55 h 58"/>
                <a:gd name="T12" fmla="*/ 42 w 42"/>
                <a:gd name="T13" fmla="*/ 53 h 58"/>
                <a:gd name="T14" fmla="*/ 12 w 42"/>
                <a:gd name="T1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58">
                  <a:moveTo>
                    <a:pt x="12" y="0"/>
                  </a:moveTo>
                  <a:lnTo>
                    <a:pt x="12" y="0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13" y="56"/>
                  </a:lnTo>
                  <a:lnTo>
                    <a:pt x="27" y="55"/>
                  </a:lnTo>
                  <a:lnTo>
                    <a:pt x="42" y="5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6038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25" name="Freeform 70">
              <a:extLst>
                <a:ext uri="{FF2B5EF4-FFF2-40B4-BE49-F238E27FC236}">
                  <a16:creationId xmlns:a16="http://schemas.microsoft.com/office/drawing/2014/main" id="{EA8C1D68-5D0F-41D7-99C3-EA575F30DC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6" y="1495"/>
              <a:ext cx="99" cy="147"/>
            </a:xfrm>
            <a:custGeom>
              <a:avLst/>
              <a:gdLst>
                <a:gd name="T0" fmla="*/ 10 w 197"/>
                <a:gd name="T1" fmla="*/ 0 h 293"/>
                <a:gd name="T2" fmla="*/ 10 w 197"/>
                <a:gd name="T3" fmla="*/ 0 h 293"/>
                <a:gd name="T4" fmla="*/ 10 w 197"/>
                <a:gd name="T5" fmla="*/ 8 h 293"/>
                <a:gd name="T6" fmla="*/ 11 w 197"/>
                <a:gd name="T7" fmla="*/ 14 h 293"/>
                <a:gd name="T8" fmla="*/ 16 w 197"/>
                <a:gd name="T9" fmla="*/ 20 h 293"/>
                <a:gd name="T10" fmla="*/ 16 w 197"/>
                <a:gd name="T11" fmla="*/ 20 h 293"/>
                <a:gd name="T12" fmla="*/ 32 w 197"/>
                <a:gd name="T13" fmla="*/ 39 h 293"/>
                <a:gd name="T14" fmla="*/ 43 w 197"/>
                <a:gd name="T15" fmla="*/ 49 h 293"/>
                <a:gd name="T16" fmla="*/ 53 w 197"/>
                <a:gd name="T17" fmla="*/ 60 h 293"/>
                <a:gd name="T18" fmla="*/ 53 w 197"/>
                <a:gd name="T19" fmla="*/ 60 h 293"/>
                <a:gd name="T20" fmla="*/ 65 w 197"/>
                <a:gd name="T21" fmla="*/ 66 h 293"/>
                <a:gd name="T22" fmla="*/ 80 w 197"/>
                <a:gd name="T23" fmla="*/ 70 h 293"/>
                <a:gd name="T24" fmla="*/ 94 w 197"/>
                <a:gd name="T25" fmla="*/ 73 h 293"/>
                <a:gd name="T26" fmla="*/ 104 w 197"/>
                <a:gd name="T27" fmla="*/ 75 h 293"/>
                <a:gd name="T28" fmla="*/ 104 w 197"/>
                <a:gd name="T29" fmla="*/ 75 h 293"/>
                <a:gd name="T30" fmla="*/ 112 w 197"/>
                <a:gd name="T31" fmla="*/ 75 h 293"/>
                <a:gd name="T32" fmla="*/ 119 w 197"/>
                <a:gd name="T33" fmla="*/ 73 h 293"/>
                <a:gd name="T34" fmla="*/ 136 w 197"/>
                <a:gd name="T35" fmla="*/ 66 h 293"/>
                <a:gd name="T36" fmla="*/ 136 w 197"/>
                <a:gd name="T37" fmla="*/ 66 h 293"/>
                <a:gd name="T38" fmla="*/ 146 w 197"/>
                <a:gd name="T39" fmla="*/ 60 h 293"/>
                <a:gd name="T40" fmla="*/ 158 w 197"/>
                <a:gd name="T41" fmla="*/ 52 h 293"/>
                <a:gd name="T42" fmla="*/ 176 w 197"/>
                <a:gd name="T43" fmla="*/ 40 h 293"/>
                <a:gd name="T44" fmla="*/ 176 w 197"/>
                <a:gd name="T45" fmla="*/ 40 h 293"/>
                <a:gd name="T46" fmla="*/ 181 w 197"/>
                <a:gd name="T47" fmla="*/ 34 h 293"/>
                <a:gd name="T48" fmla="*/ 184 w 197"/>
                <a:gd name="T49" fmla="*/ 29 h 293"/>
                <a:gd name="T50" fmla="*/ 187 w 197"/>
                <a:gd name="T51" fmla="*/ 15 h 293"/>
                <a:gd name="T52" fmla="*/ 187 w 197"/>
                <a:gd name="T53" fmla="*/ 15 h 293"/>
                <a:gd name="T54" fmla="*/ 187 w 197"/>
                <a:gd name="T55" fmla="*/ 14 h 293"/>
                <a:gd name="T56" fmla="*/ 188 w 197"/>
                <a:gd name="T57" fmla="*/ 14 h 293"/>
                <a:gd name="T58" fmla="*/ 191 w 197"/>
                <a:gd name="T59" fmla="*/ 18 h 293"/>
                <a:gd name="T60" fmla="*/ 196 w 197"/>
                <a:gd name="T61" fmla="*/ 26 h 293"/>
                <a:gd name="T62" fmla="*/ 197 w 197"/>
                <a:gd name="T63" fmla="*/ 33 h 293"/>
                <a:gd name="T64" fmla="*/ 197 w 197"/>
                <a:gd name="T65" fmla="*/ 33 h 293"/>
                <a:gd name="T66" fmla="*/ 196 w 197"/>
                <a:gd name="T67" fmla="*/ 39 h 293"/>
                <a:gd name="T68" fmla="*/ 194 w 197"/>
                <a:gd name="T69" fmla="*/ 46 h 293"/>
                <a:gd name="T70" fmla="*/ 191 w 197"/>
                <a:gd name="T71" fmla="*/ 55 h 293"/>
                <a:gd name="T72" fmla="*/ 191 w 197"/>
                <a:gd name="T73" fmla="*/ 61 h 293"/>
                <a:gd name="T74" fmla="*/ 191 w 197"/>
                <a:gd name="T75" fmla="*/ 61 h 293"/>
                <a:gd name="T76" fmla="*/ 185 w 197"/>
                <a:gd name="T77" fmla="*/ 87 h 293"/>
                <a:gd name="T78" fmla="*/ 175 w 197"/>
                <a:gd name="T79" fmla="*/ 132 h 293"/>
                <a:gd name="T80" fmla="*/ 158 w 197"/>
                <a:gd name="T81" fmla="*/ 196 h 293"/>
                <a:gd name="T82" fmla="*/ 127 w 197"/>
                <a:gd name="T83" fmla="*/ 273 h 293"/>
                <a:gd name="T84" fmla="*/ 112 w 197"/>
                <a:gd name="T85" fmla="*/ 293 h 293"/>
                <a:gd name="T86" fmla="*/ 94 w 197"/>
                <a:gd name="T87" fmla="*/ 273 h 293"/>
                <a:gd name="T88" fmla="*/ 40 w 197"/>
                <a:gd name="T89" fmla="*/ 132 h 293"/>
                <a:gd name="T90" fmla="*/ 4 w 197"/>
                <a:gd name="T91" fmla="*/ 57 h 293"/>
                <a:gd name="T92" fmla="*/ 1 w 197"/>
                <a:gd name="T93" fmla="*/ 39 h 293"/>
                <a:gd name="T94" fmla="*/ 1 w 197"/>
                <a:gd name="T95" fmla="*/ 39 h 293"/>
                <a:gd name="T96" fmla="*/ 0 w 197"/>
                <a:gd name="T97" fmla="*/ 29 h 293"/>
                <a:gd name="T98" fmla="*/ 0 w 197"/>
                <a:gd name="T99" fmla="*/ 12 h 293"/>
                <a:gd name="T100" fmla="*/ 0 w 197"/>
                <a:gd name="T101" fmla="*/ 12 h 293"/>
                <a:gd name="T102" fmla="*/ 0 w 197"/>
                <a:gd name="T103" fmla="*/ 8 h 293"/>
                <a:gd name="T104" fmla="*/ 2 w 197"/>
                <a:gd name="T105" fmla="*/ 3 h 293"/>
                <a:gd name="T106" fmla="*/ 5 w 197"/>
                <a:gd name="T107" fmla="*/ 2 h 293"/>
                <a:gd name="T108" fmla="*/ 10 w 197"/>
                <a:gd name="T109" fmla="*/ 0 h 293"/>
                <a:gd name="T110" fmla="*/ 10 w 197"/>
                <a:gd name="T1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7" h="293">
                  <a:moveTo>
                    <a:pt x="10" y="0"/>
                  </a:moveTo>
                  <a:lnTo>
                    <a:pt x="10" y="0"/>
                  </a:lnTo>
                  <a:lnTo>
                    <a:pt x="10" y="8"/>
                  </a:lnTo>
                  <a:lnTo>
                    <a:pt x="11" y="14"/>
                  </a:lnTo>
                  <a:lnTo>
                    <a:pt x="16" y="20"/>
                  </a:lnTo>
                  <a:lnTo>
                    <a:pt x="16" y="20"/>
                  </a:lnTo>
                  <a:lnTo>
                    <a:pt x="32" y="39"/>
                  </a:lnTo>
                  <a:lnTo>
                    <a:pt x="43" y="49"/>
                  </a:lnTo>
                  <a:lnTo>
                    <a:pt x="53" y="60"/>
                  </a:lnTo>
                  <a:lnTo>
                    <a:pt x="53" y="60"/>
                  </a:lnTo>
                  <a:lnTo>
                    <a:pt x="65" y="66"/>
                  </a:lnTo>
                  <a:lnTo>
                    <a:pt x="80" y="70"/>
                  </a:lnTo>
                  <a:lnTo>
                    <a:pt x="94" y="73"/>
                  </a:lnTo>
                  <a:lnTo>
                    <a:pt x="104" y="75"/>
                  </a:lnTo>
                  <a:lnTo>
                    <a:pt x="104" y="75"/>
                  </a:lnTo>
                  <a:lnTo>
                    <a:pt x="112" y="75"/>
                  </a:lnTo>
                  <a:lnTo>
                    <a:pt x="119" y="73"/>
                  </a:lnTo>
                  <a:lnTo>
                    <a:pt x="136" y="66"/>
                  </a:lnTo>
                  <a:lnTo>
                    <a:pt x="136" y="66"/>
                  </a:lnTo>
                  <a:lnTo>
                    <a:pt x="146" y="60"/>
                  </a:lnTo>
                  <a:lnTo>
                    <a:pt x="158" y="52"/>
                  </a:lnTo>
                  <a:lnTo>
                    <a:pt x="176" y="40"/>
                  </a:lnTo>
                  <a:lnTo>
                    <a:pt x="176" y="40"/>
                  </a:lnTo>
                  <a:lnTo>
                    <a:pt x="181" y="34"/>
                  </a:lnTo>
                  <a:lnTo>
                    <a:pt x="184" y="29"/>
                  </a:lnTo>
                  <a:lnTo>
                    <a:pt x="187" y="15"/>
                  </a:lnTo>
                  <a:lnTo>
                    <a:pt x="187" y="15"/>
                  </a:lnTo>
                  <a:lnTo>
                    <a:pt x="187" y="14"/>
                  </a:lnTo>
                  <a:lnTo>
                    <a:pt x="188" y="14"/>
                  </a:lnTo>
                  <a:lnTo>
                    <a:pt x="191" y="18"/>
                  </a:lnTo>
                  <a:lnTo>
                    <a:pt x="196" y="26"/>
                  </a:lnTo>
                  <a:lnTo>
                    <a:pt x="197" y="33"/>
                  </a:lnTo>
                  <a:lnTo>
                    <a:pt x="197" y="33"/>
                  </a:lnTo>
                  <a:lnTo>
                    <a:pt x="196" y="39"/>
                  </a:lnTo>
                  <a:lnTo>
                    <a:pt x="194" y="46"/>
                  </a:lnTo>
                  <a:lnTo>
                    <a:pt x="191" y="55"/>
                  </a:lnTo>
                  <a:lnTo>
                    <a:pt x="191" y="61"/>
                  </a:lnTo>
                  <a:lnTo>
                    <a:pt x="191" y="61"/>
                  </a:lnTo>
                  <a:lnTo>
                    <a:pt x="185" y="87"/>
                  </a:lnTo>
                  <a:lnTo>
                    <a:pt x="175" y="132"/>
                  </a:lnTo>
                  <a:lnTo>
                    <a:pt x="158" y="196"/>
                  </a:lnTo>
                  <a:lnTo>
                    <a:pt x="127" y="273"/>
                  </a:lnTo>
                  <a:lnTo>
                    <a:pt x="112" y="293"/>
                  </a:lnTo>
                  <a:lnTo>
                    <a:pt x="94" y="273"/>
                  </a:lnTo>
                  <a:lnTo>
                    <a:pt x="40" y="132"/>
                  </a:lnTo>
                  <a:lnTo>
                    <a:pt x="4" y="57"/>
                  </a:lnTo>
                  <a:lnTo>
                    <a:pt x="1" y="39"/>
                  </a:lnTo>
                  <a:lnTo>
                    <a:pt x="1" y="39"/>
                  </a:lnTo>
                  <a:lnTo>
                    <a:pt x="0" y="29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8"/>
                  </a:lnTo>
                  <a:lnTo>
                    <a:pt x="2" y="3"/>
                  </a:lnTo>
                  <a:lnTo>
                    <a:pt x="5" y="2"/>
                  </a:lnTo>
                  <a:lnTo>
                    <a:pt x="10" y="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6038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26" name="Freeform 71">
              <a:extLst>
                <a:ext uri="{FF2B5EF4-FFF2-40B4-BE49-F238E27FC236}">
                  <a16:creationId xmlns:a16="http://schemas.microsoft.com/office/drawing/2014/main" id="{BDB1F75A-BF6A-4377-9951-E1779642E3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9" y="1625"/>
              <a:ext cx="56" cy="147"/>
            </a:xfrm>
            <a:custGeom>
              <a:avLst/>
              <a:gdLst>
                <a:gd name="T0" fmla="*/ 31 w 112"/>
                <a:gd name="T1" fmla="*/ 290 h 293"/>
                <a:gd name="T2" fmla="*/ 42 w 112"/>
                <a:gd name="T3" fmla="*/ 281 h 293"/>
                <a:gd name="T4" fmla="*/ 52 w 112"/>
                <a:gd name="T5" fmla="*/ 263 h 293"/>
                <a:gd name="T6" fmla="*/ 55 w 112"/>
                <a:gd name="T7" fmla="*/ 255 h 293"/>
                <a:gd name="T8" fmla="*/ 58 w 112"/>
                <a:gd name="T9" fmla="*/ 269 h 293"/>
                <a:gd name="T10" fmla="*/ 64 w 112"/>
                <a:gd name="T11" fmla="*/ 276 h 293"/>
                <a:gd name="T12" fmla="*/ 90 w 112"/>
                <a:gd name="T13" fmla="*/ 293 h 293"/>
                <a:gd name="T14" fmla="*/ 93 w 112"/>
                <a:gd name="T15" fmla="*/ 282 h 293"/>
                <a:gd name="T16" fmla="*/ 109 w 112"/>
                <a:gd name="T17" fmla="*/ 226 h 293"/>
                <a:gd name="T18" fmla="*/ 112 w 112"/>
                <a:gd name="T19" fmla="*/ 196 h 293"/>
                <a:gd name="T20" fmla="*/ 112 w 112"/>
                <a:gd name="T21" fmla="*/ 173 h 293"/>
                <a:gd name="T22" fmla="*/ 108 w 112"/>
                <a:gd name="T23" fmla="*/ 145 h 293"/>
                <a:gd name="T24" fmla="*/ 100 w 112"/>
                <a:gd name="T25" fmla="*/ 131 h 293"/>
                <a:gd name="T26" fmla="*/ 94 w 112"/>
                <a:gd name="T27" fmla="*/ 116 h 293"/>
                <a:gd name="T28" fmla="*/ 85 w 112"/>
                <a:gd name="T29" fmla="*/ 94 h 293"/>
                <a:gd name="T30" fmla="*/ 82 w 112"/>
                <a:gd name="T31" fmla="*/ 59 h 293"/>
                <a:gd name="T32" fmla="*/ 82 w 112"/>
                <a:gd name="T33" fmla="*/ 38 h 293"/>
                <a:gd name="T34" fmla="*/ 79 w 112"/>
                <a:gd name="T35" fmla="*/ 19 h 293"/>
                <a:gd name="T36" fmla="*/ 73 w 112"/>
                <a:gd name="T37" fmla="*/ 12 h 293"/>
                <a:gd name="T38" fmla="*/ 69 w 112"/>
                <a:gd name="T39" fmla="*/ 9 h 293"/>
                <a:gd name="T40" fmla="*/ 64 w 112"/>
                <a:gd name="T41" fmla="*/ 1 h 293"/>
                <a:gd name="T42" fmla="*/ 61 w 112"/>
                <a:gd name="T43" fmla="*/ 0 h 293"/>
                <a:gd name="T44" fmla="*/ 54 w 112"/>
                <a:gd name="T45" fmla="*/ 3 h 293"/>
                <a:gd name="T46" fmla="*/ 48 w 112"/>
                <a:gd name="T47" fmla="*/ 1 h 293"/>
                <a:gd name="T48" fmla="*/ 42 w 112"/>
                <a:gd name="T49" fmla="*/ 0 h 293"/>
                <a:gd name="T50" fmla="*/ 40 w 112"/>
                <a:gd name="T51" fmla="*/ 1 h 293"/>
                <a:gd name="T52" fmla="*/ 31 w 112"/>
                <a:gd name="T53" fmla="*/ 16 h 293"/>
                <a:gd name="T54" fmla="*/ 28 w 112"/>
                <a:gd name="T55" fmla="*/ 25 h 293"/>
                <a:gd name="T56" fmla="*/ 27 w 112"/>
                <a:gd name="T57" fmla="*/ 43 h 293"/>
                <a:gd name="T58" fmla="*/ 27 w 112"/>
                <a:gd name="T59" fmla="*/ 70 h 293"/>
                <a:gd name="T60" fmla="*/ 27 w 112"/>
                <a:gd name="T61" fmla="*/ 100 h 293"/>
                <a:gd name="T62" fmla="*/ 24 w 112"/>
                <a:gd name="T63" fmla="*/ 112 h 293"/>
                <a:gd name="T64" fmla="*/ 10 w 112"/>
                <a:gd name="T65" fmla="*/ 146 h 293"/>
                <a:gd name="T66" fmla="*/ 7 w 112"/>
                <a:gd name="T67" fmla="*/ 158 h 293"/>
                <a:gd name="T68" fmla="*/ 1 w 112"/>
                <a:gd name="T69" fmla="*/ 184 h 293"/>
                <a:gd name="T70" fmla="*/ 0 w 112"/>
                <a:gd name="T71" fmla="*/ 193 h 293"/>
                <a:gd name="T72" fmla="*/ 7 w 112"/>
                <a:gd name="T73" fmla="*/ 223 h 293"/>
                <a:gd name="T74" fmla="*/ 31 w 112"/>
                <a:gd name="T75" fmla="*/ 29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12" h="293">
                  <a:moveTo>
                    <a:pt x="31" y="290"/>
                  </a:moveTo>
                  <a:lnTo>
                    <a:pt x="31" y="290"/>
                  </a:lnTo>
                  <a:lnTo>
                    <a:pt x="34" y="287"/>
                  </a:lnTo>
                  <a:lnTo>
                    <a:pt x="42" y="281"/>
                  </a:lnTo>
                  <a:lnTo>
                    <a:pt x="49" y="270"/>
                  </a:lnTo>
                  <a:lnTo>
                    <a:pt x="52" y="263"/>
                  </a:lnTo>
                  <a:lnTo>
                    <a:pt x="55" y="255"/>
                  </a:lnTo>
                  <a:lnTo>
                    <a:pt x="55" y="255"/>
                  </a:lnTo>
                  <a:lnTo>
                    <a:pt x="55" y="260"/>
                  </a:lnTo>
                  <a:lnTo>
                    <a:pt x="58" y="269"/>
                  </a:lnTo>
                  <a:lnTo>
                    <a:pt x="58" y="269"/>
                  </a:lnTo>
                  <a:lnTo>
                    <a:pt x="64" y="276"/>
                  </a:lnTo>
                  <a:lnTo>
                    <a:pt x="75" y="284"/>
                  </a:lnTo>
                  <a:lnTo>
                    <a:pt x="90" y="293"/>
                  </a:lnTo>
                  <a:lnTo>
                    <a:pt x="90" y="293"/>
                  </a:lnTo>
                  <a:lnTo>
                    <a:pt x="93" y="282"/>
                  </a:lnTo>
                  <a:lnTo>
                    <a:pt x="102" y="257"/>
                  </a:lnTo>
                  <a:lnTo>
                    <a:pt x="109" y="226"/>
                  </a:lnTo>
                  <a:lnTo>
                    <a:pt x="112" y="209"/>
                  </a:lnTo>
                  <a:lnTo>
                    <a:pt x="112" y="196"/>
                  </a:lnTo>
                  <a:lnTo>
                    <a:pt x="112" y="196"/>
                  </a:lnTo>
                  <a:lnTo>
                    <a:pt x="112" y="173"/>
                  </a:lnTo>
                  <a:lnTo>
                    <a:pt x="111" y="155"/>
                  </a:lnTo>
                  <a:lnTo>
                    <a:pt x="108" y="145"/>
                  </a:lnTo>
                  <a:lnTo>
                    <a:pt x="108" y="145"/>
                  </a:lnTo>
                  <a:lnTo>
                    <a:pt x="100" y="131"/>
                  </a:lnTo>
                  <a:lnTo>
                    <a:pt x="94" y="116"/>
                  </a:lnTo>
                  <a:lnTo>
                    <a:pt x="94" y="116"/>
                  </a:lnTo>
                  <a:lnTo>
                    <a:pt x="88" y="104"/>
                  </a:lnTo>
                  <a:lnTo>
                    <a:pt x="85" y="94"/>
                  </a:lnTo>
                  <a:lnTo>
                    <a:pt x="85" y="94"/>
                  </a:lnTo>
                  <a:lnTo>
                    <a:pt x="82" y="59"/>
                  </a:lnTo>
                  <a:lnTo>
                    <a:pt x="82" y="59"/>
                  </a:lnTo>
                  <a:lnTo>
                    <a:pt x="82" y="38"/>
                  </a:lnTo>
                  <a:lnTo>
                    <a:pt x="81" y="26"/>
                  </a:lnTo>
                  <a:lnTo>
                    <a:pt x="79" y="19"/>
                  </a:lnTo>
                  <a:lnTo>
                    <a:pt x="79" y="19"/>
                  </a:lnTo>
                  <a:lnTo>
                    <a:pt x="73" y="12"/>
                  </a:lnTo>
                  <a:lnTo>
                    <a:pt x="69" y="9"/>
                  </a:lnTo>
                  <a:lnTo>
                    <a:pt x="69" y="9"/>
                  </a:lnTo>
                  <a:lnTo>
                    <a:pt x="64" y="1"/>
                  </a:lnTo>
                  <a:lnTo>
                    <a:pt x="64" y="1"/>
                  </a:lnTo>
                  <a:lnTo>
                    <a:pt x="64" y="0"/>
                  </a:lnTo>
                  <a:lnTo>
                    <a:pt x="61" y="0"/>
                  </a:lnTo>
                  <a:lnTo>
                    <a:pt x="58" y="1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48" y="1"/>
                  </a:lnTo>
                  <a:lnTo>
                    <a:pt x="43" y="0"/>
                  </a:lnTo>
                  <a:lnTo>
                    <a:pt x="42" y="0"/>
                  </a:lnTo>
                  <a:lnTo>
                    <a:pt x="40" y="1"/>
                  </a:lnTo>
                  <a:lnTo>
                    <a:pt x="40" y="1"/>
                  </a:lnTo>
                  <a:lnTo>
                    <a:pt x="36" y="10"/>
                  </a:lnTo>
                  <a:lnTo>
                    <a:pt x="31" y="16"/>
                  </a:lnTo>
                  <a:lnTo>
                    <a:pt x="31" y="16"/>
                  </a:lnTo>
                  <a:lnTo>
                    <a:pt x="28" y="25"/>
                  </a:lnTo>
                  <a:lnTo>
                    <a:pt x="27" y="32"/>
                  </a:lnTo>
                  <a:lnTo>
                    <a:pt x="27" y="43"/>
                  </a:lnTo>
                  <a:lnTo>
                    <a:pt x="27" y="43"/>
                  </a:lnTo>
                  <a:lnTo>
                    <a:pt x="27" y="70"/>
                  </a:lnTo>
                  <a:lnTo>
                    <a:pt x="27" y="86"/>
                  </a:lnTo>
                  <a:lnTo>
                    <a:pt x="27" y="100"/>
                  </a:lnTo>
                  <a:lnTo>
                    <a:pt x="27" y="100"/>
                  </a:lnTo>
                  <a:lnTo>
                    <a:pt x="24" y="112"/>
                  </a:lnTo>
                  <a:lnTo>
                    <a:pt x="21" y="124"/>
                  </a:lnTo>
                  <a:lnTo>
                    <a:pt x="10" y="146"/>
                  </a:lnTo>
                  <a:lnTo>
                    <a:pt x="10" y="146"/>
                  </a:lnTo>
                  <a:lnTo>
                    <a:pt x="7" y="158"/>
                  </a:lnTo>
                  <a:lnTo>
                    <a:pt x="3" y="170"/>
                  </a:lnTo>
                  <a:lnTo>
                    <a:pt x="1" y="184"/>
                  </a:lnTo>
                  <a:lnTo>
                    <a:pt x="0" y="193"/>
                  </a:lnTo>
                  <a:lnTo>
                    <a:pt x="0" y="193"/>
                  </a:lnTo>
                  <a:lnTo>
                    <a:pt x="1" y="203"/>
                  </a:lnTo>
                  <a:lnTo>
                    <a:pt x="7" y="223"/>
                  </a:lnTo>
                  <a:lnTo>
                    <a:pt x="16" y="251"/>
                  </a:lnTo>
                  <a:lnTo>
                    <a:pt x="31" y="290"/>
                  </a:lnTo>
                  <a:lnTo>
                    <a:pt x="31" y="290"/>
                  </a:lnTo>
                  <a:close/>
                </a:path>
              </a:pathLst>
            </a:custGeom>
            <a:solidFill>
              <a:srgbClr val="F0C4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3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B531F72-AFFD-417A-B587-316A97B98056}"/>
              </a:ext>
            </a:extLst>
          </p:cNvPr>
          <p:cNvGrpSpPr/>
          <p:nvPr/>
        </p:nvGrpSpPr>
        <p:grpSpPr>
          <a:xfrm>
            <a:off x="2548734" y="3141902"/>
            <a:ext cx="995385" cy="3335668"/>
            <a:chOff x="1692340" y="3799667"/>
            <a:chExt cx="754303" cy="2527771"/>
          </a:xfrm>
        </p:grpSpPr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CA284ACC-3C9E-4E51-BEBD-3BBB6175A968}"/>
                </a:ext>
              </a:extLst>
            </p:cNvPr>
            <p:cNvSpPr/>
            <p:nvPr/>
          </p:nvSpPr>
          <p:spPr>
            <a:xfrm>
              <a:off x="1692340" y="3799667"/>
              <a:ext cx="96054" cy="144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3" h="21074" extrusionOk="0">
                  <a:moveTo>
                    <a:pt x="4312" y="21074"/>
                  </a:moveTo>
                  <a:cubicBezTo>
                    <a:pt x="4312" y="21074"/>
                    <a:pt x="3330" y="19110"/>
                    <a:pt x="2348" y="15838"/>
                  </a:cubicBezTo>
                  <a:cubicBezTo>
                    <a:pt x="385" y="12565"/>
                    <a:pt x="-597" y="10601"/>
                    <a:pt x="385" y="6674"/>
                  </a:cubicBezTo>
                  <a:cubicBezTo>
                    <a:pt x="1366" y="2747"/>
                    <a:pt x="4312" y="2092"/>
                    <a:pt x="10203" y="783"/>
                  </a:cubicBezTo>
                  <a:cubicBezTo>
                    <a:pt x="16094" y="-526"/>
                    <a:pt x="21003" y="-526"/>
                    <a:pt x="21003" y="3401"/>
                  </a:cubicBezTo>
                  <a:cubicBezTo>
                    <a:pt x="21003" y="7983"/>
                    <a:pt x="19039" y="15838"/>
                    <a:pt x="19039" y="19765"/>
                  </a:cubicBezTo>
                  <a:lnTo>
                    <a:pt x="4312" y="21074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C6FABF8C-6971-4392-B867-A501FAC6BAB5}"/>
                </a:ext>
              </a:extLst>
            </p:cNvPr>
            <p:cNvSpPr/>
            <p:nvPr/>
          </p:nvSpPr>
          <p:spPr>
            <a:xfrm>
              <a:off x="2347260" y="3912207"/>
              <a:ext cx="98780" cy="853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927" y="21600"/>
                  </a:moveTo>
                  <a:cubicBezTo>
                    <a:pt x="3927" y="21600"/>
                    <a:pt x="0" y="15916"/>
                    <a:pt x="0" y="12505"/>
                  </a:cubicBezTo>
                  <a:cubicBezTo>
                    <a:pt x="0" y="7958"/>
                    <a:pt x="982" y="10231"/>
                    <a:pt x="2945" y="7958"/>
                  </a:cubicBezTo>
                  <a:cubicBezTo>
                    <a:pt x="4909" y="5684"/>
                    <a:pt x="6873" y="0"/>
                    <a:pt x="11782" y="0"/>
                  </a:cubicBezTo>
                  <a:cubicBezTo>
                    <a:pt x="16691" y="0"/>
                    <a:pt x="21600" y="3410"/>
                    <a:pt x="21600" y="7958"/>
                  </a:cubicBezTo>
                  <a:cubicBezTo>
                    <a:pt x="21600" y="12506"/>
                    <a:pt x="19636" y="21600"/>
                    <a:pt x="19636" y="21600"/>
                  </a:cubicBezTo>
                  <a:lnTo>
                    <a:pt x="3927" y="21600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005D557A-360C-42D3-AC8F-BD5DC96D315C}"/>
                </a:ext>
              </a:extLst>
            </p:cNvPr>
            <p:cNvSpPr/>
            <p:nvPr/>
          </p:nvSpPr>
          <p:spPr>
            <a:xfrm>
              <a:off x="1692344" y="3934358"/>
              <a:ext cx="754299" cy="11173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0" extrusionOk="0">
                  <a:moveTo>
                    <a:pt x="0" y="264"/>
                  </a:moveTo>
                  <a:cubicBezTo>
                    <a:pt x="0" y="264"/>
                    <a:pt x="643" y="3483"/>
                    <a:pt x="900" y="4584"/>
                  </a:cubicBezTo>
                  <a:cubicBezTo>
                    <a:pt x="1157" y="5600"/>
                    <a:pt x="1671" y="7464"/>
                    <a:pt x="1671" y="7803"/>
                  </a:cubicBezTo>
                  <a:cubicBezTo>
                    <a:pt x="1671" y="8141"/>
                    <a:pt x="3086" y="10598"/>
                    <a:pt x="3214" y="11445"/>
                  </a:cubicBezTo>
                  <a:cubicBezTo>
                    <a:pt x="3471" y="12292"/>
                    <a:pt x="3214" y="14664"/>
                    <a:pt x="3471" y="15257"/>
                  </a:cubicBezTo>
                  <a:cubicBezTo>
                    <a:pt x="3729" y="15850"/>
                    <a:pt x="4114" y="18560"/>
                    <a:pt x="4371" y="19238"/>
                  </a:cubicBezTo>
                  <a:cubicBezTo>
                    <a:pt x="4629" y="19831"/>
                    <a:pt x="5271" y="20932"/>
                    <a:pt x="5271" y="20932"/>
                  </a:cubicBezTo>
                  <a:cubicBezTo>
                    <a:pt x="5271" y="20932"/>
                    <a:pt x="11443" y="21525"/>
                    <a:pt x="14786" y="20339"/>
                  </a:cubicBezTo>
                  <a:cubicBezTo>
                    <a:pt x="14786" y="20339"/>
                    <a:pt x="15686" y="15511"/>
                    <a:pt x="15686" y="14664"/>
                  </a:cubicBezTo>
                  <a:cubicBezTo>
                    <a:pt x="15686" y="13817"/>
                    <a:pt x="15814" y="13139"/>
                    <a:pt x="16457" y="12207"/>
                  </a:cubicBezTo>
                  <a:cubicBezTo>
                    <a:pt x="17100" y="11276"/>
                    <a:pt x="19800" y="5939"/>
                    <a:pt x="20186" y="5431"/>
                  </a:cubicBezTo>
                  <a:cubicBezTo>
                    <a:pt x="20443" y="4838"/>
                    <a:pt x="21600" y="2720"/>
                    <a:pt x="21600" y="2212"/>
                  </a:cubicBezTo>
                  <a:cubicBezTo>
                    <a:pt x="21600" y="1704"/>
                    <a:pt x="21343" y="1026"/>
                    <a:pt x="21343" y="1026"/>
                  </a:cubicBezTo>
                  <a:lnTo>
                    <a:pt x="19286" y="1196"/>
                  </a:lnTo>
                  <a:cubicBezTo>
                    <a:pt x="19286" y="1196"/>
                    <a:pt x="18900" y="2805"/>
                    <a:pt x="18386" y="3398"/>
                  </a:cubicBezTo>
                  <a:cubicBezTo>
                    <a:pt x="17871" y="3991"/>
                    <a:pt x="15300" y="8226"/>
                    <a:pt x="15300" y="8226"/>
                  </a:cubicBezTo>
                  <a:lnTo>
                    <a:pt x="9257" y="10174"/>
                  </a:lnTo>
                  <a:cubicBezTo>
                    <a:pt x="9257" y="10174"/>
                    <a:pt x="7714" y="9920"/>
                    <a:pt x="7200" y="9666"/>
                  </a:cubicBezTo>
                  <a:cubicBezTo>
                    <a:pt x="6814" y="9497"/>
                    <a:pt x="5786" y="8057"/>
                    <a:pt x="5786" y="7294"/>
                  </a:cubicBezTo>
                  <a:cubicBezTo>
                    <a:pt x="5657" y="6532"/>
                    <a:pt x="5143" y="5939"/>
                    <a:pt x="4371" y="4414"/>
                  </a:cubicBezTo>
                  <a:cubicBezTo>
                    <a:pt x="3600" y="2974"/>
                    <a:pt x="2571" y="10"/>
                    <a:pt x="2571" y="10"/>
                  </a:cubicBezTo>
                  <a:cubicBezTo>
                    <a:pt x="2571" y="10"/>
                    <a:pt x="771" y="-75"/>
                    <a:pt x="0" y="26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23F7A2BA-0310-40D1-8DDF-7EF2917F65E0}"/>
                </a:ext>
              </a:extLst>
            </p:cNvPr>
            <p:cNvSpPr/>
            <p:nvPr/>
          </p:nvSpPr>
          <p:spPr>
            <a:xfrm>
              <a:off x="1827035" y="5011921"/>
              <a:ext cx="607425" cy="13155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1600" extrusionOk="0">
                  <a:moveTo>
                    <a:pt x="15339" y="2433"/>
                  </a:moveTo>
                  <a:cubicBezTo>
                    <a:pt x="15339" y="2433"/>
                    <a:pt x="15965" y="2064"/>
                    <a:pt x="15652" y="1769"/>
                  </a:cubicBezTo>
                  <a:cubicBezTo>
                    <a:pt x="15339" y="1474"/>
                    <a:pt x="12522" y="590"/>
                    <a:pt x="12522" y="590"/>
                  </a:cubicBezTo>
                  <a:lnTo>
                    <a:pt x="12678" y="0"/>
                  </a:lnTo>
                  <a:lnTo>
                    <a:pt x="1096" y="221"/>
                  </a:lnTo>
                  <a:cubicBezTo>
                    <a:pt x="1096" y="221"/>
                    <a:pt x="0" y="1990"/>
                    <a:pt x="0" y="2433"/>
                  </a:cubicBezTo>
                  <a:cubicBezTo>
                    <a:pt x="0" y="2875"/>
                    <a:pt x="470" y="3760"/>
                    <a:pt x="470" y="4423"/>
                  </a:cubicBezTo>
                  <a:cubicBezTo>
                    <a:pt x="470" y="5087"/>
                    <a:pt x="313" y="6561"/>
                    <a:pt x="626" y="6856"/>
                  </a:cubicBezTo>
                  <a:cubicBezTo>
                    <a:pt x="939" y="7077"/>
                    <a:pt x="1096" y="8183"/>
                    <a:pt x="1096" y="8699"/>
                  </a:cubicBezTo>
                  <a:cubicBezTo>
                    <a:pt x="1096" y="9215"/>
                    <a:pt x="626" y="14523"/>
                    <a:pt x="1409" y="16145"/>
                  </a:cubicBezTo>
                  <a:cubicBezTo>
                    <a:pt x="2191" y="17767"/>
                    <a:pt x="470" y="17988"/>
                    <a:pt x="1096" y="18430"/>
                  </a:cubicBezTo>
                  <a:cubicBezTo>
                    <a:pt x="1565" y="18725"/>
                    <a:pt x="2035" y="19094"/>
                    <a:pt x="2348" y="19241"/>
                  </a:cubicBezTo>
                  <a:cubicBezTo>
                    <a:pt x="2348" y="19462"/>
                    <a:pt x="2348" y="19757"/>
                    <a:pt x="2348" y="20126"/>
                  </a:cubicBezTo>
                  <a:cubicBezTo>
                    <a:pt x="2348" y="21010"/>
                    <a:pt x="2817" y="21600"/>
                    <a:pt x="4070" y="21600"/>
                  </a:cubicBezTo>
                  <a:cubicBezTo>
                    <a:pt x="5322" y="21600"/>
                    <a:pt x="6574" y="21453"/>
                    <a:pt x="6261" y="20789"/>
                  </a:cubicBezTo>
                  <a:cubicBezTo>
                    <a:pt x="6104" y="20273"/>
                    <a:pt x="5478" y="19610"/>
                    <a:pt x="5165" y="19094"/>
                  </a:cubicBezTo>
                  <a:cubicBezTo>
                    <a:pt x="5322" y="19094"/>
                    <a:pt x="5322" y="19020"/>
                    <a:pt x="5478" y="19020"/>
                  </a:cubicBezTo>
                  <a:cubicBezTo>
                    <a:pt x="6417" y="18725"/>
                    <a:pt x="5635" y="18283"/>
                    <a:pt x="5635" y="17840"/>
                  </a:cubicBezTo>
                  <a:cubicBezTo>
                    <a:pt x="5635" y="17398"/>
                    <a:pt x="5948" y="16071"/>
                    <a:pt x="5948" y="15702"/>
                  </a:cubicBezTo>
                  <a:cubicBezTo>
                    <a:pt x="5948" y="15260"/>
                    <a:pt x="5635" y="13270"/>
                    <a:pt x="6104" y="12459"/>
                  </a:cubicBezTo>
                  <a:cubicBezTo>
                    <a:pt x="6574" y="11648"/>
                    <a:pt x="9548" y="5750"/>
                    <a:pt x="9548" y="5750"/>
                  </a:cubicBezTo>
                  <a:lnTo>
                    <a:pt x="11270" y="6266"/>
                  </a:lnTo>
                  <a:cubicBezTo>
                    <a:pt x="11270" y="6266"/>
                    <a:pt x="13930" y="8773"/>
                    <a:pt x="14713" y="9068"/>
                  </a:cubicBezTo>
                  <a:cubicBezTo>
                    <a:pt x="15496" y="9289"/>
                    <a:pt x="13617" y="10542"/>
                    <a:pt x="13461" y="10984"/>
                  </a:cubicBezTo>
                  <a:cubicBezTo>
                    <a:pt x="13304" y="11500"/>
                    <a:pt x="10331" y="12385"/>
                    <a:pt x="10174" y="12754"/>
                  </a:cubicBezTo>
                  <a:cubicBezTo>
                    <a:pt x="10017" y="13122"/>
                    <a:pt x="8452" y="14449"/>
                    <a:pt x="10174" y="14892"/>
                  </a:cubicBezTo>
                  <a:cubicBezTo>
                    <a:pt x="10174" y="14892"/>
                    <a:pt x="11426" y="15629"/>
                    <a:pt x="11426" y="16071"/>
                  </a:cubicBezTo>
                  <a:cubicBezTo>
                    <a:pt x="11426" y="16587"/>
                    <a:pt x="12522" y="17472"/>
                    <a:pt x="13774" y="17545"/>
                  </a:cubicBezTo>
                  <a:cubicBezTo>
                    <a:pt x="14870" y="17619"/>
                    <a:pt x="15496" y="17693"/>
                    <a:pt x="14870" y="16366"/>
                  </a:cubicBezTo>
                  <a:cubicBezTo>
                    <a:pt x="14557" y="15776"/>
                    <a:pt x="14400" y="15334"/>
                    <a:pt x="14244" y="14965"/>
                  </a:cubicBezTo>
                  <a:cubicBezTo>
                    <a:pt x="14400" y="14744"/>
                    <a:pt x="14713" y="14081"/>
                    <a:pt x="15496" y="13786"/>
                  </a:cubicBezTo>
                  <a:cubicBezTo>
                    <a:pt x="16591" y="13343"/>
                    <a:pt x="18470" y="11795"/>
                    <a:pt x="19409" y="10837"/>
                  </a:cubicBezTo>
                  <a:cubicBezTo>
                    <a:pt x="20504" y="9879"/>
                    <a:pt x="21131" y="8994"/>
                    <a:pt x="21131" y="8552"/>
                  </a:cubicBezTo>
                  <a:cubicBezTo>
                    <a:pt x="21600" y="7814"/>
                    <a:pt x="18313" y="3833"/>
                    <a:pt x="15339" y="2433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C32400DF-7CAE-465B-9A09-753DB999C915}"/>
                </a:ext>
              </a:extLst>
            </p:cNvPr>
            <p:cNvSpPr/>
            <p:nvPr/>
          </p:nvSpPr>
          <p:spPr>
            <a:xfrm>
              <a:off x="1961730" y="4293548"/>
              <a:ext cx="280710" cy="211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1" h="21222" extrusionOk="0">
                  <a:moveTo>
                    <a:pt x="0" y="19422"/>
                  </a:moveTo>
                  <a:cubicBezTo>
                    <a:pt x="0" y="19422"/>
                    <a:pt x="675" y="13572"/>
                    <a:pt x="1350" y="7722"/>
                  </a:cubicBezTo>
                  <a:cubicBezTo>
                    <a:pt x="2025" y="1872"/>
                    <a:pt x="4387" y="72"/>
                    <a:pt x="7762" y="72"/>
                  </a:cubicBezTo>
                  <a:cubicBezTo>
                    <a:pt x="10800" y="72"/>
                    <a:pt x="12487" y="-378"/>
                    <a:pt x="14175" y="972"/>
                  </a:cubicBezTo>
                  <a:cubicBezTo>
                    <a:pt x="14175" y="972"/>
                    <a:pt x="19913" y="6822"/>
                    <a:pt x="20925" y="12222"/>
                  </a:cubicBezTo>
                  <a:cubicBezTo>
                    <a:pt x="21600" y="17622"/>
                    <a:pt x="20250" y="16272"/>
                    <a:pt x="18225" y="16722"/>
                  </a:cubicBezTo>
                  <a:cubicBezTo>
                    <a:pt x="16200" y="17172"/>
                    <a:pt x="15862" y="18072"/>
                    <a:pt x="14175" y="16722"/>
                  </a:cubicBezTo>
                  <a:cubicBezTo>
                    <a:pt x="12487" y="15822"/>
                    <a:pt x="10462" y="16272"/>
                    <a:pt x="10462" y="17172"/>
                  </a:cubicBezTo>
                  <a:cubicBezTo>
                    <a:pt x="10462" y="18072"/>
                    <a:pt x="10462" y="19422"/>
                    <a:pt x="9450" y="19422"/>
                  </a:cubicBezTo>
                  <a:cubicBezTo>
                    <a:pt x="8438" y="19422"/>
                    <a:pt x="5063" y="18522"/>
                    <a:pt x="4387" y="19422"/>
                  </a:cubicBezTo>
                  <a:cubicBezTo>
                    <a:pt x="4050" y="20322"/>
                    <a:pt x="2362" y="21222"/>
                    <a:pt x="2362" y="21222"/>
                  </a:cubicBezTo>
                  <a:lnTo>
                    <a:pt x="0" y="19422"/>
                  </a:ln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0D4367B7-8DAC-4080-B6A4-9AA7AA2D56AB}"/>
                </a:ext>
              </a:extLst>
            </p:cNvPr>
            <p:cNvSpPr/>
            <p:nvPr/>
          </p:nvSpPr>
          <p:spPr>
            <a:xfrm>
              <a:off x="2001199" y="4441869"/>
              <a:ext cx="206536" cy="1504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extrusionOk="0">
                  <a:moveTo>
                    <a:pt x="0" y="6353"/>
                  </a:moveTo>
                  <a:cubicBezTo>
                    <a:pt x="0" y="6353"/>
                    <a:pt x="1878" y="16517"/>
                    <a:pt x="3756" y="17788"/>
                  </a:cubicBezTo>
                  <a:cubicBezTo>
                    <a:pt x="5165" y="19059"/>
                    <a:pt x="7043" y="18423"/>
                    <a:pt x="8922" y="20329"/>
                  </a:cubicBezTo>
                  <a:cubicBezTo>
                    <a:pt x="10330" y="21600"/>
                    <a:pt x="11270" y="21600"/>
                    <a:pt x="13617" y="20329"/>
                  </a:cubicBezTo>
                  <a:cubicBezTo>
                    <a:pt x="15965" y="19059"/>
                    <a:pt x="17843" y="15882"/>
                    <a:pt x="16904" y="15247"/>
                  </a:cubicBezTo>
                  <a:cubicBezTo>
                    <a:pt x="15965" y="13976"/>
                    <a:pt x="18783" y="15247"/>
                    <a:pt x="19252" y="13976"/>
                  </a:cubicBezTo>
                  <a:cubicBezTo>
                    <a:pt x="19722" y="12706"/>
                    <a:pt x="19722" y="10165"/>
                    <a:pt x="19722" y="8894"/>
                  </a:cubicBezTo>
                  <a:cubicBezTo>
                    <a:pt x="19722" y="7624"/>
                    <a:pt x="21600" y="1271"/>
                    <a:pt x="21600" y="1271"/>
                  </a:cubicBezTo>
                  <a:lnTo>
                    <a:pt x="11739" y="0"/>
                  </a:lnTo>
                  <a:lnTo>
                    <a:pt x="0" y="6353"/>
                  </a:lnTo>
                  <a:close/>
                </a:path>
              </a:pathLst>
            </a:custGeom>
            <a:solidFill>
              <a:srgbClr val="F0C4A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B1247314-D270-489A-BAA7-A562B45772F0}"/>
                </a:ext>
              </a:extLst>
            </p:cNvPr>
            <p:cNvSpPr/>
            <p:nvPr/>
          </p:nvSpPr>
          <p:spPr>
            <a:xfrm>
              <a:off x="1961733" y="4607833"/>
              <a:ext cx="192345" cy="484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4880" y="0"/>
                  </a:moveTo>
                  <a:lnTo>
                    <a:pt x="10560" y="1200"/>
                  </a:lnTo>
                  <a:lnTo>
                    <a:pt x="13920" y="2000"/>
                  </a:lnTo>
                  <a:cubicBezTo>
                    <a:pt x="13920" y="2000"/>
                    <a:pt x="16800" y="6400"/>
                    <a:pt x="13920" y="8200"/>
                  </a:cubicBezTo>
                  <a:cubicBezTo>
                    <a:pt x="11040" y="10000"/>
                    <a:pt x="0" y="18200"/>
                    <a:pt x="0" y="18200"/>
                  </a:cubicBezTo>
                  <a:lnTo>
                    <a:pt x="1920" y="21600"/>
                  </a:lnTo>
                  <a:lnTo>
                    <a:pt x="8640" y="21200"/>
                  </a:lnTo>
                  <a:cubicBezTo>
                    <a:pt x="8640" y="21200"/>
                    <a:pt x="18240" y="14000"/>
                    <a:pt x="20160" y="11800"/>
                  </a:cubicBezTo>
                  <a:cubicBezTo>
                    <a:pt x="21600" y="9600"/>
                    <a:pt x="18720" y="2400"/>
                    <a:pt x="18720" y="2400"/>
                  </a:cubicBezTo>
                  <a:lnTo>
                    <a:pt x="19200" y="1400"/>
                  </a:lnTo>
                  <a:lnTo>
                    <a:pt x="14880" y="0"/>
                  </a:lnTo>
                  <a:close/>
                </a:path>
              </a:pathLst>
            </a:custGeom>
            <a:solidFill>
              <a:srgbClr val="E75F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357067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10130</TotalTime>
  <Words>36</Words>
  <PresentationFormat>On-screen Show (4:3)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Business People Silhouettes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Silhouettes</dc:title>
  <dc:creator>PresentationGO.com</dc:creator>
  <dc:description>© Copyright PresentationGO.com</dc:description>
  <dcterms:created xsi:type="dcterms:W3CDTF">2014-11-26T05:14:11Z</dcterms:created>
  <dcterms:modified xsi:type="dcterms:W3CDTF">2019-08-12T21:42:42Z</dcterms:modified>
  <cp:category>Silhouettes &amp; People</cp:category>
</cp:coreProperties>
</file>