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6" d="100"/>
          <a:sy n="96" d="100"/>
        </p:scale>
        <p:origin x="89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2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11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Business Word Cloud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BCDFCF4-78B2-4A18-BCDA-628F9E939300}"/>
              </a:ext>
            </a:extLst>
          </p:cNvPr>
          <p:cNvGrpSpPr/>
          <p:nvPr/>
        </p:nvGrpSpPr>
        <p:grpSpPr>
          <a:xfrm>
            <a:off x="358068" y="1484280"/>
            <a:ext cx="8427863" cy="4096541"/>
            <a:chOff x="8280399" y="6794500"/>
            <a:chExt cx="5456809" cy="265239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33AD4CB-EA44-4A5B-A9EE-F2224366B085}"/>
                </a:ext>
              </a:extLst>
            </p:cNvPr>
            <p:cNvSpPr/>
            <p:nvPr/>
          </p:nvSpPr>
          <p:spPr>
            <a:xfrm>
              <a:off x="9740899" y="8077200"/>
              <a:ext cx="236095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7"/>
                  </a:moveTo>
                  <a:cubicBezTo>
                    <a:pt x="21600" y="15893"/>
                    <a:pt x="21449" y="16591"/>
                    <a:pt x="21158" y="17214"/>
                  </a:cubicBezTo>
                  <a:cubicBezTo>
                    <a:pt x="20868" y="17837"/>
                    <a:pt x="20461" y="18384"/>
                    <a:pt x="19950" y="18864"/>
                  </a:cubicBezTo>
                  <a:cubicBezTo>
                    <a:pt x="19439" y="19344"/>
                    <a:pt x="18823" y="19757"/>
                    <a:pt x="18103" y="20102"/>
                  </a:cubicBezTo>
                  <a:cubicBezTo>
                    <a:pt x="17394" y="20447"/>
                    <a:pt x="16604" y="20733"/>
                    <a:pt x="15744" y="20952"/>
                  </a:cubicBezTo>
                  <a:cubicBezTo>
                    <a:pt x="14884" y="21171"/>
                    <a:pt x="13966" y="21339"/>
                    <a:pt x="12990" y="21440"/>
                  </a:cubicBezTo>
                  <a:cubicBezTo>
                    <a:pt x="12014" y="21549"/>
                    <a:pt x="10934" y="21600"/>
                    <a:pt x="9725" y="21600"/>
                  </a:cubicBezTo>
                  <a:lnTo>
                    <a:pt x="1801" y="21600"/>
                  </a:lnTo>
                  <a:cubicBezTo>
                    <a:pt x="1290" y="21600"/>
                    <a:pt x="871" y="21491"/>
                    <a:pt x="523" y="21272"/>
                  </a:cubicBezTo>
                  <a:cubicBezTo>
                    <a:pt x="174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174" y="547"/>
                    <a:pt x="523" y="328"/>
                  </a:cubicBezTo>
                  <a:cubicBezTo>
                    <a:pt x="871" y="109"/>
                    <a:pt x="1290" y="0"/>
                    <a:pt x="1801" y="0"/>
                  </a:cubicBezTo>
                  <a:lnTo>
                    <a:pt x="9284" y="0"/>
                  </a:lnTo>
                  <a:cubicBezTo>
                    <a:pt x="11108" y="0"/>
                    <a:pt x="12653" y="109"/>
                    <a:pt x="13920" y="337"/>
                  </a:cubicBezTo>
                  <a:cubicBezTo>
                    <a:pt x="15186" y="564"/>
                    <a:pt x="16255" y="892"/>
                    <a:pt x="17127" y="1347"/>
                  </a:cubicBezTo>
                  <a:cubicBezTo>
                    <a:pt x="17998" y="1801"/>
                    <a:pt x="18660" y="2365"/>
                    <a:pt x="19113" y="3056"/>
                  </a:cubicBezTo>
                  <a:cubicBezTo>
                    <a:pt x="19567" y="3746"/>
                    <a:pt x="19799" y="4554"/>
                    <a:pt x="19799" y="5488"/>
                  </a:cubicBezTo>
                  <a:cubicBezTo>
                    <a:pt x="19799" y="6010"/>
                    <a:pt x="19706" y="6507"/>
                    <a:pt x="19520" y="6962"/>
                  </a:cubicBezTo>
                  <a:cubicBezTo>
                    <a:pt x="19334" y="7425"/>
                    <a:pt x="19067" y="7845"/>
                    <a:pt x="18718" y="8224"/>
                  </a:cubicBezTo>
                  <a:cubicBezTo>
                    <a:pt x="18370" y="8603"/>
                    <a:pt x="17928" y="8940"/>
                    <a:pt x="17417" y="9226"/>
                  </a:cubicBezTo>
                  <a:cubicBezTo>
                    <a:pt x="16906" y="9512"/>
                    <a:pt x="16313" y="9748"/>
                    <a:pt x="15651" y="9925"/>
                  </a:cubicBezTo>
                  <a:cubicBezTo>
                    <a:pt x="16499" y="10034"/>
                    <a:pt x="17278" y="10228"/>
                    <a:pt x="17986" y="10505"/>
                  </a:cubicBezTo>
                  <a:cubicBezTo>
                    <a:pt x="18695" y="10783"/>
                    <a:pt x="19323" y="11145"/>
                    <a:pt x="19857" y="11583"/>
                  </a:cubicBezTo>
                  <a:cubicBezTo>
                    <a:pt x="20392" y="12021"/>
                    <a:pt x="20810" y="12534"/>
                    <a:pt x="21112" y="13123"/>
                  </a:cubicBezTo>
                  <a:cubicBezTo>
                    <a:pt x="21449" y="13729"/>
                    <a:pt x="21600" y="14386"/>
                    <a:pt x="21600" y="15127"/>
                  </a:cubicBezTo>
                  <a:close/>
                  <a:moveTo>
                    <a:pt x="13769" y="6027"/>
                  </a:moveTo>
                  <a:cubicBezTo>
                    <a:pt x="13769" y="5589"/>
                    <a:pt x="13676" y="5202"/>
                    <a:pt x="13490" y="4857"/>
                  </a:cubicBezTo>
                  <a:cubicBezTo>
                    <a:pt x="13304" y="4512"/>
                    <a:pt x="13025" y="4226"/>
                    <a:pt x="12665" y="3998"/>
                  </a:cubicBezTo>
                  <a:cubicBezTo>
                    <a:pt x="12293" y="3771"/>
                    <a:pt x="11828" y="3594"/>
                    <a:pt x="11271" y="3477"/>
                  </a:cubicBezTo>
                  <a:cubicBezTo>
                    <a:pt x="10713" y="3350"/>
                    <a:pt x="9958" y="3291"/>
                    <a:pt x="9028" y="3291"/>
                  </a:cubicBezTo>
                  <a:lnTo>
                    <a:pt x="5961" y="3291"/>
                  </a:lnTo>
                  <a:lnTo>
                    <a:pt x="5961" y="8898"/>
                  </a:lnTo>
                  <a:lnTo>
                    <a:pt x="9342" y="8898"/>
                  </a:lnTo>
                  <a:cubicBezTo>
                    <a:pt x="10213" y="8898"/>
                    <a:pt x="10910" y="8822"/>
                    <a:pt x="11433" y="8670"/>
                  </a:cubicBezTo>
                  <a:cubicBezTo>
                    <a:pt x="11956" y="8519"/>
                    <a:pt x="12386" y="8317"/>
                    <a:pt x="12734" y="8056"/>
                  </a:cubicBezTo>
                  <a:cubicBezTo>
                    <a:pt x="13083" y="7795"/>
                    <a:pt x="13339" y="7492"/>
                    <a:pt x="13501" y="7138"/>
                  </a:cubicBezTo>
                  <a:cubicBezTo>
                    <a:pt x="13687" y="6785"/>
                    <a:pt x="13769" y="6423"/>
                    <a:pt x="13769" y="6027"/>
                  </a:cubicBezTo>
                  <a:close/>
                  <a:moveTo>
                    <a:pt x="15314" y="15270"/>
                  </a:moveTo>
                  <a:cubicBezTo>
                    <a:pt x="15314" y="14773"/>
                    <a:pt x="15198" y="14319"/>
                    <a:pt x="14965" y="13923"/>
                  </a:cubicBezTo>
                  <a:cubicBezTo>
                    <a:pt x="14733" y="13527"/>
                    <a:pt x="14396" y="13199"/>
                    <a:pt x="13955" y="12930"/>
                  </a:cubicBezTo>
                  <a:cubicBezTo>
                    <a:pt x="13513" y="12660"/>
                    <a:pt x="12944" y="12458"/>
                    <a:pt x="12247" y="12315"/>
                  </a:cubicBezTo>
                  <a:cubicBezTo>
                    <a:pt x="11561" y="12172"/>
                    <a:pt x="10655" y="12096"/>
                    <a:pt x="9551" y="12096"/>
                  </a:cubicBezTo>
                  <a:lnTo>
                    <a:pt x="5961" y="12096"/>
                  </a:lnTo>
                  <a:lnTo>
                    <a:pt x="5961" y="18233"/>
                  </a:lnTo>
                  <a:lnTo>
                    <a:pt x="10341" y="18233"/>
                  </a:lnTo>
                  <a:cubicBezTo>
                    <a:pt x="11189" y="18233"/>
                    <a:pt x="11898" y="18166"/>
                    <a:pt x="12467" y="18039"/>
                  </a:cubicBezTo>
                  <a:cubicBezTo>
                    <a:pt x="13048" y="17913"/>
                    <a:pt x="13536" y="17719"/>
                    <a:pt x="13966" y="17475"/>
                  </a:cubicBezTo>
                  <a:cubicBezTo>
                    <a:pt x="14384" y="17223"/>
                    <a:pt x="14721" y="16911"/>
                    <a:pt x="14954" y="16541"/>
                  </a:cubicBezTo>
                  <a:cubicBezTo>
                    <a:pt x="15198" y="16179"/>
                    <a:pt x="15314" y="15750"/>
                    <a:pt x="15314" y="15270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FCC8FB2-655A-45F4-B7A2-E7F9C0C1D827}"/>
                </a:ext>
              </a:extLst>
            </p:cNvPr>
            <p:cNvSpPr/>
            <p:nvPr/>
          </p:nvSpPr>
          <p:spPr>
            <a:xfrm>
              <a:off x="10032999" y="8077199"/>
              <a:ext cx="266321" cy="33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9" y="13362"/>
                  </a:moveTo>
                  <a:cubicBezTo>
                    <a:pt x="21569" y="14655"/>
                    <a:pt x="21332" y="15817"/>
                    <a:pt x="20858" y="16838"/>
                  </a:cubicBezTo>
                  <a:cubicBezTo>
                    <a:pt x="20385" y="17860"/>
                    <a:pt x="19684" y="18725"/>
                    <a:pt x="18757" y="19433"/>
                  </a:cubicBezTo>
                  <a:cubicBezTo>
                    <a:pt x="17830" y="20142"/>
                    <a:pt x="16687" y="20677"/>
                    <a:pt x="15327" y="21048"/>
                  </a:cubicBezTo>
                  <a:cubicBezTo>
                    <a:pt x="13967" y="21419"/>
                    <a:pt x="12402" y="21600"/>
                    <a:pt x="10630" y="21600"/>
                  </a:cubicBezTo>
                  <a:cubicBezTo>
                    <a:pt x="8972" y="21600"/>
                    <a:pt x="7478" y="21435"/>
                    <a:pt x="6160" y="21106"/>
                  </a:cubicBezTo>
                  <a:cubicBezTo>
                    <a:pt x="4841" y="20776"/>
                    <a:pt x="3719" y="20274"/>
                    <a:pt x="2812" y="19598"/>
                  </a:cubicBezTo>
                  <a:cubicBezTo>
                    <a:pt x="1895" y="18923"/>
                    <a:pt x="1205" y="18082"/>
                    <a:pt x="721" y="17077"/>
                  </a:cubicBezTo>
                  <a:cubicBezTo>
                    <a:pt x="237" y="16072"/>
                    <a:pt x="0" y="14894"/>
                    <a:pt x="0" y="13543"/>
                  </a:cubicBezTo>
                  <a:lnTo>
                    <a:pt x="0" y="692"/>
                  </a:lnTo>
                  <a:cubicBezTo>
                    <a:pt x="0" y="585"/>
                    <a:pt x="41" y="486"/>
                    <a:pt x="124" y="395"/>
                  </a:cubicBezTo>
                  <a:cubicBezTo>
                    <a:pt x="206" y="305"/>
                    <a:pt x="350" y="239"/>
                    <a:pt x="567" y="181"/>
                  </a:cubicBezTo>
                  <a:cubicBezTo>
                    <a:pt x="773" y="124"/>
                    <a:pt x="1051" y="82"/>
                    <a:pt x="1391" y="49"/>
                  </a:cubicBezTo>
                  <a:cubicBezTo>
                    <a:pt x="1730" y="17"/>
                    <a:pt x="2163" y="0"/>
                    <a:pt x="2699" y="0"/>
                  </a:cubicBezTo>
                  <a:cubicBezTo>
                    <a:pt x="3214" y="0"/>
                    <a:pt x="3646" y="17"/>
                    <a:pt x="3986" y="49"/>
                  </a:cubicBezTo>
                  <a:cubicBezTo>
                    <a:pt x="4326" y="82"/>
                    <a:pt x="4594" y="124"/>
                    <a:pt x="4800" y="181"/>
                  </a:cubicBezTo>
                  <a:cubicBezTo>
                    <a:pt x="5006" y="239"/>
                    <a:pt x="5150" y="305"/>
                    <a:pt x="5243" y="395"/>
                  </a:cubicBezTo>
                  <a:cubicBezTo>
                    <a:pt x="5336" y="486"/>
                    <a:pt x="5377" y="577"/>
                    <a:pt x="5377" y="692"/>
                  </a:cubicBezTo>
                  <a:lnTo>
                    <a:pt x="5377" y="13164"/>
                  </a:lnTo>
                  <a:cubicBezTo>
                    <a:pt x="5377" y="14005"/>
                    <a:pt x="5511" y="14730"/>
                    <a:pt x="5768" y="15347"/>
                  </a:cubicBezTo>
                  <a:cubicBezTo>
                    <a:pt x="6026" y="15965"/>
                    <a:pt x="6397" y="16468"/>
                    <a:pt x="6881" y="16871"/>
                  </a:cubicBezTo>
                  <a:cubicBezTo>
                    <a:pt x="7365" y="17275"/>
                    <a:pt x="7942" y="17580"/>
                    <a:pt x="8611" y="17778"/>
                  </a:cubicBezTo>
                  <a:cubicBezTo>
                    <a:pt x="9281" y="17984"/>
                    <a:pt x="10033" y="18082"/>
                    <a:pt x="10867" y="18082"/>
                  </a:cubicBezTo>
                  <a:cubicBezTo>
                    <a:pt x="11712" y="18082"/>
                    <a:pt x="12464" y="17975"/>
                    <a:pt x="13133" y="17769"/>
                  </a:cubicBezTo>
                  <a:cubicBezTo>
                    <a:pt x="13803" y="17563"/>
                    <a:pt x="14369" y="17259"/>
                    <a:pt x="14833" y="16863"/>
                  </a:cubicBezTo>
                  <a:cubicBezTo>
                    <a:pt x="15296" y="16468"/>
                    <a:pt x="15657" y="15973"/>
                    <a:pt x="15904" y="15397"/>
                  </a:cubicBezTo>
                  <a:cubicBezTo>
                    <a:pt x="16151" y="14812"/>
                    <a:pt x="16285" y="14153"/>
                    <a:pt x="16285" y="13411"/>
                  </a:cubicBezTo>
                  <a:lnTo>
                    <a:pt x="16285" y="692"/>
                  </a:lnTo>
                  <a:cubicBezTo>
                    <a:pt x="16285" y="585"/>
                    <a:pt x="16326" y="486"/>
                    <a:pt x="16409" y="395"/>
                  </a:cubicBezTo>
                  <a:cubicBezTo>
                    <a:pt x="16491" y="305"/>
                    <a:pt x="16635" y="239"/>
                    <a:pt x="16841" y="181"/>
                  </a:cubicBezTo>
                  <a:cubicBezTo>
                    <a:pt x="17047" y="124"/>
                    <a:pt x="17325" y="82"/>
                    <a:pt x="17665" y="49"/>
                  </a:cubicBezTo>
                  <a:cubicBezTo>
                    <a:pt x="18015" y="16"/>
                    <a:pt x="18448" y="0"/>
                    <a:pt x="18963" y="0"/>
                  </a:cubicBezTo>
                  <a:cubicBezTo>
                    <a:pt x="19478" y="0"/>
                    <a:pt x="19911" y="16"/>
                    <a:pt x="20240" y="49"/>
                  </a:cubicBezTo>
                  <a:cubicBezTo>
                    <a:pt x="20570" y="82"/>
                    <a:pt x="20838" y="124"/>
                    <a:pt x="21044" y="181"/>
                  </a:cubicBezTo>
                  <a:cubicBezTo>
                    <a:pt x="21250" y="239"/>
                    <a:pt x="21394" y="305"/>
                    <a:pt x="21476" y="395"/>
                  </a:cubicBezTo>
                  <a:cubicBezTo>
                    <a:pt x="21559" y="486"/>
                    <a:pt x="21600" y="577"/>
                    <a:pt x="21600" y="692"/>
                  </a:cubicBezTo>
                  <a:lnTo>
                    <a:pt x="21600" y="13362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36955BE0-BB22-4956-9397-AECB25F06EE9}"/>
                </a:ext>
              </a:extLst>
            </p:cNvPr>
            <p:cNvSpPr/>
            <p:nvPr/>
          </p:nvSpPr>
          <p:spPr>
            <a:xfrm>
              <a:off x="103504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54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1"/>
                    <a:pt x="800" y="16476"/>
                    <a:pt x="980" y="16476"/>
                  </a:cubicBezTo>
                  <a:cubicBezTo>
                    <a:pt x="1225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80" y="17997"/>
                  </a:cubicBezTo>
                  <a:cubicBezTo>
                    <a:pt x="12225" y="17875"/>
                    <a:pt x="12779" y="17696"/>
                    <a:pt x="13231" y="17477"/>
                  </a:cubicBezTo>
                  <a:cubicBezTo>
                    <a:pt x="13682" y="17249"/>
                    <a:pt x="14030" y="16973"/>
                    <a:pt x="14262" y="16639"/>
                  </a:cubicBezTo>
                  <a:cubicBezTo>
                    <a:pt x="14495" y="16306"/>
                    <a:pt x="14624" y="15932"/>
                    <a:pt x="14624" y="15525"/>
                  </a:cubicBezTo>
                  <a:cubicBezTo>
                    <a:pt x="14624" y="15053"/>
                    <a:pt x="14417" y="14647"/>
                    <a:pt x="14005" y="14305"/>
                  </a:cubicBezTo>
                  <a:cubicBezTo>
                    <a:pt x="13592" y="13964"/>
                    <a:pt x="13063" y="13663"/>
                    <a:pt x="12406" y="13402"/>
                  </a:cubicBezTo>
                  <a:cubicBezTo>
                    <a:pt x="11748" y="13142"/>
                    <a:pt x="11000" y="12890"/>
                    <a:pt x="10175" y="12662"/>
                  </a:cubicBezTo>
                  <a:cubicBezTo>
                    <a:pt x="9336" y="12435"/>
                    <a:pt x="8472" y="12191"/>
                    <a:pt x="7596" y="11930"/>
                  </a:cubicBezTo>
                  <a:cubicBezTo>
                    <a:pt x="6719" y="11670"/>
                    <a:pt x="5855" y="11377"/>
                    <a:pt x="5016" y="11052"/>
                  </a:cubicBezTo>
                  <a:cubicBezTo>
                    <a:pt x="4178" y="10727"/>
                    <a:pt x="3430" y="10336"/>
                    <a:pt x="2786" y="9873"/>
                  </a:cubicBezTo>
                  <a:cubicBezTo>
                    <a:pt x="2128" y="9417"/>
                    <a:pt x="1599" y="8873"/>
                    <a:pt x="1187" y="8255"/>
                  </a:cubicBezTo>
                  <a:cubicBezTo>
                    <a:pt x="774" y="7628"/>
                    <a:pt x="568" y="6888"/>
                    <a:pt x="568" y="6018"/>
                  </a:cubicBezTo>
                  <a:cubicBezTo>
                    <a:pt x="568" y="5018"/>
                    <a:pt x="864" y="4139"/>
                    <a:pt x="1444" y="3383"/>
                  </a:cubicBezTo>
                  <a:cubicBezTo>
                    <a:pt x="2025" y="2627"/>
                    <a:pt x="2824" y="2001"/>
                    <a:pt x="3817" y="1496"/>
                  </a:cubicBezTo>
                  <a:cubicBezTo>
                    <a:pt x="4810" y="1000"/>
                    <a:pt x="5984" y="626"/>
                    <a:pt x="7351" y="374"/>
                  </a:cubicBezTo>
                  <a:cubicBezTo>
                    <a:pt x="8705" y="130"/>
                    <a:pt x="10136" y="0"/>
                    <a:pt x="11658" y="0"/>
                  </a:cubicBezTo>
                  <a:cubicBezTo>
                    <a:pt x="12444" y="0"/>
                    <a:pt x="13231" y="41"/>
                    <a:pt x="14005" y="114"/>
                  </a:cubicBezTo>
                  <a:cubicBezTo>
                    <a:pt x="14791" y="187"/>
                    <a:pt x="15526" y="293"/>
                    <a:pt x="16197" y="423"/>
                  </a:cubicBezTo>
                  <a:cubicBezTo>
                    <a:pt x="16881" y="553"/>
                    <a:pt x="17487" y="699"/>
                    <a:pt x="18015" y="862"/>
                  </a:cubicBezTo>
                  <a:cubicBezTo>
                    <a:pt x="18544" y="1025"/>
                    <a:pt x="18892" y="1155"/>
                    <a:pt x="19060" y="1269"/>
                  </a:cubicBezTo>
                  <a:cubicBezTo>
                    <a:pt x="19227" y="1374"/>
                    <a:pt x="19343" y="1472"/>
                    <a:pt x="19408" y="1545"/>
                  </a:cubicBezTo>
                  <a:cubicBezTo>
                    <a:pt x="19472" y="1618"/>
                    <a:pt x="19524" y="1716"/>
                    <a:pt x="19563" y="1846"/>
                  </a:cubicBezTo>
                  <a:cubicBezTo>
                    <a:pt x="19601" y="1968"/>
                    <a:pt x="19640" y="2123"/>
                    <a:pt x="19653" y="2310"/>
                  </a:cubicBezTo>
                  <a:cubicBezTo>
                    <a:pt x="19666" y="2497"/>
                    <a:pt x="19679" y="2733"/>
                    <a:pt x="19679" y="3009"/>
                  </a:cubicBezTo>
                  <a:cubicBezTo>
                    <a:pt x="19679" y="3318"/>
                    <a:pt x="19666" y="3586"/>
                    <a:pt x="19640" y="3798"/>
                  </a:cubicBezTo>
                  <a:cubicBezTo>
                    <a:pt x="19614" y="4009"/>
                    <a:pt x="19576" y="4188"/>
                    <a:pt x="19511" y="4326"/>
                  </a:cubicBezTo>
                  <a:cubicBezTo>
                    <a:pt x="19447" y="4465"/>
                    <a:pt x="19369" y="4570"/>
                    <a:pt x="19253" y="4636"/>
                  </a:cubicBezTo>
                  <a:cubicBezTo>
                    <a:pt x="19137" y="4701"/>
                    <a:pt x="18995" y="4733"/>
                    <a:pt x="18802" y="4733"/>
                  </a:cubicBezTo>
                  <a:cubicBezTo>
                    <a:pt x="18608" y="4733"/>
                    <a:pt x="18312" y="4660"/>
                    <a:pt x="17912" y="4505"/>
                  </a:cubicBezTo>
                  <a:cubicBezTo>
                    <a:pt x="17499" y="4359"/>
                    <a:pt x="16997" y="4188"/>
                    <a:pt x="16403" y="4017"/>
                  </a:cubicBezTo>
                  <a:cubicBezTo>
                    <a:pt x="15810" y="3839"/>
                    <a:pt x="15114" y="3676"/>
                    <a:pt x="14327" y="3538"/>
                  </a:cubicBezTo>
                  <a:cubicBezTo>
                    <a:pt x="13541" y="3391"/>
                    <a:pt x="12677" y="3318"/>
                    <a:pt x="11748" y="3318"/>
                  </a:cubicBezTo>
                  <a:cubicBezTo>
                    <a:pt x="11013" y="3318"/>
                    <a:pt x="10381" y="3375"/>
                    <a:pt x="9827" y="3489"/>
                  </a:cubicBezTo>
                  <a:cubicBezTo>
                    <a:pt x="9285" y="3603"/>
                    <a:pt x="8821" y="3757"/>
                    <a:pt x="8460" y="3961"/>
                  </a:cubicBezTo>
                  <a:cubicBezTo>
                    <a:pt x="8099" y="4156"/>
                    <a:pt x="7815" y="4400"/>
                    <a:pt x="7647" y="4676"/>
                  </a:cubicBezTo>
                  <a:cubicBezTo>
                    <a:pt x="7480" y="4953"/>
                    <a:pt x="7377" y="5254"/>
                    <a:pt x="7377" y="5563"/>
                  </a:cubicBezTo>
                  <a:cubicBezTo>
                    <a:pt x="7377" y="6026"/>
                    <a:pt x="7570" y="6425"/>
                    <a:pt x="7983" y="6766"/>
                  </a:cubicBezTo>
                  <a:cubicBezTo>
                    <a:pt x="8382" y="7108"/>
                    <a:pt x="8924" y="7409"/>
                    <a:pt x="9595" y="7669"/>
                  </a:cubicBezTo>
                  <a:cubicBezTo>
                    <a:pt x="10265" y="7929"/>
                    <a:pt x="11026" y="8181"/>
                    <a:pt x="11877" y="8409"/>
                  </a:cubicBezTo>
                  <a:cubicBezTo>
                    <a:pt x="12728" y="8637"/>
                    <a:pt x="13592" y="8881"/>
                    <a:pt x="14482" y="9141"/>
                  </a:cubicBezTo>
                  <a:cubicBezTo>
                    <a:pt x="15372" y="9401"/>
                    <a:pt x="16236" y="9694"/>
                    <a:pt x="17087" y="10019"/>
                  </a:cubicBezTo>
                  <a:cubicBezTo>
                    <a:pt x="17938" y="10345"/>
                    <a:pt x="18699" y="10735"/>
                    <a:pt x="19357" y="11198"/>
                  </a:cubicBezTo>
                  <a:cubicBezTo>
                    <a:pt x="20027" y="11654"/>
                    <a:pt x="20556" y="12191"/>
                    <a:pt x="20968" y="12809"/>
                  </a:cubicBezTo>
                  <a:cubicBezTo>
                    <a:pt x="21394" y="13394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711CB41-3715-4D92-B19A-05407EF07BCD}"/>
                </a:ext>
              </a:extLst>
            </p:cNvPr>
            <p:cNvSpPr/>
            <p:nvPr/>
          </p:nvSpPr>
          <p:spPr>
            <a:xfrm>
              <a:off x="10617199" y="8077199"/>
              <a:ext cx="66550" cy="32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4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4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4" y="0"/>
                    <a:pt x="14675" y="17"/>
                    <a:pt x="16035" y="50"/>
                  </a:cubicBezTo>
                  <a:cubicBezTo>
                    <a:pt x="17396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4F21A8C-5D18-48FA-BC8F-44514F741A8D}"/>
                </a:ext>
              </a:extLst>
            </p:cNvPr>
            <p:cNvSpPr/>
            <p:nvPr/>
          </p:nvSpPr>
          <p:spPr>
            <a:xfrm>
              <a:off x="10744200" y="80772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98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6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7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5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2" y="50"/>
                    <a:pt x="5712" y="84"/>
                    <a:pt x="6069" y="159"/>
                  </a:cubicBezTo>
                  <a:cubicBezTo>
                    <a:pt x="641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0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7" y="11536"/>
                    <a:pt x="16787" y="10775"/>
                  </a:cubicBezTo>
                  <a:lnTo>
                    <a:pt x="16787" y="719"/>
                  </a:lnTo>
                  <a:cubicBezTo>
                    <a:pt x="16787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6" y="117"/>
                    <a:pt x="21130" y="184"/>
                  </a:cubicBezTo>
                  <a:cubicBezTo>
                    <a:pt x="2130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2AC2235B-752C-43CD-9240-8D08C626A41A}"/>
                </a:ext>
              </a:extLst>
            </p:cNvPr>
            <p:cNvSpPr/>
            <p:nvPr/>
          </p:nvSpPr>
          <p:spPr>
            <a:xfrm>
              <a:off x="11087100" y="8077200"/>
              <a:ext cx="193295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7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3" y="21600"/>
                  </a:cubicBezTo>
                  <a:lnTo>
                    <a:pt x="2200" y="21600"/>
                  </a:lnTo>
                  <a:cubicBezTo>
                    <a:pt x="1575" y="21600"/>
                    <a:pt x="1064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4" y="109"/>
                    <a:pt x="1575" y="0"/>
                    <a:pt x="2200" y="0"/>
                  </a:cubicBezTo>
                  <a:lnTo>
                    <a:pt x="20379" y="0"/>
                  </a:lnTo>
                  <a:cubicBezTo>
                    <a:pt x="20550" y="0"/>
                    <a:pt x="20692" y="25"/>
                    <a:pt x="20834" y="84"/>
                  </a:cubicBezTo>
                  <a:cubicBezTo>
                    <a:pt x="20961" y="143"/>
                    <a:pt x="21075" y="236"/>
                    <a:pt x="21174" y="379"/>
                  </a:cubicBezTo>
                  <a:cubicBezTo>
                    <a:pt x="21274" y="522"/>
                    <a:pt x="21344" y="699"/>
                    <a:pt x="21387" y="909"/>
                  </a:cubicBezTo>
                  <a:cubicBezTo>
                    <a:pt x="21430" y="1120"/>
                    <a:pt x="21458" y="1397"/>
                    <a:pt x="21458" y="1734"/>
                  </a:cubicBezTo>
                  <a:cubicBezTo>
                    <a:pt x="21458" y="2045"/>
                    <a:pt x="21430" y="2306"/>
                    <a:pt x="21387" y="2525"/>
                  </a:cubicBezTo>
                  <a:cubicBezTo>
                    <a:pt x="21345" y="2744"/>
                    <a:pt x="21274" y="2921"/>
                    <a:pt x="21174" y="3047"/>
                  </a:cubicBezTo>
                  <a:cubicBezTo>
                    <a:pt x="21075" y="3182"/>
                    <a:pt x="20975" y="3274"/>
                    <a:pt x="20834" y="3342"/>
                  </a:cubicBezTo>
                  <a:cubicBezTo>
                    <a:pt x="20706" y="3401"/>
                    <a:pt x="20550" y="3434"/>
                    <a:pt x="20379" y="3434"/>
                  </a:cubicBezTo>
                  <a:lnTo>
                    <a:pt x="7380" y="3434"/>
                  </a:lnTo>
                  <a:lnTo>
                    <a:pt x="7380" y="8704"/>
                  </a:lnTo>
                  <a:lnTo>
                    <a:pt x="18378" y="8704"/>
                  </a:lnTo>
                  <a:cubicBezTo>
                    <a:pt x="18549" y="8704"/>
                    <a:pt x="18705" y="8738"/>
                    <a:pt x="18847" y="8796"/>
                  </a:cubicBezTo>
                  <a:cubicBezTo>
                    <a:pt x="18989" y="8855"/>
                    <a:pt x="19102" y="8948"/>
                    <a:pt x="19202" y="9083"/>
                  </a:cubicBezTo>
                  <a:cubicBezTo>
                    <a:pt x="19301" y="9217"/>
                    <a:pt x="19372" y="9386"/>
                    <a:pt x="19414" y="9596"/>
                  </a:cubicBezTo>
                  <a:cubicBezTo>
                    <a:pt x="19457" y="9807"/>
                    <a:pt x="19485" y="10076"/>
                    <a:pt x="19485" y="10387"/>
                  </a:cubicBezTo>
                  <a:cubicBezTo>
                    <a:pt x="19485" y="10707"/>
                    <a:pt x="19457" y="10977"/>
                    <a:pt x="19414" y="11187"/>
                  </a:cubicBezTo>
                  <a:cubicBezTo>
                    <a:pt x="19372" y="11398"/>
                    <a:pt x="19301" y="11566"/>
                    <a:pt x="19202" y="11701"/>
                  </a:cubicBezTo>
                  <a:cubicBezTo>
                    <a:pt x="19102" y="11827"/>
                    <a:pt x="18989" y="11919"/>
                    <a:pt x="18847" y="11978"/>
                  </a:cubicBezTo>
                  <a:cubicBezTo>
                    <a:pt x="18705" y="12037"/>
                    <a:pt x="18549" y="12063"/>
                    <a:pt x="18378" y="12063"/>
                  </a:cubicBezTo>
                  <a:lnTo>
                    <a:pt x="7380" y="12063"/>
                  </a:lnTo>
                  <a:lnTo>
                    <a:pt x="7380" y="18157"/>
                  </a:lnTo>
                  <a:lnTo>
                    <a:pt x="20493" y="18157"/>
                  </a:lnTo>
                  <a:cubicBezTo>
                    <a:pt x="20663" y="18157"/>
                    <a:pt x="20819" y="18191"/>
                    <a:pt x="20961" y="18250"/>
                  </a:cubicBezTo>
                  <a:cubicBezTo>
                    <a:pt x="21103" y="18309"/>
                    <a:pt x="21217" y="18410"/>
                    <a:pt x="21316" y="18544"/>
                  </a:cubicBezTo>
                  <a:cubicBezTo>
                    <a:pt x="21415" y="18679"/>
                    <a:pt x="21486" y="18856"/>
                    <a:pt x="21529" y="19066"/>
                  </a:cubicBezTo>
                  <a:cubicBezTo>
                    <a:pt x="21572" y="19277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5CCD74A-88EB-4AE1-A2C3-B3625E658338}"/>
                </a:ext>
              </a:extLst>
            </p:cNvPr>
            <p:cNvSpPr/>
            <p:nvPr/>
          </p:nvSpPr>
          <p:spPr>
            <a:xfrm>
              <a:off x="113156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62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9"/>
                    <a:pt x="800" y="16476"/>
                    <a:pt x="980" y="16476"/>
                  </a:cubicBezTo>
                  <a:cubicBezTo>
                    <a:pt x="1212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93" y="17997"/>
                  </a:cubicBezTo>
                  <a:cubicBezTo>
                    <a:pt x="12238" y="17875"/>
                    <a:pt x="12792" y="17696"/>
                    <a:pt x="13244" y="17477"/>
                  </a:cubicBezTo>
                  <a:cubicBezTo>
                    <a:pt x="13695" y="17249"/>
                    <a:pt x="14043" y="16973"/>
                    <a:pt x="14275" y="16639"/>
                  </a:cubicBezTo>
                  <a:cubicBezTo>
                    <a:pt x="14507" y="16306"/>
                    <a:pt x="14636" y="15932"/>
                    <a:pt x="14636" y="15525"/>
                  </a:cubicBezTo>
                  <a:cubicBezTo>
                    <a:pt x="14636" y="15053"/>
                    <a:pt x="14430" y="14647"/>
                    <a:pt x="14018" y="14305"/>
                  </a:cubicBezTo>
                  <a:cubicBezTo>
                    <a:pt x="13605" y="13964"/>
                    <a:pt x="13076" y="13663"/>
                    <a:pt x="12418" y="13402"/>
                  </a:cubicBezTo>
                  <a:cubicBezTo>
                    <a:pt x="11761" y="13142"/>
                    <a:pt x="11013" y="12890"/>
                    <a:pt x="10188" y="12662"/>
                  </a:cubicBezTo>
                  <a:cubicBezTo>
                    <a:pt x="9362" y="12435"/>
                    <a:pt x="8498" y="12191"/>
                    <a:pt x="7608" y="11930"/>
                  </a:cubicBezTo>
                  <a:cubicBezTo>
                    <a:pt x="6719" y="11670"/>
                    <a:pt x="5868" y="11377"/>
                    <a:pt x="5029" y="11052"/>
                  </a:cubicBezTo>
                  <a:cubicBezTo>
                    <a:pt x="4191" y="10727"/>
                    <a:pt x="3443" y="10336"/>
                    <a:pt x="2798" y="9873"/>
                  </a:cubicBezTo>
                  <a:cubicBezTo>
                    <a:pt x="2141" y="9417"/>
                    <a:pt x="1612" y="8873"/>
                    <a:pt x="1199" y="8255"/>
                  </a:cubicBezTo>
                  <a:cubicBezTo>
                    <a:pt x="787" y="7628"/>
                    <a:pt x="580" y="6888"/>
                    <a:pt x="580" y="6018"/>
                  </a:cubicBezTo>
                  <a:cubicBezTo>
                    <a:pt x="580" y="5018"/>
                    <a:pt x="877" y="4139"/>
                    <a:pt x="1457" y="3383"/>
                  </a:cubicBezTo>
                  <a:cubicBezTo>
                    <a:pt x="2051" y="2627"/>
                    <a:pt x="2837" y="2001"/>
                    <a:pt x="3830" y="1496"/>
                  </a:cubicBezTo>
                  <a:cubicBezTo>
                    <a:pt x="4823" y="1000"/>
                    <a:pt x="6010" y="626"/>
                    <a:pt x="7364" y="374"/>
                  </a:cubicBezTo>
                  <a:cubicBezTo>
                    <a:pt x="8718" y="130"/>
                    <a:pt x="10149" y="0"/>
                    <a:pt x="11671" y="0"/>
                  </a:cubicBezTo>
                  <a:cubicBezTo>
                    <a:pt x="12457" y="0"/>
                    <a:pt x="13231" y="41"/>
                    <a:pt x="14018" y="114"/>
                  </a:cubicBezTo>
                  <a:cubicBezTo>
                    <a:pt x="14804" y="187"/>
                    <a:pt x="15539" y="293"/>
                    <a:pt x="16223" y="423"/>
                  </a:cubicBezTo>
                  <a:cubicBezTo>
                    <a:pt x="16906" y="553"/>
                    <a:pt x="17512" y="699"/>
                    <a:pt x="18041" y="862"/>
                  </a:cubicBezTo>
                  <a:cubicBezTo>
                    <a:pt x="18570" y="1025"/>
                    <a:pt x="18918" y="1155"/>
                    <a:pt x="19086" y="1269"/>
                  </a:cubicBezTo>
                  <a:cubicBezTo>
                    <a:pt x="19253" y="1374"/>
                    <a:pt x="19369" y="1472"/>
                    <a:pt x="19434" y="1545"/>
                  </a:cubicBezTo>
                  <a:cubicBezTo>
                    <a:pt x="19498" y="1618"/>
                    <a:pt x="19550" y="1716"/>
                    <a:pt x="19589" y="1846"/>
                  </a:cubicBezTo>
                  <a:cubicBezTo>
                    <a:pt x="19627" y="1968"/>
                    <a:pt x="19666" y="2123"/>
                    <a:pt x="19679" y="2310"/>
                  </a:cubicBezTo>
                  <a:cubicBezTo>
                    <a:pt x="19692" y="2497"/>
                    <a:pt x="19705" y="2733"/>
                    <a:pt x="19705" y="3009"/>
                  </a:cubicBezTo>
                  <a:cubicBezTo>
                    <a:pt x="19705" y="3318"/>
                    <a:pt x="19692" y="3586"/>
                    <a:pt x="19666" y="3798"/>
                  </a:cubicBezTo>
                  <a:cubicBezTo>
                    <a:pt x="19640" y="4009"/>
                    <a:pt x="19601" y="4188"/>
                    <a:pt x="19537" y="4326"/>
                  </a:cubicBezTo>
                  <a:cubicBezTo>
                    <a:pt x="19473" y="4465"/>
                    <a:pt x="19395" y="4570"/>
                    <a:pt x="19279" y="4636"/>
                  </a:cubicBezTo>
                  <a:cubicBezTo>
                    <a:pt x="19163" y="4701"/>
                    <a:pt x="19021" y="4733"/>
                    <a:pt x="18828" y="4733"/>
                  </a:cubicBezTo>
                  <a:cubicBezTo>
                    <a:pt x="18634" y="4733"/>
                    <a:pt x="18338" y="4660"/>
                    <a:pt x="17938" y="4505"/>
                  </a:cubicBezTo>
                  <a:cubicBezTo>
                    <a:pt x="17525" y="4359"/>
                    <a:pt x="17022" y="4188"/>
                    <a:pt x="16429" y="4017"/>
                  </a:cubicBezTo>
                  <a:cubicBezTo>
                    <a:pt x="15836" y="3839"/>
                    <a:pt x="15140" y="3676"/>
                    <a:pt x="14353" y="3538"/>
                  </a:cubicBezTo>
                  <a:cubicBezTo>
                    <a:pt x="13566" y="3391"/>
                    <a:pt x="12702" y="3318"/>
                    <a:pt x="11774" y="3318"/>
                  </a:cubicBezTo>
                  <a:cubicBezTo>
                    <a:pt x="11039" y="3318"/>
                    <a:pt x="10407" y="3375"/>
                    <a:pt x="9853" y="3489"/>
                  </a:cubicBezTo>
                  <a:cubicBezTo>
                    <a:pt x="9298" y="3603"/>
                    <a:pt x="8847" y="3757"/>
                    <a:pt x="8486" y="3961"/>
                  </a:cubicBezTo>
                  <a:cubicBezTo>
                    <a:pt x="8124" y="4156"/>
                    <a:pt x="7841" y="4400"/>
                    <a:pt x="7673" y="4676"/>
                  </a:cubicBezTo>
                  <a:cubicBezTo>
                    <a:pt x="7506" y="4953"/>
                    <a:pt x="7402" y="5254"/>
                    <a:pt x="7402" y="5563"/>
                  </a:cubicBezTo>
                  <a:cubicBezTo>
                    <a:pt x="7402" y="6026"/>
                    <a:pt x="7609" y="6425"/>
                    <a:pt x="8008" y="6766"/>
                  </a:cubicBezTo>
                  <a:cubicBezTo>
                    <a:pt x="8408" y="7108"/>
                    <a:pt x="8950" y="7409"/>
                    <a:pt x="9620" y="7669"/>
                  </a:cubicBezTo>
                  <a:cubicBezTo>
                    <a:pt x="10291" y="7929"/>
                    <a:pt x="11052" y="8181"/>
                    <a:pt x="11903" y="8409"/>
                  </a:cubicBezTo>
                  <a:cubicBezTo>
                    <a:pt x="12754" y="8637"/>
                    <a:pt x="13618" y="8881"/>
                    <a:pt x="14508" y="9141"/>
                  </a:cubicBezTo>
                  <a:cubicBezTo>
                    <a:pt x="15398" y="9401"/>
                    <a:pt x="16262" y="9694"/>
                    <a:pt x="17113" y="10019"/>
                  </a:cubicBezTo>
                  <a:cubicBezTo>
                    <a:pt x="17964" y="10345"/>
                    <a:pt x="18725" y="10735"/>
                    <a:pt x="19382" y="11198"/>
                  </a:cubicBezTo>
                  <a:cubicBezTo>
                    <a:pt x="20053" y="11654"/>
                    <a:pt x="20582" y="12191"/>
                    <a:pt x="20994" y="12809"/>
                  </a:cubicBezTo>
                  <a:cubicBezTo>
                    <a:pt x="21407" y="13427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D4570FEE-5A06-4593-B694-69B924597F44}"/>
                </a:ext>
              </a:extLst>
            </p:cNvPr>
            <p:cNvSpPr/>
            <p:nvPr/>
          </p:nvSpPr>
          <p:spPr>
            <a:xfrm>
              <a:off x="115569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62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9"/>
                    <a:pt x="800" y="16476"/>
                    <a:pt x="980" y="16476"/>
                  </a:cubicBezTo>
                  <a:cubicBezTo>
                    <a:pt x="1212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93" y="17997"/>
                  </a:cubicBezTo>
                  <a:cubicBezTo>
                    <a:pt x="12238" y="17875"/>
                    <a:pt x="12792" y="17696"/>
                    <a:pt x="13244" y="17477"/>
                  </a:cubicBezTo>
                  <a:cubicBezTo>
                    <a:pt x="13695" y="17249"/>
                    <a:pt x="14043" y="16973"/>
                    <a:pt x="14275" y="16639"/>
                  </a:cubicBezTo>
                  <a:cubicBezTo>
                    <a:pt x="14507" y="16306"/>
                    <a:pt x="14636" y="15932"/>
                    <a:pt x="14636" y="15525"/>
                  </a:cubicBezTo>
                  <a:cubicBezTo>
                    <a:pt x="14636" y="15053"/>
                    <a:pt x="14430" y="14647"/>
                    <a:pt x="14018" y="14305"/>
                  </a:cubicBezTo>
                  <a:cubicBezTo>
                    <a:pt x="13605" y="13964"/>
                    <a:pt x="13076" y="13663"/>
                    <a:pt x="12418" y="13402"/>
                  </a:cubicBezTo>
                  <a:cubicBezTo>
                    <a:pt x="11761" y="13142"/>
                    <a:pt x="11013" y="12890"/>
                    <a:pt x="10188" y="12662"/>
                  </a:cubicBezTo>
                  <a:cubicBezTo>
                    <a:pt x="9362" y="12435"/>
                    <a:pt x="8498" y="12191"/>
                    <a:pt x="7608" y="11930"/>
                  </a:cubicBezTo>
                  <a:cubicBezTo>
                    <a:pt x="6719" y="11670"/>
                    <a:pt x="5868" y="11377"/>
                    <a:pt x="5029" y="11052"/>
                  </a:cubicBezTo>
                  <a:cubicBezTo>
                    <a:pt x="4191" y="10727"/>
                    <a:pt x="3443" y="10336"/>
                    <a:pt x="2798" y="9873"/>
                  </a:cubicBezTo>
                  <a:cubicBezTo>
                    <a:pt x="2141" y="9417"/>
                    <a:pt x="1612" y="8873"/>
                    <a:pt x="1199" y="8255"/>
                  </a:cubicBezTo>
                  <a:cubicBezTo>
                    <a:pt x="787" y="7628"/>
                    <a:pt x="580" y="6888"/>
                    <a:pt x="580" y="6018"/>
                  </a:cubicBezTo>
                  <a:cubicBezTo>
                    <a:pt x="580" y="5018"/>
                    <a:pt x="877" y="4139"/>
                    <a:pt x="1457" y="3383"/>
                  </a:cubicBezTo>
                  <a:cubicBezTo>
                    <a:pt x="2051" y="2627"/>
                    <a:pt x="2837" y="2001"/>
                    <a:pt x="3830" y="1496"/>
                  </a:cubicBezTo>
                  <a:cubicBezTo>
                    <a:pt x="4823" y="1000"/>
                    <a:pt x="6010" y="626"/>
                    <a:pt x="7364" y="374"/>
                  </a:cubicBezTo>
                  <a:cubicBezTo>
                    <a:pt x="8718" y="130"/>
                    <a:pt x="10149" y="0"/>
                    <a:pt x="11671" y="0"/>
                  </a:cubicBezTo>
                  <a:cubicBezTo>
                    <a:pt x="12457" y="0"/>
                    <a:pt x="13231" y="41"/>
                    <a:pt x="14018" y="114"/>
                  </a:cubicBezTo>
                  <a:cubicBezTo>
                    <a:pt x="14804" y="187"/>
                    <a:pt x="15539" y="293"/>
                    <a:pt x="16223" y="423"/>
                  </a:cubicBezTo>
                  <a:cubicBezTo>
                    <a:pt x="16906" y="553"/>
                    <a:pt x="17512" y="699"/>
                    <a:pt x="18041" y="862"/>
                  </a:cubicBezTo>
                  <a:cubicBezTo>
                    <a:pt x="18570" y="1025"/>
                    <a:pt x="18918" y="1155"/>
                    <a:pt x="19086" y="1269"/>
                  </a:cubicBezTo>
                  <a:cubicBezTo>
                    <a:pt x="19253" y="1374"/>
                    <a:pt x="19369" y="1472"/>
                    <a:pt x="19434" y="1545"/>
                  </a:cubicBezTo>
                  <a:cubicBezTo>
                    <a:pt x="19498" y="1618"/>
                    <a:pt x="19550" y="1716"/>
                    <a:pt x="19589" y="1846"/>
                  </a:cubicBezTo>
                  <a:cubicBezTo>
                    <a:pt x="19627" y="1968"/>
                    <a:pt x="19666" y="2123"/>
                    <a:pt x="19679" y="2310"/>
                  </a:cubicBezTo>
                  <a:cubicBezTo>
                    <a:pt x="19692" y="2497"/>
                    <a:pt x="19705" y="2733"/>
                    <a:pt x="19705" y="3009"/>
                  </a:cubicBezTo>
                  <a:cubicBezTo>
                    <a:pt x="19705" y="3318"/>
                    <a:pt x="19692" y="3586"/>
                    <a:pt x="19666" y="3798"/>
                  </a:cubicBezTo>
                  <a:cubicBezTo>
                    <a:pt x="19640" y="4009"/>
                    <a:pt x="19601" y="4188"/>
                    <a:pt x="19537" y="4326"/>
                  </a:cubicBezTo>
                  <a:cubicBezTo>
                    <a:pt x="19473" y="4465"/>
                    <a:pt x="19395" y="4570"/>
                    <a:pt x="19279" y="4636"/>
                  </a:cubicBezTo>
                  <a:cubicBezTo>
                    <a:pt x="19163" y="4701"/>
                    <a:pt x="19021" y="4733"/>
                    <a:pt x="18828" y="4733"/>
                  </a:cubicBezTo>
                  <a:cubicBezTo>
                    <a:pt x="18634" y="4733"/>
                    <a:pt x="18338" y="4660"/>
                    <a:pt x="17938" y="4505"/>
                  </a:cubicBezTo>
                  <a:cubicBezTo>
                    <a:pt x="17525" y="4359"/>
                    <a:pt x="17022" y="4188"/>
                    <a:pt x="16429" y="4017"/>
                  </a:cubicBezTo>
                  <a:cubicBezTo>
                    <a:pt x="15836" y="3839"/>
                    <a:pt x="15140" y="3676"/>
                    <a:pt x="14353" y="3538"/>
                  </a:cubicBezTo>
                  <a:cubicBezTo>
                    <a:pt x="13566" y="3391"/>
                    <a:pt x="12702" y="3318"/>
                    <a:pt x="11774" y="3318"/>
                  </a:cubicBezTo>
                  <a:cubicBezTo>
                    <a:pt x="11039" y="3318"/>
                    <a:pt x="10407" y="3375"/>
                    <a:pt x="9853" y="3489"/>
                  </a:cubicBezTo>
                  <a:cubicBezTo>
                    <a:pt x="9298" y="3603"/>
                    <a:pt x="8847" y="3757"/>
                    <a:pt x="8486" y="3961"/>
                  </a:cubicBezTo>
                  <a:cubicBezTo>
                    <a:pt x="8124" y="4156"/>
                    <a:pt x="7841" y="4400"/>
                    <a:pt x="7673" y="4676"/>
                  </a:cubicBezTo>
                  <a:cubicBezTo>
                    <a:pt x="7506" y="4953"/>
                    <a:pt x="7402" y="5254"/>
                    <a:pt x="7402" y="5563"/>
                  </a:cubicBezTo>
                  <a:cubicBezTo>
                    <a:pt x="7402" y="6026"/>
                    <a:pt x="7609" y="6425"/>
                    <a:pt x="8008" y="6766"/>
                  </a:cubicBezTo>
                  <a:cubicBezTo>
                    <a:pt x="8408" y="7108"/>
                    <a:pt x="8950" y="7409"/>
                    <a:pt x="9620" y="7669"/>
                  </a:cubicBezTo>
                  <a:cubicBezTo>
                    <a:pt x="10291" y="7929"/>
                    <a:pt x="11052" y="8181"/>
                    <a:pt x="11903" y="8409"/>
                  </a:cubicBezTo>
                  <a:cubicBezTo>
                    <a:pt x="12754" y="8637"/>
                    <a:pt x="13618" y="8881"/>
                    <a:pt x="14508" y="9141"/>
                  </a:cubicBezTo>
                  <a:cubicBezTo>
                    <a:pt x="15398" y="9401"/>
                    <a:pt x="16262" y="9694"/>
                    <a:pt x="17113" y="10019"/>
                  </a:cubicBezTo>
                  <a:cubicBezTo>
                    <a:pt x="17964" y="10345"/>
                    <a:pt x="18725" y="10735"/>
                    <a:pt x="19382" y="11198"/>
                  </a:cubicBezTo>
                  <a:cubicBezTo>
                    <a:pt x="20053" y="11654"/>
                    <a:pt x="20582" y="12191"/>
                    <a:pt x="20994" y="12809"/>
                  </a:cubicBezTo>
                  <a:cubicBezTo>
                    <a:pt x="21407" y="13427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D1BF8AF-06B0-4802-BD75-93F2063686DB}"/>
                </a:ext>
              </a:extLst>
            </p:cNvPr>
            <p:cNvSpPr/>
            <p:nvPr/>
          </p:nvSpPr>
          <p:spPr>
            <a:xfrm>
              <a:off x="90931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81406A50-1D6A-4AE3-B498-CE36EF004FE0}"/>
                </a:ext>
              </a:extLst>
            </p:cNvPr>
            <p:cNvSpPr/>
            <p:nvPr/>
          </p:nvSpPr>
          <p:spPr>
            <a:xfrm>
              <a:off x="9296399" y="7734299"/>
              <a:ext cx="204219" cy="25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6" y="13351"/>
                  </a:moveTo>
                  <a:cubicBezTo>
                    <a:pt x="21586" y="14651"/>
                    <a:pt x="21345" y="15811"/>
                    <a:pt x="20874" y="16831"/>
                  </a:cubicBezTo>
                  <a:cubicBezTo>
                    <a:pt x="20404" y="17851"/>
                    <a:pt x="19692" y="18721"/>
                    <a:pt x="18766" y="19430"/>
                  </a:cubicBezTo>
                  <a:cubicBezTo>
                    <a:pt x="17839" y="20139"/>
                    <a:pt x="16697" y="20676"/>
                    <a:pt x="15340" y="21041"/>
                  </a:cubicBezTo>
                  <a:cubicBezTo>
                    <a:pt x="13983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8"/>
                    <a:pt x="2821" y="19591"/>
                  </a:cubicBezTo>
                  <a:cubicBezTo>
                    <a:pt x="1907" y="18915"/>
                    <a:pt x="1209" y="18077"/>
                    <a:pt x="725" y="17067"/>
                  </a:cubicBezTo>
                  <a:cubicBezTo>
                    <a:pt x="242" y="16058"/>
                    <a:pt x="0" y="14887"/>
                    <a:pt x="0" y="13534"/>
                  </a:cubicBezTo>
                  <a:lnTo>
                    <a:pt x="0" y="687"/>
                  </a:lnTo>
                  <a:cubicBezTo>
                    <a:pt x="0" y="580"/>
                    <a:pt x="40" y="483"/>
                    <a:pt x="121" y="397"/>
                  </a:cubicBezTo>
                  <a:cubicBezTo>
                    <a:pt x="202" y="311"/>
                    <a:pt x="349" y="236"/>
                    <a:pt x="564" y="183"/>
                  </a:cubicBezTo>
                  <a:cubicBezTo>
                    <a:pt x="779" y="129"/>
                    <a:pt x="1048" y="86"/>
                    <a:pt x="1397" y="54"/>
                  </a:cubicBezTo>
                  <a:cubicBezTo>
                    <a:pt x="1733" y="21"/>
                    <a:pt x="2176" y="0"/>
                    <a:pt x="2700" y="0"/>
                  </a:cubicBezTo>
                  <a:cubicBezTo>
                    <a:pt x="3210" y="0"/>
                    <a:pt x="3640" y="22"/>
                    <a:pt x="3990" y="54"/>
                  </a:cubicBezTo>
                  <a:cubicBezTo>
                    <a:pt x="4325" y="86"/>
                    <a:pt x="4608" y="129"/>
                    <a:pt x="4809" y="183"/>
                  </a:cubicBezTo>
                  <a:cubicBezTo>
                    <a:pt x="5010" y="236"/>
                    <a:pt x="5158" y="311"/>
                    <a:pt x="5252" y="397"/>
                  </a:cubicBezTo>
                  <a:cubicBezTo>
                    <a:pt x="5346" y="483"/>
                    <a:pt x="5387" y="580"/>
                    <a:pt x="5387" y="687"/>
                  </a:cubicBezTo>
                  <a:lnTo>
                    <a:pt x="5387" y="13158"/>
                  </a:lnTo>
                  <a:cubicBezTo>
                    <a:pt x="5387" y="13995"/>
                    <a:pt x="5521" y="14726"/>
                    <a:pt x="5776" y="15338"/>
                  </a:cubicBezTo>
                  <a:cubicBezTo>
                    <a:pt x="6031" y="15950"/>
                    <a:pt x="6407" y="16466"/>
                    <a:pt x="6891" y="16863"/>
                  </a:cubicBezTo>
                  <a:cubicBezTo>
                    <a:pt x="7375" y="17271"/>
                    <a:pt x="7952" y="17572"/>
                    <a:pt x="8624" y="17766"/>
                  </a:cubicBezTo>
                  <a:cubicBezTo>
                    <a:pt x="9295" y="17959"/>
                    <a:pt x="10048" y="18066"/>
                    <a:pt x="10881" y="18066"/>
                  </a:cubicBezTo>
                  <a:cubicBezTo>
                    <a:pt x="11727" y="18066"/>
                    <a:pt x="12479" y="17959"/>
                    <a:pt x="13151" y="17755"/>
                  </a:cubicBezTo>
                  <a:cubicBezTo>
                    <a:pt x="13822" y="17551"/>
                    <a:pt x="14386" y="17250"/>
                    <a:pt x="14843" y="16853"/>
                  </a:cubicBezTo>
                  <a:cubicBezTo>
                    <a:pt x="15300" y="16455"/>
                    <a:pt x="15663" y="15961"/>
                    <a:pt x="15918" y="15381"/>
                  </a:cubicBezTo>
                  <a:cubicBezTo>
                    <a:pt x="16173" y="14801"/>
                    <a:pt x="16294" y="14135"/>
                    <a:pt x="16294" y="13394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3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2"/>
                    <a:pt x="20243" y="54"/>
                  </a:cubicBezTo>
                  <a:cubicBezTo>
                    <a:pt x="20579" y="86"/>
                    <a:pt x="20848" y="129"/>
                    <a:pt x="21049" y="183"/>
                  </a:cubicBezTo>
                  <a:cubicBezTo>
                    <a:pt x="21251" y="236"/>
                    <a:pt x="21398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9916795-7F62-4525-B29E-F603864D077A}"/>
                </a:ext>
              </a:extLst>
            </p:cNvPr>
            <p:cNvSpPr/>
            <p:nvPr/>
          </p:nvSpPr>
          <p:spPr>
            <a:xfrm>
              <a:off x="9537699" y="7734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4F87C44-1A73-4A7A-B8E6-9EFBA9FF78A2}"/>
                </a:ext>
              </a:extLst>
            </p:cNvPr>
            <p:cNvSpPr/>
            <p:nvPr/>
          </p:nvSpPr>
          <p:spPr>
            <a:xfrm>
              <a:off x="9753599" y="7734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A599B5CF-BCE8-46BA-860E-4DA20C74CA6A}"/>
                </a:ext>
              </a:extLst>
            </p:cNvPr>
            <p:cNvSpPr/>
            <p:nvPr/>
          </p:nvSpPr>
          <p:spPr>
            <a:xfrm>
              <a:off x="9969499" y="7734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8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B99B2E8-0CD1-412B-8280-85977B7FA2E6}"/>
                </a:ext>
              </a:extLst>
            </p:cNvPr>
            <p:cNvSpPr/>
            <p:nvPr/>
          </p:nvSpPr>
          <p:spPr>
            <a:xfrm>
              <a:off x="101472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698BD0CF-0094-4A50-B7BF-74F40BB3DF30}"/>
                </a:ext>
              </a:extLst>
            </p:cNvPr>
            <p:cNvSpPr/>
            <p:nvPr/>
          </p:nvSpPr>
          <p:spPr>
            <a:xfrm>
              <a:off x="103377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E4197F9-5EA9-4768-9424-01F2F08EA76F}"/>
                </a:ext>
              </a:extLst>
            </p:cNvPr>
            <p:cNvSpPr/>
            <p:nvPr/>
          </p:nvSpPr>
          <p:spPr>
            <a:xfrm>
              <a:off x="9359899" y="8496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CD1EA506-DA5B-4076-86EB-C6867E7D53A1}"/>
                </a:ext>
              </a:extLst>
            </p:cNvPr>
            <p:cNvSpPr/>
            <p:nvPr/>
          </p:nvSpPr>
          <p:spPr>
            <a:xfrm>
              <a:off x="9563100" y="8496299"/>
              <a:ext cx="22999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69"/>
                  </a:moveTo>
                  <a:cubicBezTo>
                    <a:pt x="21409" y="20261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8" y="21339"/>
                  </a:cubicBezTo>
                  <a:cubicBezTo>
                    <a:pt x="21267" y="21458"/>
                    <a:pt x="21029" y="21524"/>
                    <a:pt x="20695" y="21556"/>
                  </a:cubicBezTo>
                  <a:cubicBezTo>
                    <a:pt x="20362" y="21589"/>
                    <a:pt x="19898" y="21600"/>
                    <a:pt x="19303" y="21600"/>
                  </a:cubicBezTo>
                  <a:cubicBezTo>
                    <a:pt x="18684" y="21600"/>
                    <a:pt x="18208" y="21589"/>
                    <a:pt x="17863" y="21578"/>
                  </a:cubicBezTo>
                  <a:cubicBezTo>
                    <a:pt x="17518" y="21556"/>
                    <a:pt x="17256" y="21524"/>
                    <a:pt x="17078" y="21480"/>
                  </a:cubicBezTo>
                  <a:cubicBezTo>
                    <a:pt x="16899" y="21426"/>
                    <a:pt x="16768" y="21360"/>
                    <a:pt x="16697" y="21273"/>
                  </a:cubicBezTo>
                  <a:cubicBezTo>
                    <a:pt x="16625" y="21186"/>
                    <a:pt x="16566" y="21066"/>
                    <a:pt x="16518" y="20925"/>
                  </a:cubicBezTo>
                  <a:lnTo>
                    <a:pt x="14947" y="16625"/>
                  </a:lnTo>
                  <a:lnTo>
                    <a:pt x="6153" y="16625"/>
                  </a:lnTo>
                  <a:lnTo>
                    <a:pt x="4665" y="20805"/>
                  </a:lnTo>
                  <a:cubicBezTo>
                    <a:pt x="4617" y="20958"/>
                    <a:pt x="4558" y="21088"/>
                    <a:pt x="4475" y="21197"/>
                  </a:cubicBezTo>
                  <a:cubicBezTo>
                    <a:pt x="4391" y="21306"/>
                    <a:pt x="4272" y="21382"/>
                    <a:pt x="4094" y="21447"/>
                  </a:cubicBezTo>
                  <a:cubicBezTo>
                    <a:pt x="3915" y="21502"/>
                    <a:pt x="3677" y="21546"/>
                    <a:pt x="3356" y="21567"/>
                  </a:cubicBezTo>
                  <a:cubicBezTo>
                    <a:pt x="3035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56"/>
                  </a:cubicBezTo>
                  <a:cubicBezTo>
                    <a:pt x="488" y="21524"/>
                    <a:pt x="262" y="21448"/>
                    <a:pt x="143" y="21317"/>
                  </a:cubicBezTo>
                  <a:cubicBezTo>
                    <a:pt x="24" y="21186"/>
                    <a:pt x="-24" y="21012"/>
                    <a:pt x="12" y="20783"/>
                  </a:cubicBezTo>
                  <a:cubicBezTo>
                    <a:pt x="47" y="20555"/>
                    <a:pt x="143" y="20239"/>
                    <a:pt x="285" y="19858"/>
                  </a:cubicBezTo>
                  <a:lnTo>
                    <a:pt x="7497" y="860"/>
                  </a:lnTo>
                  <a:cubicBezTo>
                    <a:pt x="7569" y="675"/>
                    <a:pt x="7652" y="523"/>
                    <a:pt x="7747" y="403"/>
                  </a:cubicBezTo>
                  <a:cubicBezTo>
                    <a:pt x="7842" y="283"/>
                    <a:pt x="7997" y="196"/>
                    <a:pt x="8211" y="142"/>
                  </a:cubicBezTo>
                  <a:cubicBezTo>
                    <a:pt x="8426" y="87"/>
                    <a:pt x="8711" y="44"/>
                    <a:pt x="9092" y="22"/>
                  </a:cubicBezTo>
                  <a:cubicBezTo>
                    <a:pt x="9461" y="0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33"/>
                    <a:pt x="13031" y="76"/>
                    <a:pt x="13269" y="142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7"/>
                    <a:pt x="14043" y="915"/>
                  </a:cubicBezTo>
                  <a:lnTo>
                    <a:pt x="21267" y="19869"/>
                  </a:lnTo>
                  <a:close/>
                  <a:moveTo>
                    <a:pt x="10520" y="4170"/>
                  </a:moveTo>
                  <a:lnTo>
                    <a:pt x="10496" y="4170"/>
                  </a:lnTo>
                  <a:lnTo>
                    <a:pt x="7188" y="13271"/>
                  </a:lnTo>
                  <a:lnTo>
                    <a:pt x="13829" y="13271"/>
                  </a:lnTo>
                  <a:lnTo>
                    <a:pt x="10520" y="417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09EAB075-8183-49BF-AAA1-BEB738731BDA}"/>
                </a:ext>
              </a:extLst>
            </p:cNvPr>
            <p:cNvSpPr/>
            <p:nvPr/>
          </p:nvSpPr>
          <p:spPr>
            <a:xfrm>
              <a:off x="9829800" y="8496300"/>
              <a:ext cx="185419" cy="25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3"/>
                  </a:moveTo>
                  <a:cubicBezTo>
                    <a:pt x="21600" y="21053"/>
                    <a:pt x="21570" y="21163"/>
                    <a:pt x="21511" y="21239"/>
                  </a:cubicBezTo>
                  <a:cubicBezTo>
                    <a:pt x="21452" y="21327"/>
                    <a:pt x="21304" y="21392"/>
                    <a:pt x="21082" y="21447"/>
                  </a:cubicBezTo>
                  <a:cubicBezTo>
                    <a:pt x="20860" y="21502"/>
                    <a:pt x="20520" y="21545"/>
                    <a:pt x="20091" y="21567"/>
                  </a:cubicBezTo>
                  <a:cubicBezTo>
                    <a:pt x="19662" y="21589"/>
                    <a:pt x="19070" y="21600"/>
                    <a:pt x="18316" y="21600"/>
                  </a:cubicBezTo>
                  <a:cubicBezTo>
                    <a:pt x="17679" y="21600"/>
                    <a:pt x="17176" y="21589"/>
                    <a:pt x="16807" y="21567"/>
                  </a:cubicBezTo>
                  <a:cubicBezTo>
                    <a:pt x="16437" y="21545"/>
                    <a:pt x="16141" y="21502"/>
                    <a:pt x="15919" y="21447"/>
                  </a:cubicBezTo>
                  <a:cubicBezTo>
                    <a:pt x="15697" y="21381"/>
                    <a:pt x="15549" y="21305"/>
                    <a:pt x="15460" y="21217"/>
                  </a:cubicBezTo>
                  <a:cubicBezTo>
                    <a:pt x="15372" y="21119"/>
                    <a:pt x="15298" y="21009"/>
                    <a:pt x="15238" y="20878"/>
                  </a:cubicBezTo>
                  <a:lnTo>
                    <a:pt x="12634" y="16077"/>
                  </a:lnTo>
                  <a:cubicBezTo>
                    <a:pt x="12324" y="15530"/>
                    <a:pt x="12013" y="15049"/>
                    <a:pt x="11717" y="14633"/>
                  </a:cubicBezTo>
                  <a:cubicBezTo>
                    <a:pt x="11421" y="14207"/>
                    <a:pt x="11081" y="13857"/>
                    <a:pt x="10711" y="13572"/>
                  </a:cubicBezTo>
                  <a:cubicBezTo>
                    <a:pt x="10341" y="13288"/>
                    <a:pt x="9927" y="13080"/>
                    <a:pt x="9439" y="12938"/>
                  </a:cubicBezTo>
                  <a:cubicBezTo>
                    <a:pt x="8951" y="12796"/>
                    <a:pt x="8403" y="12719"/>
                    <a:pt x="7782" y="12719"/>
                  </a:cubicBezTo>
                  <a:lnTo>
                    <a:pt x="5933" y="12719"/>
                  </a:lnTo>
                  <a:lnTo>
                    <a:pt x="5933" y="20911"/>
                  </a:lnTo>
                  <a:cubicBezTo>
                    <a:pt x="5933" y="21020"/>
                    <a:pt x="5888" y="21119"/>
                    <a:pt x="5785" y="21206"/>
                  </a:cubicBezTo>
                  <a:cubicBezTo>
                    <a:pt x="5681" y="21294"/>
                    <a:pt x="5533" y="21370"/>
                    <a:pt x="5296" y="21425"/>
                  </a:cubicBezTo>
                  <a:cubicBezTo>
                    <a:pt x="5060" y="21480"/>
                    <a:pt x="4779" y="21523"/>
                    <a:pt x="4394" y="21556"/>
                  </a:cubicBezTo>
                  <a:cubicBezTo>
                    <a:pt x="4024" y="21589"/>
                    <a:pt x="3536" y="21600"/>
                    <a:pt x="2959" y="21600"/>
                  </a:cubicBezTo>
                  <a:cubicBezTo>
                    <a:pt x="2382" y="21600"/>
                    <a:pt x="1908" y="21589"/>
                    <a:pt x="1524" y="21556"/>
                  </a:cubicBezTo>
                  <a:cubicBezTo>
                    <a:pt x="1139" y="21523"/>
                    <a:pt x="843" y="21480"/>
                    <a:pt x="607" y="21425"/>
                  </a:cubicBezTo>
                  <a:cubicBezTo>
                    <a:pt x="385" y="21370"/>
                    <a:pt x="222" y="21294"/>
                    <a:pt x="133" y="21206"/>
                  </a:cubicBezTo>
                  <a:cubicBezTo>
                    <a:pt x="44" y="21119"/>
                    <a:pt x="0" y="21020"/>
                    <a:pt x="0" y="20911"/>
                  </a:cubicBezTo>
                  <a:lnTo>
                    <a:pt x="0" y="1378"/>
                  </a:lnTo>
                  <a:cubicBezTo>
                    <a:pt x="0" y="886"/>
                    <a:pt x="163" y="536"/>
                    <a:pt x="503" y="328"/>
                  </a:cubicBezTo>
                  <a:cubicBezTo>
                    <a:pt x="843" y="120"/>
                    <a:pt x="1258" y="0"/>
                    <a:pt x="1746" y="0"/>
                  </a:cubicBezTo>
                  <a:lnTo>
                    <a:pt x="9276" y="0"/>
                  </a:lnTo>
                  <a:cubicBezTo>
                    <a:pt x="10046" y="0"/>
                    <a:pt x="10667" y="11"/>
                    <a:pt x="11170" y="33"/>
                  </a:cubicBezTo>
                  <a:cubicBezTo>
                    <a:pt x="11673" y="55"/>
                    <a:pt x="12117" y="77"/>
                    <a:pt x="12516" y="120"/>
                  </a:cubicBezTo>
                  <a:cubicBezTo>
                    <a:pt x="13685" y="241"/>
                    <a:pt x="14736" y="448"/>
                    <a:pt x="15682" y="755"/>
                  </a:cubicBezTo>
                  <a:cubicBezTo>
                    <a:pt x="16629" y="1061"/>
                    <a:pt x="17413" y="1444"/>
                    <a:pt x="18064" y="1925"/>
                  </a:cubicBezTo>
                  <a:cubicBezTo>
                    <a:pt x="18715" y="2406"/>
                    <a:pt x="19218" y="2975"/>
                    <a:pt x="19559" y="3642"/>
                  </a:cubicBezTo>
                  <a:cubicBezTo>
                    <a:pt x="19899" y="4298"/>
                    <a:pt x="20076" y="5053"/>
                    <a:pt x="20076" y="5917"/>
                  </a:cubicBezTo>
                  <a:cubicBezTo>
                    <a:pt x="20076" y="6639"/>
                    <a:pt x="19958" y="7295"/>
                    <a:pt x="19707" y="7885"/>
                  </a:cubicBezTo>
                  <a:cubicBezTo>
                    <a:pt x="19455" y="8476"/>
                    <a:pt x="19100" y="9012"/>
                    <a:pt x="18612" y="9471"/>
                  </a:cubicBezTo>
                  <a:cubicBezTo>
                    <a:pt x="18138" y="9942"/>
                    <a:pt x="17547" y="10346"/>
                    <a:pt x="16836" y="10685"/>
                  </a:cubicBezTo>
                  <a:cubicBezTo>
                    <a:pt x="16126" y="11024"/>
                    <a:pt x="15327" y="11309"/>
                    <a:pt x="14425" y="11516"/>
                  </a:cubicBezTo>
                  <a:cubicBezTo>
                    <a:pt x="14854" y="11670"/>
                    <a:pt x="15268" y="11855"/>
                    <a:pt x="15653" y="12085"/>
                  </a:cubicBezTo>
                  <a:cubicBezTo>
                    <a:pt x="16037" y="12304"/>
                    <a:pt x="16393" y="12577"/>
                    <a:pt x="16733" y="12894"/>
                  </a:cubicBezTo>
                  <a:cubicBezTo>
                    <a:pt x="17073" y="13212"/>
                    <a:pt x="17384" y="13573"/>
                    <a:pt x="17694" y="13977"/>
                  </a:cubicBezTo>
                  <a:cubicBezTo>
                    <a:pt x="17990" y="14382"/>
                    <a:pt x="18286" y="14841"/>
                    <a:pt x="18567" y="15344"/>
                  </a:cubicBezTo>
                  <a:lnTo>
                    <a:pt x="21023" y="19588"/>
                  </a:lnTo>
                  <a:cubicBezTo>
                    <a:pt x="21245" y="20003"/>
                    <a:pt x="21393" y="20320"/>
                    <a:pt x="21467" y="20506"/>
                  </a:cubicBezTo>
                  <a:cubicBezTo>
                    <a:pt x="21556" y="20670"/>
                    <a:pt x="21600" y="20823"/>
                    <a:pt x="21600" y="20933"/>
                  </a:cubicBezTo>
                  <a:close/>
                  <a:moveTo>
                    <a:pt x="13981" y="6343"/>
                  </a:moveTo>
                  <a:cubicBezTo>
                    <a:pt x="13981" y="5632"/>
                    <a:pt x="13759" y="5031"/>
                    <a:pt x="13330" y="4550"/>
                  </a:cubicBezTo>
                  <a:cubicBezTo>
                    <a:pt x="12901" y="4057"/>
                    <a:pt x="12191" y="3718"/>
                    <a:pt x="11199" y="3522"/>
                  </a:cubicBezTo>
                  <a:cubicBezTo>
                    <a:pt x="10904" y="3467"/>
                    <a:pt x="10563" y="3423"/>
                    <a:pt x="10179" y="3390"/>
                  </a:cubicBezTo>
                  <a:cubicBezTo>
                    <a:pt x="9794" y="3358"/>
                    <a:pt x="9261" y="3336"/>
                    <a:pt x="8596" y="3336"/>
                  </a:cubicBezTo>
                  <a:lnTo>
                    <a:pt x="5947" y="3336"/>
                  </a:lnTo>
                  <a:lnTo>
                    <a:pt x="5947" y="9438"/>
                  </a:lnTo>
                  <a:lnTo>
                    <a:pt x="8965" y="9438"/>
                  </a:lnTo>
                  <a:cubicBezTo>
                    <a:pt x="9809" y="9438"/>
                    <a:pt x="10534" y="9362"/>
                    <a:pt x="11170" y="9209"/>
                  </a:cubicBezTo>
                  <a:cubicBezTo>
                    <a:pt x="11806" y="9056"/>
                    <a:pt x="12324" y="8848"/>
                    <a:pt x="12738" y="8574"/>
                  </a:cubicBezTo>
                  <a:cubicBezTo>
                    <a:pt x="13152" y="8301"/>
                    <a:pt x="13478" y="7984"/>
                    <a:pt x="13685" y="7601"/>
                  </a:cubicBezTo>
                  <a:cubicBezTo>
                    <a:pt x="13892" y="7218"/>
                    <a:pt x="13981" y="6803"/>
                    <a:pt x="13981" y="634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828B6D9-CA04-4731-9E92-5CD96350D0AA}"/>
                </a:ext>
              </a:extLst>
            </p:cNvPr>
            <p:cNvSpPr/>
            <p:nvPr/>
          </p:nvSpPr>
          <p:spPr>
            <a:xfrm>
              <a:off x="10045699" y="8496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11083BB-DB60-4AE0-95BC-3B39220DA349}"/>
                </a:ext>
              </a:extLst>
            </p:cNvPr>
            <p:cNvSpPr/>
            <p:nvPr/>
          </p:nvSpPr>
          <p:spPr>
            <a:xfrm>
              <a:off x="10236199" y="8496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82F48193-365E-491D-AA8E-4450D94137EC}"/>
                </a:ext>
              </a:extLst>
            </p:cNvPr>
            <p:cNvSpPr/>
            <p:nvPr/>
          </p:nvSpPr>
          <p:spPr>
            <a:xfrm>
              <a:off x="10439400" y="8496300"/>
              <a:ext cx="185419" cy="25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3"/>
                  </a:moveTo>
                  <a:cubicBezTo>
                    <a:pt x="21600" y="21053"/>
                    <a:pt x="21570" y="21163"/>
                    <a:pt x="21511" y="21239"/>
                  </a:cubicBezTo>
                  <a:cubicBezTo>
                    <a:pt x="21452" y="21327"/>
                    <a:pt x="21304" y="21392"/>
                    <a:pt x="21082" y="21447"/>
                  </a:cubicBezTo>
                  <a:cubicBezTo>
                    <a:pt x="20860" y="21502"/>
                    <a:pt x="20520" y="21545"/>
                    <a:pt x="20091" y="21567"/>
                  </a:cubicBezTo>
                  <a:cubicBezTo>
                    <a:pt x="19662" y="21589"/>
                    <a:pt x="19070" y="21600"/>
                    <a:pt x="18316" y="21600"/>
                  </a:cubicBezTo>
                  <a:cubicBezTo>
                    <a:pt x="17679" y="21600"/>
                    <a:pt x="17176" y="21589"/>
                    <a:pt x="16807" y="21567"/>
                  </a:cubicBezTo>
                  <a:cubicBezTo>
                    <a:pt x="16437" y="21545"/>
                    <a:pt x="16141" y="21502"/>
                    <a:pt x="15919" y="21447"/>
                  </a:cubicBezTo>
                  <a:cubicBezTo>
                    <a:pt x="15697" y="21381"/>
                    <a:pt x="15549" y="21305"/>
                    <a:pt x="15460" y="21217"/>
                  </a:cubicBezTo>
                  <a:cubicBezTo>
                    <a:pt x="15372" y="21119"/>
                    <a:pt x="15298" y="21009"/>
                    <a:pt x="15238" y="20878"/>
                  </a:cubicBezTo>
                  <a:lnTo>
                    <a:pt x="12634" y="16077"/>
                  </a:lnTo>
                  <a:cubicBezTo>
                    <a:pt x="12324" y="15530"/>
                    <a:pt x="12013" y="15049"/>
                    <a:pt x="11717" y="14633"/>
                  </a:cubicBezTo>
                  <a:cubicBezTo>
                    <a:pt x="11421" y="14207"/>
                    <a:pt x="11081" y="13857"/>
                    <a:pt x="10711" y="13572"/>
                  </a:cubicBezTo>
                  <a:cubicBezTo>
                    <a:pt x="10341" y="13288"/>
                    <a:pt x="9927" y="13080"/>
                    <a:pt x="9439" y="12938"/>
                  </a:cubicBezTo>
                  <a:cubicBezTo>
                    <a:pt x="8951" y="12796"/>
                    <a:pt x="8403" y="12719"/>
                    <a:pt x="7782" y="12719"/>
                  </a:cubicBezTo>
                  <a:lnTo>
                    <a:pt x="5933" y="12719"/>
                  </a:lnTo>
                  <a:lnTo>
                    <a:pt x="5933" y="20911"/>
                  </a:lnTo>
                  <a:cubicBezTo>
                    <a:pt x="5933" y="21020"/>
                    <a:pt x="5888" y="21119"/>
                    <a:pt x="5785" y="21206"/>
                  </a:cubicBezTo>
                  <a:cubicBezTo>
                    <a:pt x="5681" y="21294"/>
                    <a:pt x="5533" y="21370"/>
                    <a:pt x="5296" y="21425"/>
                  </a:cubicBezTo>
                  <a:cubicBezTo>
                    <a:pt x="5060" y="21480"/>
                    <a:pt x="4779" y="21523"/>
                    <a:pt x="4394" y="21556"/>
                  </a:cubicBezTo>
                  <a:cubicBezTo>
                    <a:pt x="4024" y="21589"/>
                    <a:pt x="3536" y="21600"/>
                    <a:pt x="2959" y="21600"/>
                  </a:cubicBezTo>
                  <a:cubicBezTo>
                    <a:pt x="2382" y="21600"/>
                    <a:pt x="1908" y="21589"/>
                    <a:pt x="1524" y="21556"/>
                  </a:cubicBezTo>
                  <a:cubicBezTo>
                    <a:pt x="1139" y="21523"/>
                    <a:pt x="843" y="21480"/>
                    <a:pt x="607" y="21425"/>
                  </a:cubicBezTo>
                  <a:cubicBezTo>
                    <a:pt x="385" y="21370"/>
                    <a:pt x="222" y="21294"/>
                    <a:pt x="133" y="21206"/>
                  </a:cubicBezTo>
                  <a:cubicBezTo>
                    <a:pt x="44" y="21119"/>
                    <a:pt x="0" y="21020"/>
                    <a:pt x="0" y="20911"/>
                  </a:cubicBezTo>
                  <a:lnTo>
                    <a:pt x="0" y="1378"/>
                  </a:lnTo>
                  <a:cubicBezTo>
                    <a:pt x="0" y="886"/>
                    <a:pt x="163" y="536"/>
                    <a:pt x="503" y="328"/>
                  </a:cubicBezTo>
                  <a:cubicBezTo>
                    <a:pt x="843" y="120"/>
                    <a:pt x="1258" y="0"/>
                    <a:pt x="1746" y="0"/>
                  </a:cubicBezTo>
                  <a:lnTo>
                    <a:pt x="9276" y="0"/>
                  </a:lnTo>
                  <a:cubicBezTo>
                    <a:pt x="10046" y="0"/>
                    <a:pt x="10667" y="11"/>
                    <a:pt x="11170" y="33"/>
                  </a:cubicBezTo>
                  <a:cubicBezTo>
                    <a:pt x="11673" y="55"/>
                    <a:pt x="12117" y="77"/>
                    <a:pt x="12516" y="120"/>
                  </a:cubicBezTo>
                  <a:cubicBezTo>
                    <a:pt x="13685" y="241"/>
                    <a:pt x="14736" y="448"/>
                    <a:pt x="15682" y="755"/>
                  </a:cubicBezTo>
                  <a:cubicBezTo>
                    <a:pt x="16629" y="1061"/>
                    <a:pt x="17413" y="1444"/>
                    <a:pt x="18064" y="1925"/>
                  </a:cubicBezTo>
                  <a:cubicBezTo>
                    <a:pt x="18715" y="2406"/>
                    <a:pt x="19218" y="2975"/>
                    <a:pt x="19559" y="3642"/>
                  </a:cubicBezTo>
                  <a:cubicBezTo>
                    <a:pt x="19899" y="4298"/>
                    <a:pt x="20076" y="5053"/>
                    <a:pt x="20076" y="5917"/>
                  </a:cubicBezTo>
                  <a:cubicBezTo>
                    <a:pt x="20076" y="6639"/>
                    <a:pt x="19958" y="7295"/>
                    <a:pt x="19707" y="7885"/>
                  </a:cubicBezTo>
                  <a:cubicBezTo>
                    <a:pt x="19455" y="8476"/>
                    <a:pt x="19100" y="9012"/>
                    <a:pt x="18612" y="9471"/>
                  </a:cubicBezTo>
                  <a:cubicBezTo>
                    <a:pt x="18138" y="9942"/>
                    <a:pt x="17547" y="10346"/>
                    <a:pt x="16836" y="10685"/>
                  </a:cubicBezTo>
                  <a:cubicBezTo>
                    <a:pt x="16126" y="11024"/>
                    <a:pt x="15327" y="11309"/>
                    <a:pt x="14425" y="11516"/>
                  </a:cubicBezTo>
                  <a:cubicBezTo>
                    <a:pt x="14854" y="11670"/>
                    <a:pt x="15268" y="11855"/>
                    <a:pt x="15653" y="12085"/>
                  </a:cubicBezTo>
                  <a:cubicBezTo>
                    <a:pt x="16037" y="12304"/>
                    <a:pt x="16393" y="12577"/>
                    <a:pt x="16733" y="12894"/>
                  </a:cubicBezTo>
                  <a:cubicBezTo>
                    <a:pt x="17073" y="13212"/>
                    <a:pt x="17384" y="13573"/>
                    <a:pt x="17694" y="13977"/>
                  </a:cubicBezTo>
                  <a:cubicBezTo>
                    <a:pt x="17990" y="14382"/>
                    <a:pt x="18286" y="14841"/>
                    <a:pt x="18567" y="15344"/>
                  </a:cubicBezTo>
                  <a:lnTo>
                    <a:pt x="21023" y="19588"/>
                  </a:lnTo>
                  <a:cubicBezTo>
                    <a:pt x="21245" y="20003"/>
                    <a:pt x="21393" y="20320"/>
                    <a:pt x="21467" y="20506"/>
                  </a:cubicBezTo>
                  <a:cubicBezTo>
                    <a:pt x="21556" y="20670"/>
                    <a:pt x="21600" y="20823"/>
                    <a:pt x="21600" y="20933"/>
                  </a:cubicBezTo>
                  <a:close/>
                  <a:moveTo>
                    <a:pt x="13981" y="6343"/>
                  </a:moveTo>
                  <a:cubicBezTo>
                    <a:pt x="13981" y="5632"/>
                    <a:pt x="13759" y="5031"/>
                    <a:pt x="13330" y="4550"/>
                  </a:cubicBezTo>
                  <a:cubicBezTo>
                    <a:pt x="12901" y="4057"/>
                    <a:pt x="12191" y="3718"/>
                    <a:pt x="11199" y="3522"/>
                  </a:cubicBezTo>
                  <a:cubicBezTo>
                    <a:pt x="10903" y="3467"/>
                    <a:pt x="10563" y="3423"/>
                    <a:pt x="10179" y="3390"/>
                  </a:cubicBezTo>
                  <a:cubicBezTo>
                    <a:pt x="9794" y="3358"/>
                    <a:pt x="9261" y="3336"/>
                    <a:pt x="8595" y="3336"/>
                  </a:cubicBezTo>
                  <a:lnTo>
                    <a:pt x="5947" y="3336"/>
                  </a:lnTo>
                  <a:lnTo>
                    <a:pt x="5947" y="9438"/>
                  </a:lnTo>
                  <a:lnTo>
                    <a:pt x="8965" y="9438"/>
                  </a:lnTo>
                  <a:cubicBezTo>
                    <a:pt x="9809" y="9438"/>
                    <a:pt x="10534" y="9362"/>
                    <a:pt x="11170" y="9209"/>
                  </a:cubicBezTo>
                  <a:cubicBezTo>
                    <a:pt x="11806" y="9056"/>
                    <a:pt x="12324" y="8848"/>
                    <a:pt x="12738" y="8574"/>
                  </a:cubicBezTo>
                  <a:cubicBezTo>
                    <a:pt x="13152" y="8301"/>
                    <a:pt x="13478" y="7984"/>
                    <a:pt x="13685" y="7601"/>
                  </a:cubicBezTo>
                  <a:cubicBezTo>
                    <a:pt x="13892" y="7218"/>
                    <a:pt x="13981" y="6803"/>
                    <a:pt x="13981" y="634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8183F74C-B55E-419D-891D-070264D0FF95}"/>
                </a:ext>
              </a:extLst>
            </p:cNvPr>
            <p:cNvSpPr/>
            <p:nvPr/>
          </p:nvSpPr>
          <p:spPr>
            <a:xfrm>
              <a:off x="10680699" y="9283699"/>
              <a:ext cx="258829" cy="16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6" y="0"/>
                  </a:moveTo>
                  <a:cubicBezTo>
                    <a:pt x="16068" y="0"/>
                    <a:pt x="17032" y="319"/>
                    <a:pt x="17859" y="975"/>
                  </a:cubicBezTo>
                  <a:cubicBezTo>
                    <a:pt x="18685" y="1614"/>
                    <a:pt x="19374" y="2505"/>
                    <a:pt x="19925" y="3614"/>
                  </a:cubicBezTo>
                  <a:cubicBezTo>
                    <a:pt x="20477" y="4723"/>
                    <a:pt x="20890" y="6018"/>
                    <a:pt x="21176" y="7497"/>
                  </a:cubicBezTo>
                  <a:cubicBezTo>
                    <a:pt x="21452" y="8976"/>
                    <a:pt x="21600" y="10556"/>
                    <a:pt x="21600" y="12254"/>
                  </a:cubicBezTo>
                  <a:cubicBezTo>
                    <a:pt x="21600" y="13397"/>
                    <a:pt x="21536" y="14456"/>
                    <a:pt x="21420" y="15431"/>
                  </a:cubicBezTo>
                  <a:cubicBezTo>
                    <a:pt x="21303" y="16406"/>
                    <a:pt x="21155" y="17280"/>
                    <a:pt x="20996" y="18020"/>
                  </a:cubicBezTo>
                  <a:cubicBezTo>
                    <a:pt x="20826" y="18776"/>
                    <a:pt x="20657" y="19398"/>
                    <a:pt x="20477" y="19902"/>
                  </a:cubicBezTo>
                  <a:cubicBezTo>
                    <a:pt x="20296" y="20406"/>
                    <a:pt x="20137" y="20759"/>
                    <a:pt x="19989" y="20995"/>
                  </a:cubicBezTo>
                  <a:cubicBezTo>
                    <a:pt x="19851" y="21213"/>
                    <a:pt x="19650" y="21381"/>
                    <a:pt x="19385" y="21465"/>
                  </a:cubicBezTo>
                  <a:cubicBezTo>
                    <a:pt x="19120" y="21566"/>
                    <a:pt x="18738" y="21600"/>
                    <a:pt x="18251" y="21600"/>
                  </a:cubicBezTo>
                  <a:cubicBezTo>
                    <a:pt x="17922" y="21600"/>
                    <a:pt x="17636" y="21583"/>
                    <a:pt x="17414" y="21550"/>
                  </a:cubicBezTo>
                  <a:cubicBezTo>
                    <a:pt x="17191" y="21516"/>
                    <a:pt x="17000" y="21465"/>
                    <a:pt x="16862" y="21381"/>
                  </a:cubicBezTo>
                  <a:cubicBezTo>
                    <a:pt x="16725" y="21314"/>
                    <a:pt x="16619" y="21197"/>
                    <a:pt x="16566" y="21079"/>
                  </a:cubicBezTo>
                  <a:cubicBezTo>
                    <a:pt x="16502" y="20944"/>
                    <a:pt x="16481" y="20810"/>
                    <a:pt x="16481" y="20625"/>
                  </a:cubicBezTo>
                  <a:cubicBezTo>
                    <a:pt x="16481" y="20390"/>
                    <a:pt x="16566" y="20053"/>
                    <a:pt x="16746" y="19617"/>
                  </a:cubicBezTo>
                  <a:cubicBezTo>
                    <a:pt x="16926" y="19179"/>
                    <a:pt x="17117" y="18625"/>
                    <a:pt x="17329" y="17936"/>
                  </a:cubicBezTo>
                  <a:cubicBezTo>
                    <a:pt x="17541" y="17246"/>
                    <a:pt x="17742" y="16440"/>
                    <a:pt x="17912" y="15498"/>
                  </a:cubicBezTo>
                  <a:cubicBezTo>
                    <a:pt x="18092" y="14557"/>
                    <a:pt x="18177" y="13464"/>
                    <a:pt x="18177" y="12220"/>
                  </a:cubicBezTo>
                  <a:cubicBezTo>
                    <a:pt x="18177" y="11397"/>
                    <a:pt x="18113" y="10674"/>
                    <a:pt x="17996" y="10018"/>
                  </a:cubicBezTo>
                  <a:cubicBezTo>
                    <a:pt x="17869" y="9380"/>
                    <a:pt x="17700" y="8825"/>
                    <a:pt x="17477" y="8371"/>
                  </a:cubicBezTo>
                  <a:cubicBezTo>
                    <a:pt x="17254" y="7917"/>
                    <a:pt x="16968" y="7581"/>
                    <a:pt x="16640" y="7329"/>
                  </a:cubicBezTo>
                  <a:cubicBezTo>
                    <a:pt x="16311" y="7077"/>
                    <a:pt x="15940" y="6976"/>
                    <a:pt x="15527" y="6976"/>
                  </a:cubicBezTo>
                  <a:cubicBezTo>
                    <a:pt x="15050" y="6976"/>
                    <a:pt x="14647" y="7178"/>
                    <a:pt x="14308" y="7598"/>
                  </a:cubicBezTo>
                  <a:cubicBezTo>
                    <a:pt x="13969" y="8001"/>
                    <a:pt x="13672" y="8539"/>
                    <a:pt x="13407" y="9195"/>
                  </a:cubicBezTo>
                  <a:cubicBezTo>
                    <a:pt x="13142" y="9850"/>
                    <a:pt x="12899" y="10590"/>
                    <a:pt x="12665" y="11430"/>
                  </a:cubicBezTo>
                  <a:cubicBezTo>
                    <a:pt x="12432" y="12271"/>
                    <a:pt x="12188" y="13128"/>
                    <a:pt x="11934" y="14019"/>
                  </a:cubicBezTo>
                  <a:cubicBezTo>
                    <a:pt x="11680" y="14910"/>
                    <a:pt x="11383" y="15767"/>
                    <a:pt x="11054" y="16608"/>
                  </a:cubicBezTo>
                  <a:cubicBezTo>
                    <a:pt x="10726" y="17448"/>
                    <a:pt x="10334" y="18188"/>
                    <a:pt x="9878" y="18843"/>
                  </a:cubicBezTo>
                  <a:cubicBezTo>
                    <a:pt x="9422" y="19499"/>
                    <a:pt x="8882" y="20037"/>
                    <a:pt x="8256" y="20440"/>
                  </a:cubicBezTo>
                  <a:cubicBezTo>
                    <a:pt x="7631" y="20844"/>
                    <a:pt x="6889" y="21045"/>
                    <a:pt x="6020" y="21045"/>
                  </a:cubicBezTo>
                  <a:cubicBezTo>
                    <a:pt x="5024" y="21045"/>
                    <a:pt x="4144" y="20760"/>
                    <a:pt x="3381" y="20171"/>
                  </a:cubicBezTo>
                  <a:cubicBezTo>
                    <a:pt x="2618" y="19583"/>
                    <a:pt x="1993" y="18793"/>
                    <a:pt x="1494" y="17801"/>
                  </a:cubicBezTo>
                  <a:cubicBezTo>
                    <a:pt x="996" y="16809"/>
                    <a:pt x="625" y="15633"/>
                    <a:pt x="371" y="14271"/>
                  </a:cubicBezTo>
                  <a:cubicBezTo>
                    <a:pt x="127" y="12910"/>
                    <a:pt x="0" y="11481"/>
                    <a:pt x="0" y="9968"/>
                  </a:cubicBezTo>
                  <a:cubicBezTo>
                    <a:pt x="0" y="9178"/>
                    <a:pt x="42" y="8405"/>
                    <a:pt x="117" y="7615"/>
                  </a:cubicBezTo>
                  <a:cubicBezTo>
                    <a:pt x="191" y="6825"/>
                    <a:pt x="297" y="6102"/>
                    <a:pt x="424" y="5413"/>
                  </a:cubicBezTo>
                  <a:cubicBezTo>
                    <a:pt x="551" y="4724"/>
                    <a:pt x="699" y="4135"/>
                    <a:pt x="858" y="3597"/>
                  </a:cubicBezTo>
                  <a:cubicBezTo>
                    <a:pt x="1017" y="3076"/>
                    <a:pt x="1155" y="2723"/>
                    <a:pt x="1261" y="2555"/>
                  </a:cubicBezTo>
                  <a:cubicBezTo>
                    <a:pt x="1367" y="2387"/>
                    <a:pt x="1463" y="2269"/>
                    <a:pt x="1537" y="2202"/>
                  </a:cubicBezTo>
                  <a:cubicBezTo>
                    <a:pt x="1611" y="2135"/>
                    <a:pt x="1717" y="2084"/>
                    <a:pt x="1834" y="2051"/>
                  </a:cubicBezTo>
                  <a:cubicBezTo>
                    <a:pt x="1961" y="2017"/>
                    <a:pt x="2109" y="1984"/>
                    <a:pt x="2300" y="1967"/>
                  </a:cubicBezTo>
                  <a:cubicBezTo>
                    <a:pt x="2491" y="1950"/>
                    <a:pt x="2724" y="1933"/>
                    <a:pt x="2999" y="1933"/>
                  </a:cubicBezTo>
                  <a:cubicBezTo>
                    <a:pt x="3307" y="1933"/>
                    <a:pt x="3572" y="1950"/>
                    <a:pt x="3784" y="1967"/>
                  </a:cubicBezTo>
                  <a:cubicBezTo>
                    <a:pt x="3996" y="1984"/>
                    <a:pt x="4176" y="2034"/>
                    <a:pt x="4314" y="2101"/>
                  </a:cubicBezTo>
                  <a:cubicBezTo>
                    <a:pt x="4451" y="2168"/>
                    <a:pt x="4557" y="2253"/>
                    <a:pt x="4621" y="2353"/>
                  </a:cubicBezTo>
                  <a:cubicBezTo>
                    <a:pt x="4684" y="2471"/>
                    <a:pt x="4716" y="2622"/>
                    <a:pt x="4716" y="2807"/>
                  </a:cubicBezTo>
                  <a:cubicBezTo>
                    <a:pt x="4716" y="2992"/>
                    <a:pt x="4642" y="3295"/>
                    <a:pt x="4494" y="3698"/>
                  </a:cubicBezTo>
                  <a:cubicBezTo>
                    <a:pt x="4345" y="4102"/>
                    <a:pt x="4176" y="4606"/>
                    <a:pt x="4006" y="5211"/>
                  </a:cubicBezTo>
                  <a:cubicBezTo>
                    <a:pt x="3826" y="5799"/>
                    <a:pt x="3667" y="6489"/>
                    <a:pt x="3519" y="7279"/>
                  </a:cubicBezTo>
                  <a:cubicBezTo>
                    <a:pt x="3370" y="8069"/>
                    <a:pt x="3296" y="8926"/>
                    <a:pt x="3296" y="9867"/>
                  </a:cubicBezTo>
                  <a:cubicBezTo>
                    <a:pt x="3296" y="10607"/>
                    <a:pt x="3349" y="11246"/>
                    <a:pt x="3466" y="11783"/>
                  </a:cubicBezTo>
                  <a:cubicBezTo>
                    <a:pt x="3582" y="12338"/>
                    <a:pt x="3731" y="12792"/>
                    <a:pt x="3932" y="13145"/>
                  </a:cubicBezTo>
                  <a:cubicBezTo>
                    <a:pt x="4133" y="13498"/>
                    <a:pt x="4366" y="13784"/>
                    <a:pt x="4653" y="13969"/>
                  </a:cubicBezTo>
                  <a:cubicBezTo>
                    <a:pt x="4928" y="14154"/>
                    <a:pt x="5225" y="14238"/>
                    <a:pt x="5543" y="14238"/>
                  </a:cubicBezTo>
                  <a:cubicBezTo>
                    <a:pt x="6009" y="14238"/>
                    <a:pt x="6401" y="14036"/>
                    <a:pt x="6741" y="13632"/>
                  </a:cubicBezTo>
                  <a:cubicBezTo>
                    <a:pt x="7080" y="13229"/>
                    <a:pt x="7376" y="12691"/>
                    <a:pt x="7641" y="12019"/>
                  </a:cubicBezTo>
                  <a:cubicBezTo>
                    <a:pt x="7906" y="11346"/>
                    <a:pt x="8150" y="10590"/>
                    <a:pt x="8383" y="9733"/>
                  </a:cubicBezTo>
                  <a:cubicBezTo>
                    <a:pt x="8616" y="8875"/>
                    <a:pt x="8860" y="8018"/>
                    <a:pt x="9115" y="7127"/>
                  </a:cubicBezTo>
                  <a:cubicBezTo>
                    <a:pt x="9369" y="6236"/>
                    <a:pt x="9666" y="5379"/>
                    <a:pt x="9994" y="4522"/>
                  </a:cubicBezTo>
                  <a:cubicBezTo>
                    <a:pt x="10323" y="3665"/>
                    <a:pt x="10715" y="2908"/>
                    <a:pt x="11171" y="2253"/>
                  </a:cubicBezTo>
                  <a:cubicBezTo>
                    <a:pt x="11626" y="1597"/>
                    <a:pt x="12167" y="1059"/>
                    <a:pt x="12782" y="639"/>
                  </a:cubicBezTo>
                  <a:cubicBezTo>
                    <a:pt x="13397" y="219"/>
                    <a:pt x="14139" y="0"/>
                    <a:pt x="14976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10E53C6F-A31C-4924-9048-F25C3883ED5E}"/>
                </a:ext>
              </a:extLst>
            </p:cNvPr>
            <p:cNvSpPr/>
            <p:nvPr/>
          </p:nvSpPr>
          <p:spPr>
            <a:xfrm>
              <a:off x="10680699" y="9042400"/>
              <a:ext cx="252095" cy="22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59" y="285"/>
                  </a:moveTo>
                  <a:cubicBezTo>
                    <a:pt x="20251" y="143"/>
                    <a:pt x="20566" y="47"/>
                    <a:pt x="20806" y="12"/>
                  </a:cubicBezTo>
                  <a:cubicBezTo>
                    <a:pt x="21034" y="-24"/>
                    <a:pt x="21208" y="24"/>
                    <a:pt x="21328" y="155"/>
                  </a:cubicBezTo>
                  <a:cubicBezTo>
                    <a:pt x="21448" y="285"/>
                    <a:pt x="21513" y="523"/>
                    <a:pt x="21546" y="857"/>
                  </a:cubicBezTo>
                  <a:cubicBezTo>
                    <a:pt x="21578" y="1190"/>
                    <a:pt x="21589" y="1654"/>
                    <a:pt x="21589" y="2249"/>
                  </a:cubicBezTo>
                  <a:cubicBezTo>
                    <a:pt x="21589" y="2868"/>
                    <a:pt x="21578" y="3344"/>
                    <a:pt x="21567" y="3689"/>
                  </a:cubicBezTo>
                  <a:cubicBezTo>
                    <a:pt x="21546" y="4034"/>
                    <a:pt x="21513" y="4296"/>
                    <a:pt x="21469" y="4475"/>
                  </a:cubicBezTo>
                  <a:cubicBezTo>
                    <a:pt x="21415" y="4653"/>
                    <a:pt x="21350" y="4784"/>
                    <a:pt x="21263" y="4855"/>
                  </a:cubicBezTo>
                  <a:cubicBezTo>
                    <a:pt x="21176" y="4927"/>
                    <a:pt x="21056" y="4986"/>
                    <a:pt x="20915" y="5034"/>
                  </a:cubicBezTo>
                  <a:lnTo>
                    <a:pt x="16616" y="6605"/>
                  </a:lnTo>
                  <a:lnTo>
                    <a:pt x="16616" y="15399"/>
                  </a:lnTo>
                  <a:lnTo>
                    <a:pt x="20806" y="16887"/>
                  </a:lnTo>
                  <a:cubicBezTo>
                    <a:pt x="20958" y="16935"/>
                    <a:pt x="21089" y="16994"/>
                    <a:pt x="21197" y="17077"/>
                  </a:cubicBezTo>
                  <a:cubicBezTo>
                    <a:pt x="21306" y="17161"/>
                    <a:pt x="21382" y="17280"/>
                    <a:pt x="21448" y="17458"/>
                  </a:cubicBezTo>
                  <a:cubicBezTo>
                    <a:pt x="21513" y="17637"/>
                    <a:pt x="21546" y="17875"/>
                    <a:pt x="21567" y="18196"/>
                  </a:cubicBezTo>
                  <a:cubicBezTo>
                    <a:pt x="21589" y="18517"/>
                    <a:pt x="21600" y="18934"/>
                    <a:pt x="21600" y="19458"/>
                  </a:cubicBezTo>
                  <a:cubicBezTo>
                    <a:pt x="21600" y="20017"/>
                    <a:pt x="21578" y="20445"/>
                    <a:pt x="21546" y="20755"/>
                  </a:cubicBezTo>
                  <a:cubicBezTo>
                    <a:pt x="21513" y="21064"/>
                    <a:pt x="21437" y="21290"/>
                    <a:pt x="21306" y="21409"/>
                  </a:cubicBezTo>
                  <a:cubicBezTo>
                    <a:pt x="21176" y="21528"/>
                    <a:pt x="21002" y="21576"/>
                    <a:pt x="20773" y="21540"/>
                  </a:cubicBezTo>
                  <a:cubicBezTo>
                    <a:pt x="20545" y="21505"/>
                    <a:pt x="20229" y="21409"/>
                    <a:pt x="19848" y="21267"/>
                  </a:cubicBezTo>
                  <a:lnTo>
                    <a:pt x="860" y="14055"/>
                  </a:lnTo>
                  <a:cubicBezTo>
                    <a:pt x="675" y="13983"/>
                    <a:pt x="522" y="13900"/>
                    <a:pt x="403" y="13805"/>
                  </a:cubicBezTo>
                  <a:cubicBezTo>
                    <a:pt x="283" y="13710"/>
                    <a:pt x="196" y="13555"/>
                    <a:pt x="141" y="13341"/>
                  </a:cubicBezTo>
                  <a:cubicBezTo>
                    <a:pt x="76" y="13126"/>
                    <a:pt x="44" y="12841"/>
                    <a:pt x="22" y="12460"/>
                  </a:cubicBezTo>
                  <a:cubicBezTo>
                    <a:pt x="0" y="12091"/>
                    <a:pt x="0" y="11591"/>
                    <a:pt x="0" y="10972"/>
                  </a:cubicBezTo>
                  <a:cubicBezTo>
                    <a:pt x="0" y="10258"/>
                    <a:pt x="11" y="9699"/>
                    <a:pt x="22" y="9271"/>
                  </a:cubicBezTo>
                  <a:cubicBezTo>
                    <a:pt x="33" y="8842"/>
                    <a:pt x="76" y="8521"/>
                    <a:pt x="141" y="8283"/>
                  </a:cubicBezTo>
                  <a:cubicBezTo>
                    <a:pt x="207" y="8045"/>
                    <a:pt x="294" y="7878"/>
                    <a:pt x="414" y="7771"/>
                  </a:cubicBezTo>
                  <a:cubicBezTo>
                    <a:pt x="533" y="7664"/>
                    <a:pt x="696" y="7581"/>
                    <a:pt x="914" y="7509"/>
                  </a:cubicBezTo>
                  <a:lnTo>
                    <a:pt x="19859" y="285"/>
                  </a:lnTo>
                  <a:close/>
                  <a:moveTo>
                    <a:pt x="4168" y="11032"/>
                  </a:moveTo>
                  <a:lnTo>
                    <a:pt x="4168" y="11044"/>
                  </a:lnTo>
                  <a:lnTo>
                    <a:pt x="13265" y="14352"/>
                  </a:lnTo>
                  <a:lnTo>
                    <a:pt x="13265" y="7712"/>
                  </a:lnTo>
                  <a:lnTo>
                    <a:pt x="4168" y="11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CFB35CBD-8EE1-4C49-8DB7-82EAE2177115}"/>
                </a:ext>
              </a:extLst>
            </p:cNvPr>
            <p:cNvSpPr/>
            <p:nvPr/>
          </p:nvSpPr>
          <p:spPr>
            <a:xfrm>
              <a:off x="10680700" y="8877299"/>
              <a:ext cx="251079" cy="13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4" y="0"/>
                  </a:moveTo>
                  <a:cubicBezTo>
                    <a:pt x="20092" y="0"/>
                    <a:pt x="20376" y="20"/>
                    <a:pt x="20606" y="80"/>
                  </a:cubicBezTo>
                  <a:cubicBezTo>
                    <a:pt x="20835" y="140"/>
                    <a:pt x="21021" y="200"/>
                    <a:pt x="21174" y="300"/>
                  </a:cubicBezTo>
                  <a:cubicBezTo>
                    <a:pt x="21327" y="400"/>
                    <a:pt x="21436" y="520"/>
                    <a:pt x="21502" y="680"/>
                  </a:cubicBezTo>
                  <a:cubicBezTo>
                    <a:pt x="21567" y="840"/>
                    <a:pt x="21600" y="1020"/>
                    <a:pt x="21600" y="1220"/>
                  </a:cubicBezTo>
                  <a:lnTo>
                    <a:pt x="21600" y="19240"/>
                  </a:lnTo>
                  <a:cubicBezTo>
                    <a:pt x="21600" y="19900"/>
                    <a:pt x="21491" y="20480"/>
                    <a:pt x="21272" y="20920"/>
                  </a:cubicBezTo>
                  <a:cubicBezTo>
                    <a:pt x="21054" y="21380"/>
                    <a:pt x="20704" y="21600"/>
                    <a:pt x="20212" y="21600"/>
                  </a:cubicBezTo>
                  <a:lnTo>
                    <a:pt x="699" y="21600"/>
                  </a:lnTo>
                  <a:cubicBezTo>
                    <a:pt x="590" y="21600"/>
                    <a:pt x="492" y="21540"/>
                    <a:pt x="404" y="21400"/>
                  </a:cubicBezTo>
                  <a:cubicBezTo>
                    <a:pt x="317" y="21260"/>
                    <a:pt x="240" y="21060"/>
                    <a:pt x="186" y="20740"/>
                  </a:cubicBezTo>
                  <a:cubicBezTo>
                    <a:pt x="131" y="20440"/>
                    <a:pt x="87" y="20020"/>
                    <a:pt x="55" y="19500"/>
                  </a:cubicBezTo>
                  <a:cubicBezTo>
                    <a:pt x="22" y="18980"/>
                    <a:pt x="0" y="18340"/>
                    <a:pt x="0" y="17580"/>
                  </a:cubicBezTo>
                  <a:cubicBezTo>
                    <a:pt x="0" y="16780"/>
                    <a:pt x="22" y="16140"/>
                    <a:pt x="55" y="15640"/>
                  </a:cubicBezTo>
                  <a:cubicBezTo>
                    <a:pt x="87" y="15140"/>
                    <a:pt x="131" y="14720"/>
                    <a:pt x="186" y="14420"/>
                  </a:cubicBezTo>
                  <a:cubicBezTo>
                    <a:pt x="240" y="14120"/>
                    <a:pt x="317" y="13900"/>
                    <a:pt x="404" y="13760"/>
                  </a:cubicBezTo>
                  <a:cubicBezTo>
                    <a:pt x="492" y="13620"/>
                    <a:pt x="590" y="13560"/>
                    <a:pt x="699" y="13560"/>
                  </a:cubicBezTo>
                  <a:lnTo>
                    <a:pt x="17984" y="13560"/>
                  </a:lnTo>
                  <a:lnTo>
                    <a:pt x="17984" y="1180"/>
                  </a:lnTo>
                  <a:cubicBezTo>
                    <a:pt x="17984" y="980"/>
                    <a:pt x="18016" y="800"/>
                    <a:pt x="18071" y="640"/>
                  </a:cubicBezTo>
                  <a:cubicBezTo>
                    <a:pt x="18126" y="480"/>
                    <a:pt x="18235" y="360"/>
                    <a:pt x="18366" y="260"/>
                  </a:cubicBezTo>
                  <a:cubicBezTo>
                    <a:pt x="18508" y="160"/>
                    <a:pt x="18683" y="80"/>
                    <a:pt x="18912" y="40"/>
                  </a:cubicBezTo>
                  <a:cubicBezTo>
                    <a:pt x="19153" y="20"/>
                    <a:pt x="19437" y="0"/>
                    <a:pt x="19764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081D1C5-1755-4C5E-840B-68F7811CEDC3}"/>
                </a:ext>
              </a:extLst>
            </p:cNvPr>
            <p:cNvSpPr/>
            <p:nvPr/>
          </p:nvSpPr>
          <p:spPr>
            <a:xfrm>
              <a:off x="10693399" y="8699499"/>
              <a:ext cx="249936" cy="14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7" y="0"/>
                  </a:moveTo>
                  <a:cubicBezTo>
                    <a:pt x="20195" y="0"/>
                    <a:pt x="20469" y="19"/>
                    <a:pt x="20689" y="74"/>
                  </a:cubicBezTo>
                  <a:cubicBezTo>
                    <a:pt x="20909" y="130"/>
                    <a:pt x="21084" y="185"/>
                    <a:pt x="21216" y="278"/>
                  </a:cubicBezTo>
                  <a:cubicBezTo>
                    <a:pt x="21348" y="371"/>
                    <a:pt x="21446" y="482"/>
                    <a:pt x="21512" y="630"/>
                  </a:cubicBezTo>
                  <a:cubicBezTo>
                    <a:pt x="21578" y="779"/>
                    <a:pt x="21600" y="927"/>
                    <a:pt x="21600" y="1094"/>
                  </a:cubicBezTo>
                  <a:lnTo>
                    <a:pt x="21600" y="19412"/>
                  </a:lnTo>
                  <a:cubicBezTo>
                    <a:pt x="21600" y="20024"/>
                    <a:pt x="21490" y="20562"/>
                    <a:pt x="21271" y="20970"/>
                  </a:cubicBezTo>
                  <a:cubicBezTo>
                    <a:pt x="21051" y="21396"/>
                    <a:pt x="20700" y="21600"/>
                    <a:pt x="20206" y="21600"/>
                  </a:cubicBezTo>
                  <a:lnTo>
                    <a:pt x="1394" y="21600"/>
                  </a:lnTo>
                  <a:cubicBezTo>
                    <a:pt x="900" y="21600"/>
                    <a:pt x="549" y="21396"/>
                    <a:pt x="329" y="20970"/>
                  </a:cubicBezTo>
                  <a:cubicBezTo>
                    <a:pt x="110" y="20543"/>
                    <a:pt x="0" y="20024"/>
                    <a:pt x="0" y="19412"/>
                  </a:cubicBezTo>
                  <a:lnTo>
                    <a:pt x="0" y="1205"/>
                  </a:lnTo>
                  <a:cubicBezTo>
                    <a:pt x="0" y="1038"/>
                    <a:pt x="33" y="890"/>
                    <a:pt x="88" y="760"/>
                  </a:cubicBezTo>
                  <a:cubicBezTo>
                    <a:pt x="143" y="630"/>
                    <a:pt x="241" y="519"/>
                    <a:pt x="384" y="426"/>
                  </a:cubicBezTo>
                  <a:cubicBezTo>
                    <a:pt x="527" y="334"/>
                    <a:pt x="702" y="259"/>
                    <a:pt x="922" y="222"/>
                  </a:cubicBezTo>
                  <a:cubicBezTo>
                    <a:pt x="1142" y="167"/>
                    <a:pt x="1416" y="148"/>
                    <a:pt x="1745" y="148"/>
                  </a:cubicBezTo>
                  <a:cubicBezTo>
                    <a:pt x="2053" y="148"/>
                    <a:pt x="2316" y="167"/>
                    <a:pt x="2535" y="222"/>
                  </a:cubicBezTo>
                  <a:cubicBezTo>
                    <a:pt x="2755" y="278"/>
                    <a:pt x="2930" y="334"/>
                    <a:pt x="3062" y="426"/>
                  </a:cubicBezTo>
                  <a:cubicBezTo>
                    <a:pt x="3194" y="519"/>
                    <a:pt x="3293" y="630"/>
                    <a:pt x="3359" y="760"/>
                  </a:cubicBezTo>
                  <a:cubicBezTo>
                    <a:pt x="3424" y="890"/>
                    <a:pt x="3446" y="1038"/>
                    <a:pt x="3446" y="1205"/>
                  </a:cubicBezTo>
                  <a:lnTo>
                    <a:pt x="3446" y="14221"/>
                  </a:lnTo>
                  <a:lnTo>
                    <a:pt x="8715" y="14221"/>
                  </a:lnTo>
                  <a:lnTo>
                    <a:pt x="8715" y="3208"/>
                  </a:lnTo>
                  <a:cubicBezTo>
                    <a:pt x="8715" y="3041"/>
                    <a:pt x="8748" y="2892"/>
                    <a:pt x="8802" y="2744"/>
                  </a:cubicBezTo>
                  <a:cubicBezTo>
                    <a:pt x="8868" y="2596"/>
                    <a:pt x="8956" y="2484"/>
                    <a:pt x="9088" y="2392"/>
                  </a:cubicBezTo>
                  <a:cubicBezTo>
                    <a:pt x="9220" y="2299"/>
                    <a:pt x="9384" y="2225"/>
                    <a:pt x="9604" y="2188"/>
                  </a:cubicBezTo>
                  <a:cubicBezTo>
                    <a:pt x="9823" y="2151"/>
                    <a:pt x="10087" y="2114"/>
                    <a:pt x="10394" y="2114"/>
                  </a:cubicBezTo>
                  <a:cubicBezTo>
                    <a:pt x="10712" y="2114"/>
                    <a:pt x="10987" y="2132"/>
                    <a:pt x="11195" y="2188"/>
                  </a:cubicBezTo>
                  <a:cubicBezTo>
                    <a:pt x="11404" y="2243"/>
                    <a:pt x="11579" y="2299"/>
                    <a:pt x="11700" y="2392"/>
                  </a:cubicBezTo>
                  <a:cubicBezTo>
                    <a:pt x="11832" y="2484"/>
                    <a:pt x="11920" y="2596"/>
                    <a:pt x="11974" y="2744"/>
                  </a:cubicBezTo>
                  <a:cubicBezTo>
                    <a:pt x="12029" y="2892"/>
                    <a:pt x="12062" y="3041"/>
                    <a:pt x="12062" y="3208"/>
                  </a:cubicBezTo>
                  <a:lnTo>
                    <a:pt x="12062" y="14221"/>
                  </a:lnTo>
                  <a:lnTo>
                    <a:pt x="18154" y="14221"/>
                  </a:lnTo>
                  <a:lnTo>
                    <a:pt x="18154" y="1094"/>
                  </a:lnTo>
                  <a:cubicBezTo>
                    <a:pt x="18154" y="927"/>
                    <a:pt x="18187" y="779"/>
                    <a:pt x="18242" y="630"/>
                  </a:cubicBezTo>
                  <a:cubicBezTo>
                    <a:pt x="18307" y="482"/>
                    <a:pt x="18395" y="371"/>
                    <a:pt x="18538" y="278"/>
                  </a:cubicBezTo>
                  <a:cubicBezTo>
                    <a:pt x="18681" y="185"/>
                    <a:pt x="18845" y="111"/>
                    <a:pt x="19065" y="74"/>
                  </a:cubicBezTo>
                  <a:cubicBezTo>
                    <a:pt x="19284" y="37"/>
                    <a:pt x="19547" y="0"/>
                    <a:pt x="19877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DB85885-1A97-4888-991D-7D7D9804A67E}"/>
                </a:ext>
              </a:extLst>
            </p:cNvPr>
            <p:cNvSpPr/>
            <p:nvPr/>
          </p:nvSpPr>
          <p:spPr>
            <a:xfrm>
              <a:off x="10680699" y="8508999"/>
              <a:ext cx="258829" cy="16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6" y="0"/>
                  </a:moveTo>
                  <a:cubicBezTo>
                    <a:pt x="16068" y="0"/>
                    <a:pt x="17032" y="319"/>
                    <a:pt x="17859" y="975"/>
                  </a:cubicBezTo>
                  <a:cubicBezTo>
                    <a:pt x="18685" y="1614"/>
                    <a:pt x="19374" y="2505"/>
                    <a:pt x="19925" y="3614"/>
                  </a:cubicBezTo>
                  <a:cubicBezTo>
                    <a:pt x="20477" y="4723"/>
                    <a:pt x="20890" y="6018"/>
                    <a:pt x="21176" y="7497"/>
                  </a:cubicBezTo>
                  <a:cubicBezTo>
                    <a:pt x="21452" y="8976"/>
                    <a:pt x="21600" y="10556"/>
                    <a:pt x="21600" y="12254"/>
                  </a:cubicBezTo>
                  <a:cubicBezTo>
                    <a:pt x="21600" y="13397"/>
                    <a:pt x="21536" y="14456"/>
                    <a:pt x="21420" y="15431"/>
                  </a:cubicBezTo>
                  <a:cubicBezTo>
                    <a:pt x="21303" y="16406"/>
                    <a:pt x="21155" y="17280"/>
                    <a:pt x="20996" y="18020"/>
                  </a:cubicBezTo>
                  <a:cubicBezTo>
                    <a:pt x="20826" y="18776"/>
                    <a:pt x="20657" y="19398"/>
                    <a:pt x="20477" y="19902"/>
                  </a:cubicBezTo>
                  <a:cubicBezTo>
                    <a:pt x="20296" y="20406"/>
                    <a:pt x="20137" y="20759"/>
                    <a:pt x="19989" y="20995"/>
                  </a:cubicBezTo>
                  <a:cubicBezTo>
                    <a:pt x="19851" y="21213"/>
                    <a:pt x="19650" y="21381"/>
                    <a:pt x="19385" y="21465"/>
                  </a:cubicBezTo>
                  <a:cubicBezTo>
                    <a:pt x="19120" y="21566"/>
                    <a:pt x="18738" y="21600"/>
                    <a:pt x="18251" y="21600"/>
                  </a:cubicBezTo>
                  <a:cubicBezTo>
                    <a:pt x="17922" y="21600"/>
                    <a:pt x="17636" y="21583"/>
                    <a:pt x="17414" y="21550"/>
                  </a:cubicBezTo>
                  <a:cubicBezTo>
                    <a:pt x="17191" y="21516"/>
                    <a:pt x="17000" y="21465"/>
                    <a:pt x="16862" y="21381"/>
                  </a:cubicBezTo>
                  <a:cubicBezTo>
                    <a:pt x="16725" y="21314"/>
                    <a:pt x="16619" y="21197"/>
                    <a:pt x="16566" y="21079"/>
                  </a:cubicBezTo>
                  <a:cubicBezTo>
                    <a:pt x="16502" y="20944"/>
                    <a:pt x="16481" y="20810"/>
                    <a:pt x="16481" y="20625"/>
                  </a:cubicBezTo>
                  <a:cubicBezTo>
                    <a:pt x="16481" y="20390"/>
                    <a:pt x="16566" y="20053"/>
                    <a:pt x="16746" y="19617"/>
                  </a:cubicBezTo>
                  <a:cubicBezTo>
                    <a:pt x="16926" y="19179"/>
                    <a:pt x="17117" y="18625"/>
                    <a:pt x="17329" y="17936"/>
                  </a:cubicBezTo>
                  <a:cubicBezTo>
                    <a:pt x="17541" y="17246"/>
                    <a:pt x="17742" y="16440"/>
                    <a:pt x="17912" y="15498"/>
                  </a:cubicBezTo>
                  <a:cubicBezTo>
                    <a:pt x="18092" y="14557"/>
                    <a:pt x="18177" y="13464"/>
                    <a:pt x="18177" y="12220"/>
                  </a:cubicBezTo>
                  <a:cubicBezTo>
                    <a:pt x="18177" y="11397"/>
                    <a:pt x="18113" y="10674"/>
                    <a:pt x="17996" y="10018"/>
                  </a:cubicBezTo>
                  <a:cubicBezTo>
                    <a:pt x="17869" y="9380"/>
                    <a:pt x="17700" y="8825"/>
                    <a:pt x="17477" y="8371"/>
                  </a:cubicBezTo>
                  <a:cubicBezTo>
                    <a:pt x="17254" y="7917"/>
                    <a:pt x="16968" y="7581"/>
                    <a:pt x="16640" y="7329"/>
                  </a:cubicBezTo>
                  <a:cubicBezTo>
                    <a:pt x="16311" y="7077"/>
                    <a:pt x="15940" y="6976"/>
                    <a:pt x="15527" y="6976"/>
                  </a:cubicBezTo>
                  <a:cubicBezTo>
                    <a:pt x="15050" y="6976"/>
                    <a:pt x="14647" y="7178"/>
                    <a:pt x="14308" y="7598"/>
                  </a:cubicBezTo>
                  <a:cubicBezTo>
                    <a:pt x="13969" y="8001"/>
                    <a:pt x="13672" y="8539"/>
                    <a:pt x="13407" y="9195"/>
                  </a:cubicBezTo>
                  <a:cubicBezTo>
                    <a:pt x="13142" y="9850"/>
                    <a:pt x="12899" y="10590"/>
                    <a:pt x="12665" y="11430"/>
                  </a:cubicBezTo>
                  <a:cubicBezTo>
                    <a:pt x="12432" y="12271"/>
                    <a:pt x="12188" y="13128"/>
                    <a:pt x="11934" y="14019"/>
                  </a:cubicBezTo>
                  <a:cubicBezTo>
                    <a:pt x="11680" y="14910"/>
                    <a:pt x="11383" y="15767"/>
                    <a:pt x="11054" y="16608"/>
                  </a:cubicBezTo>
                  <a:cubicBezTo>
                    <a:pt x="10726" y="17448"/>
                    <a:pt x="10334" y="18188"/>
                    <a:pt x="9878" y="18843"/>
                  </a:cubicBezTo>
                  <a:cubicBezTo>
                    <a:pt x="9422" y="19499"/>
                    <a:pt x="8882" y="20037"/>
                    <a:pt x="8256" y="20440"/>
                  </a:cubicBezTo>
                  <a:cubicBezTo>
                    <a:pt x="7631" y="20844"/>
                    <a:pt x="6889" y="21045"/>
                    <a:pt x="6020" y="21045"/>
                  </a:cubicBezTo>
                  <a:cubicBezTo>
                    <a:pt x="5024" y="21045"/>
                    <a:pt x="4144" y="20760"/>
                    <a:pt x="3381" y="20171"/>
                  </a:cubicBezTo>
                  <a:cubicBezTo>
                    <a:pt x="2618" y="19583"/>
                    <a:pt x="1993" y="18793"/>
                    <a:pt x="1494" y="17801"/>
                  </a:cubicBezTo>
                  <a:cubicBezTo>
                    <a:pt x="996" y="16809"/>
                    <a:pt x="625" y="15633"/>
                    <a:pt x="371" y="14271"/>
                  </a:cubicBezTo>
                  <a:cubicBezTo>
                    <a:pt x="127" y="12910"/>
                    <a:pt x="0" y="11481"/>
                    <a:pt x="0" y="9968"/>
                  </a:cubicBezTo>
                  <a:cubicBezTo>
                    <a:pt x="0" y="9178"/>
                    <a:pt x="42" y="8405"/>
                    <a:pt x="117" y="7615"/>
                  </a:cubicBezTo>
                  <a:cubicBezTo>
                    <a:pt x="191" y="6825"/>
                    <a:pt x="297" y="6102"/>
                    <a:pt x="424" y="5413"/>
                  </a:cubicBezTo>
                  <a:cubicBezTo>
                    <a:pt x="551" y="4724"/>
                    <a:pt x="699" y="4135"/>
                    <a:pt x="858" y="3597"/>
                  </a:cubicBezTo>
                  <a:cubicBezTo>
                    <a:pt x="1017" y="3076"/>
                    <a:pt x="1155" y="2723"/>
                    <a:pt x="1261" y="2555"/>
                  </a:cubicBezTo>
                  <a:cubicBezTo>
                    <a:pt x="1367" y="2387"/>
                    <a:pt x="1463" y="2269"/>
                    <a:pt x="1537" y="2202"/>
                  </a:cubicBezTo>
                  <a:cubicBezTo>
                    <a:pt x="1611" y="2135"/>
                    <a:pt x="1717" y="2084"/>
                    <a:pt x="1834" y="2051"/>
                  </a:cubicBezTo>
                  <a:cubicBezTo>
                    <a:pt x="1961" y="2017"/>
                    <a:pt x="2109" y="1984"/>
                    <a:pt x="2300" y="1967"/>
                  </a:cubicBezTo>
                  <a:cubicBezTo>
                    <a:pt x="2491" y="1950"/>
                    <a:pt x="2724" y="1933"/>
                    <a:pt x="2999" y="1933"/>
                  </a:cubicBezTo>
                  <a:cubicBezTo>
                    <a:pt x="3307" y="1933"/>
                    <a:pt x="3572" y="1950"/>
                    <a:pt x="3784" y="1967"/>
                  </a:cubicBezTo>
                  <a:cubicBezTo>
                    <a:pt x="3996" y="1984"/>
                    <a:pt x="4176" y="2034"/>
                    <a:pt x="4314" y="2101"/>
                  </a:cubicBezTo>
                  <a:cubicBezTo>
                    <a:pt x="4451" y="2168"/>
                    <a:pt x="4557" y="2253"/>
                    <a:pt x="4621" y="2353"/>
                  </a:cubicBezTo>
                  <a:cubicBezTo>
                    <a:pt x="4684" y="2471"/>
                    <a:pt x="4716" y="2622"/>
                    <a:pt x="4716" y="2807"/>
                  </a:cubicBezTo>
                  <a:cubicBezTo>
                    <a:pt x="4716" y="2992"/>
                    <a:pt x="4642" y="3295"/>
                    <a:pt x="4494" y="3698"/>
                  </a:cubicBezTo>
                  <a:cubicBezTo>
                    <a:pt x="4345" y="4102"/>
                    <a:pt x="4176" y="4606"/>
                    <a:pt x="4006" y="5211"/>
                  </a:cubicBezTo>
                  <a:cubicBezTo>
                    <a:pt x="3826" y="5799"/>
                    <a:pt x="3667" y="6489"/>
                    <a:pt x="3519" y="7279"/>
                  </a:cubicBezTo>
                  <a:cubicBezTo>
                    <a:pt x="3370" y="8069"/>
                    <a:pt x="3296" y="8926"/>
                    <a:pt x="3296" y="9867"/>
                  </a:cubicBezTo>
                  <a:cubicBezTo>
                    <a:pt x="3296" y="10607"/>
                    <a:pt x="3349" y="11246"/>
                    <a:pt x="3466" y="11783"/>
                  </a:cubicBezTo>
                  <a:cubicBezTo>
                    <a:pt x="3582" y="12338"/>
                    <a:pt x="3731" y="12792"/>
                    <a:pt x="3932" y="13145"/>
                  </a:cubicBezTo>
                  <a:cubicBezTo>
                    <a:pt x="4133" y="13498"/>
                    <a:pt x="4366" y="13784"/>
                    <a:pt x="4653" y="13969"/>
                  </a:cubicBezTo>
                  <a:cubicBezTo>
                    <a:pt x="4928" y="14154"/>
                    <a:pt x="5225" y="14238"/>
                    <a:pt x="5543" y="14238"/>
                  </a:cubicBezTo>
                  <a:cubicBezTo>
                    <a:pt x="6009" y="14238"/>
                    <a:pt x="6401" y="14036"/>
                    <a:pt x="6741" y="13632"/>
                  </a:cubicBezTo>
                  <a:cubicBezTo>
                    <a:pt x="7080" y="13229"/>
                    <a:pt x="7376" y="12691"/>
                    <a:pt x="7641" y="12019"/>
                  </a:cubicBezTo>
                  <a:cubicBezTo>
                    <a:pt x="7906" y="11346"/>
                    <a:pt x="8150" y="10590"/>
                    <a:pt x="8383" y="9733"/>
                  </a:cubicBezTo>
                  <a:cubicBezTo>
                    <a:pt x="8616" y="8875"/>
                    <a:pt x="8860" y="8018"/>
                    <a:pt x="9115" y="7127"/>
                  </a:cubicBezTo>
                  <a:cubicBezTo>
                    <a:pt x="9369" y="6236"/>
                    <a:pt x="9666" y="5379"/>
                    <a:pt x="9994" y="4522"/>
                  </a:cubicBezTo>
                  <a:cubicBezTo>
                    <a:pt x="10323" y="3665"/>
                    <a:pt x="10715" y="2908"/>
                    <a:pt x="11171" y="2253"/>
                  </a:cubicBezTo>
                  <a:cubicBezTo>
                    <a:pt x="11626" y="1597"/>
                    <a:pt x="12167" y="1059"/>
                    <a:pt x="12782" y="639"/>
                  </a:cubicBezTo>
                  <a:cubicBezTo>
                    <a:pt x="13397" y="219"/>
                    <a:pt x="14139" y="0"/>
                    <a:pt x="14976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545A936A-81FE-4CFF-B33D-DB810A0B5D8A}"/>
                </a:ext>
              </a:extLst>
            </p:cNvPr>
            <p:cNvSpPr/>
            <p:nvPr/>
          </p:nvSpPr>
          <p:spPr>
            <a:xfrm>
              <a:off x="11849100" y="8445499"/>
              <a:ext cx="243714" cy="20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79" y="0"/>
                  </a:moveTo>
                  <a:cubicBezTo>
                    <a:pt x="3895" y="0"/>
                    <a:pt x="4165" y="14"/>
                    <a:pt x="4390" y="54"/>
                  </a:cubicBezTo>
                  <a:cubicBezTo>
                    <a:pt x="4615" y="82"/>
                    <a:pt x="4795" y="136"/>
                    <a:pt x="4930" y="190"/>
                  </a:cubicBezTo>
                  <a:cubicBezTo>
                    <a:pt x="5065" y="245"/>
                    <a:pt x="5155" y="326"/>
                    <a:pt x="5211" y="408"/>
                  </a:cubicBezTo>
                  <a:cubicBezTo>
                    <a:pt x="5268" y="490"/>
                    <a:pt x="5290" y="598"/>
                    <a:pt x="5290" y="707"/>
                  </a:cubicBezTo>
                  <a:cubicBezTo>
                    <a:pt x="5290" y="870"/>
                    <a:pt x="5189" y="1156"/>
                    <a:pt x="4998" y="1523"/>
                  </a:cubicBezTo>
                  <a:cubicBezTo>
                    <a:pt x="4806" y="1904"/>
                    <a:pt x="4592" y="2407"/>
                    <a:pt x="4367" y="3033"/>
                  </a:cubicBezTo>
                  <a:cubicBezTo>
                    <a:pt x="4142" y="3659"/>
                    <a:pt x="3928" y="4407"/>
                    <a:pt x="3737" y="5264"/>
                  </a:cubicBezTo>
                  <a:cubicBezTo>
                    <a:pt x="3546" y="6134"/>
                    <a:pt x="3444" y="7141"/>
                    <a:pt x="3444" y="8283"/>
                  </a:cubicBezTo>
                  <a:cubicBezTo>
                    <a:pt x="3444" y="9508"/>
                    <a:pt x="3624" y="10609"/>
                    <a:pt x="3973" y="11602"/>
                  </a:cubicBezTo>
                  <a:cubicBezTo>
                    <a:pt x="4322" y="12595"/>
                    <a:pt x="4817" y="13439"/>
                    <a:pt x="5459" y="14146"/>
                  </a:cubicBezTo>
                  <a:cubicBezTo>
                    <a:pt x="6101" y="14853"/>
                    <a:pt x="6866" y="15384"/>
                    <a:pt x="7766" y="15765"/>
                  </a:cubicBezTo>
                  <a:cubicBezTo>
                    <a:pt x="8667" y="16145"/>
                    <a:pt x="9657" y="16336"/>
                    <a:pt x="10749" y="16336"/>
                  </a:cubicBezTo>
                  <a:cubicBezTo>
                    <a:pt x="11942" y="16336"/>
                    <a:pt x="13000" y="16145"/>
                    <a:pt x="13901" y="15765"/>
                  </a:cubicBezTo>
                  <a:cubicBezTo>
                    <a:pt x="14813" y="15384"/>
                    <a:pt x="15578" y="14840"/>
                    <a:pt x="16186" y="14160"/>
                  </a:cubicBezTo>
                  <a:cubicBezTo>
                    <a:pt x="16794" y="13479"/>
                    <a:pt x="17266" y="12636"/>
                    <a:pt x="17570" y="11670"/>
                  </a:cubicBezTo>
                  <a:cubicBezTo>
                    <a:pt x="17874" y="10705"/>
                    <a:pt x="18043" y="9630"/>
                    <a:pt x="18043" y="8460"/>
                  </a:cubicBezTo>
                  <a:cubicBezTo>
                    <a:pt x="18043" y="7889"/>
                    <a:pt x="17987" y="7318"/>
                    <a:pt x="17885" y="6760"/>
                  </a:cubicBezTo>
                  <a:cubicBezTo>
                    <a:pt x="17784" y="6202"/>
                    <a:pt x="17615" y="5685"/>
                    <a:pt x="17401" y="5196"/>
                  </a:cubicBezTo>
                  <a:lnTo>
                    <a:pt x="12561" y="5196"/>
                  </a:lnTo>
                  <a:lnTo>
                    <a:pt x="12561" y="9970"/>
                  </a:lnTo>
                  <a:cubicBezTo>
                    <a:pt x="12561" y="10201"/>
                    <a:pt x="12438" y="10392"/>
                    <a:pt x="12201" y="10514"/>
                  </a:cubicBezTo>
                  <a:cubicBezTo>
                    <a:pt x="11965" y="10637"/>
                    <a:pt x="11548" y="10705"/>
                    <a:pt x="10963" y="10705"/>
                  </a:cubicBezTo>
                  <a:cubicBezTo>
                    <a:pt x="10659" y="10705"/>
                    <a:pt x="10412" y="10691"/>
                    <a:pt x="10209" y="10650"/>
                  </a:cubicBezTo>
                  <a:cubicBezTo>
                    <a:pt x="10006" y="10623"/>
                    <a:pt x="9838" y="10569"/>
                    <a:pt x="9714" y="10501"/>
                  </a:cubicBezTo>
                  <a:cubicBezTo>
                    <a:pt x="9590" y="10433"/>
                    <a:pt x="9500" y="10351"/>
                    <a:pt x="9444" y="10269"/>
                  </a:cubicBezTo>
                  <a:cubicBezTo>
                    <a:pt x="9387" y="10174"/>
                    <a:pt x="9354" y="10079"/>
                    <a:pt x="9354" y="9957"/>
                  </a:cubicBezTo>
                  <a:lnTo>
                    <a:pt x="9354" y="1428"/>
                  </a:lnTo>
                  <a:cubicBezTo>
                    <a:pt x="9354" y="1224"/>
                    <a:pt x="9387" y="1034"/>
                    <a:pt x="9444" y="871"/>
                  </a:cubicBezTo>
                  <a:cubicBezTo>
                    <a:pt x="9500" y="707"/>
                    <a:pt x="9590" y="571"/>
                    <a:pt x="9714" y="435"/>
                  </a:cubicBezTo>
                  <a:cubicBezTo>
                    <a:pt x="9838" y="299"/>
                    <a:pt x="9973" y="218"/>
                    <a:pt x="10141" y="150"/>
                  </a:cubicBezTo>
                  <a:cubicBezTo>
                    <a:pt x="10310" y="82"/>
                    <a:pt x="10502" y="54"/>
                    <a:pt x="10716" y="54"/>
                  </a:cubicBezTo>
                  <a:lnTo>
                    <a:pt x="19034" y="54"/>
                  </a:lnTo>
                  <a:cubicBezTo>
                    <a:pt x="19360" y="54"/>
                    <a:pt x="19641" y="122"/>
                    <a:pt x="19878" y="258"/>
                  </a:cubicBezTo>
                  <a:cubicBezTo>
                    <a:pt x="20114" y="394"/>
                    <a:pt x="20306" y="680"/>
                    <a:pt x="20452" y="1102"/>
                  </a:cubicBezTo>
                  <a:cubicBezTo>
                    <a:pt x="20587" y="1523"/>
                    <a:pt x="20733" y="2054"/>
                    <a:pt x="20891" y="2680"/>
                  </a:cubicBezTo>
                  <a:cubicBezTo>
                    <a:pt x="21048" y="3305"/>
                    <a:pt x="21172" y="3958"/>
                    <a:pt x="21274" y="4625"/>
                  </a:cubicBezTo>
                  <a:cubicBezTo>
                    <a:pt x="21386" y="5291"/>
                    <a:pt x="21465" y="5971"/>
                    <a:pt x="21521" y="6651"/>
                  </a:cubicBezTo>
                  <a:cubicBezTo>
                    <a:pt x="21577" y="7331"/>
                    <a:pt x="21600" y="8025"/>
                    <a:pt x="21600" y="8705"/>
                  </a:cubicBezTo>
                  <a:cubicBezTo>
                    <a:pt x="21600" y="10718"/>
                    <a:pt x="21364" y="12527"/>
                    <a:pt x="20880" y="14119"/>
                  </a:cubicBezTo>
                  <a:cubicBezTo>
                    <a:pt x="20407" y="15710"/>
                    <a:pt x="19709" y="17057"/>
                    <a:pt x="18797" y="18172"/>
                  </a:cubicBezTo>
                  <a:cubicBezTo>
                    <a:pt x="17886" y="19274"/>
                    <a:pt x="16783" y="20131"/>
                    <a:pt x="15466" y="20716"/>
                  </a:cubicBezTo>
                  <a:cubicBezTo>
                    <a:pt x="14160" y="21301"/>
                    <a:pt x="12674" y="21600"/>
                    <a:pt x="11019" y="21600"/>
                  </a:cubicBezTo>
                  <a:cubicBezTo>
                    <a:pt x="9309" y="21600"/>
                    <a:pt x="7767" y="21287"/>
                    <a:pt x="6405" y="20661"/>
                  </a:cubicBezTo>
                  <a:cubicBezTo>
                    <a:pt x="5043" y="20036"/>
                    <a:pt x="3883" y="19152"/>
                    <a:pt x="2938" y="18009"/>
                  </a:cubicBezTo>
                  <a:cubicBezTo>
                    <a:pt x="1992" y="16866"/>
                    <a:pt x="1261" y="15479"/>
                    <a:pt x="754" y="13860"/>
                  </a:cubicBezTo>
                  <a:cubicBezTo>
                    <a:pt x="248" y="12242"/>
                    <a:pt x="0" y="10433"/>
                    <a:pt x="0" y="8447"/>
                  </a:cubicBezTo>
                  <a:cubicBezTo>
                    <a:pt x="0" y="7359"/>
                    <a:pt x="56" y="6352"/>
                    <a:pt x="180" y="5454"/>
                  </a:cubicBezTo>
                  <a:cubicBezTo>
                    <a:pt x="304" y="4557"/>
                    <a:pt x="450" y="3768"/>
                    <a:pt x="630" y="3101"/>
                  </a:cubicBezTo>
                  <a:cubicBezTo>
                    <a:pt x="810" y="2435"/>
                    <a:pt x="1002" y="1877"/>
                    <a:pt x="1204" y="1428"/>
                  </a:cubicBezTo>
                  <a:cubicBezTo>
                    <a:pt x="1407" y="979"/>
                    <a:pt x="1587" y="680"/>
                    <a:pt x="1733" y="503"/>
                  </a:cubicBezTo>
                  <a:cubicBezTo>
                    <a:pt x="1880" y="326"/>
                    <a:pt x="2094" y="204"/>
                    <a:pt x="2375" y="122"/>
                  </a:cubicBezTo>
                  <a:cubicBezTo>
                    <a:pt x="2634" y="41"/>
                    <a:pt x="3039" y="0"/>
                    <a:pt x="3579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B0157C17-1756-41D0-B59C-CA1791D15FA9}"/>
                </a:ext>
              </a:extLst>
            </p:cNvPr>
            <p:cNvSpPr/>
            <p:nvPr/>
          </p:nvSpPr>
          <p:spPr>
            <a:xfrm>
              <a:off x="11849099" y="8267700"/>
              <a:ext cx="236856" cy="12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0" y="0"/>
                  </a:moveTo>
                  <a:cubicBezTo>
                    <a:pt x="20106" y="0"/>
                    <a:pt x="20384" y="21"/>
                    <a:pt x="20604" y="85"/>
                  </a:cubicBezTo>
                  <a:cubicBezTo>
                    <a:pt x="20836" y="127"/>
                    <a:pt x="21021" y="212"/>
                    <a:pt x="21171" y="318"/>
                  </a:cubicBezTo>
                  <a:cubicBezTo>
                    <a:pt x="21322" y="423"/>
                    <a:pt x="21426" y="550"/>
                    <a:pt x="21496" y="699"/>
                  </a:cubicBezTo>
                  <a:cubicBezTo>
                    <a:pt x="21565" y="847"/>
                    <a:pt x="21600" y="1037"/>
                    <a:pt x="21600" y="1228"/>
                  </a:cubicBezTo>
                  <a:lnTo>
                    <a:pt x="21600" y="19228"/>
                  </a:lnTo>
                  <a:cubicBezTo>
                    <a:pt x="21600" y="19906"/>
                    <a:pt x="21496" y="20457"/>
                    <a:pt x="21276" y="20922"/>
                  </a:cubicBezTo>
                  <a:cubicBezTo>
                    <a:pt x="21056" y="21388"/>
                    <a:pt x="20708" y="21600"/>
                    <a:pt x="20222" y="21600"/>
                  </a:cubicBezTo>
                  <a:lnTo>
                    <a:pt x="695" y="21600"/>
                  </a:lnTo>
                  <a:cubicBezTo>
                    <a:pt x="579" y="21600"/>
                    <a:pt x="486" y="21536"/>
                    <a:pt x="394" y="21409"/>
                  </a:cubicBezTo>
                  <a:cubicBezTo>
                    <a:pt x="301" y="21282"/>
                    <a:pt x="232" y="21049"/>
                    <a:pt x="174" y="20753"/>
                  </a:cubicBezTo>
                  <a:cubicBezTo>
                    <a:pt x="116" y="20456"/>
                    <a:pt x="69" y="20033"/>
                    <a:pt x="46" y="19525"/>
                  </a:cubicBezTo>
                  <a:cubicBezTo>
                    <a:pt x="12" y="19016"/>
                    <a:pt x="0" y="18360"/>
                    <a:pt x="0" y="17598"/>
                  </a:cubicBezTo>
                  <a:cubicBezTo>
                    <a:pt x="0" y="16814"/>
                    <a:pt x="12" y="16158"/>
                    <a:pt x="46" y="15649"/>
                  </a:cubicBezTo>
                  <a:cubicBezTo>
                    <a:pt x="81" y="15141"/>
                    <a:pt x="127" y="14739"/>
                    <a:pt x="174" y="14442"/>
                  </a:cubicBezTo>
                  <a:cubicBezTo>
                    <a:pt x="220" y="14146"/>
                    <a:pt x="301" y="13913"/>
                    <a:pt x="394" y="13786"/>
                  </a:cubicBezTo>
                  <a:cubicBezTo>
                    <a:pt x="486" y="13659"/>
                    <a:pt x="579" y="13595"/>
                    <a:pt x="695" y="13595"/>
                  </a:cubicBezTo>
                  <a:lnTo>
                    <a:pt x="17998" y="13595"/>
                  </a:lnTo>
                  <a:lnTo>
                    <a:pt x="17998" y="1228"/>
                  </a:lnTo>
                  <a:cubicBezTo>
                    <a:pt x="17998" y="1016"/>
                    <a:pt x="18033" y="847"/>
                    <a:pt x="18091" y="699"/>
                  </a:cubicBezTo>
                  <a:cubicBezTo>
                    <a:pt x="18149" y="550"/>
                    <a:pt x="18253" y="423"/>
                    <a:pt x="18392" y="318"/>
                  </a:cubicBezTo>
                  <a:cubicBezTo>
                    <a:pt x="18531" y="212"/>
                    <a:pt x="18716" y="148"/>
                    <a:pt x="18936" y="85"/>
                  </a:cubicBezTo>
                  <a:cubicBezTo>
                    <a:pt x="19156" y="21"/>
                    <a:pt x="19434" y="0"/>
                    <a:pt x="1977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36D12DCF-6C9A-4F5E-AC49-FB7F4ADEA10D}"/>
                </a:ext>
              </a:extLst>
            </p:cNvPr>
            <p:cNvSpPr/>
            <p:nvPr/>
          </p:nvSpPr>
          <p:spPr>
            <a:xfrm>
              <a:off x="11836399" y="8039100"/>
              <a:ext cx="244223" cy="22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8" y="0"/>
                  </a:moveTo>
                  <a:cubicBezTo>
                    <a:pt x="12288" y="0"/>
                    <a:pt x="13838" y="234"/>
                    <a:pt x="15197" y="701"/>
                  </a:cubicBezTo>
                  <a:cubicBezTo>
                    <a:pt x="16557" y="1168"/>
                    <a:pt x="17725" y="1869"/>
                    <a:pt x="18668" y="2803"/>
                  </a:cubicBezTo>
                  <a:cubicBezTo>
                    <a:pt x="19623" y="3737"/>
                    <a:pt x="20342" y="4881"/>
                    <a:pt x="20847" y="6245"/>
                  </a:cubicBezTo>
                  <a:cubicBezTo>
                    <a:pt x="21342" y="7622"/>
                    <a:pt x="21600" y="9196"/>
                    <a:pt x="21600" y="11003"/>
                  </a:cubicBezTo>
                  <a:cubicBezTo>
                    <a:pt x="21600" y="12773"/>
                    <a:pt x="21387" y="14322"/>
                    <a:pt x="20960" y="15650"/>
                  </a:cubicBezTo>
                  <a:cubicBezTo>
                    <a:pt x="20533" y="16978"/>
                    <a:pt x="19893" y="18072"/>
                    <a:pt x="19017" y="18957"/>
                  </a:cubicBezTo>
                  <a:cubicBezTo>
                    <a:pt x="18152" y="19842"/>
                    <a:pt x="17040" y="20494"/>
                    <a:pt x="15692" y="20936"/>
                  </a:cubicBezTo>
                  <a:cubicBezTo>
                    <a:pt x="14344" y="21379"/>
                    <a:pt x="12760" y="21600"/>
                    <a:pt x="10918" y="21600"/>
                  </a:cubicBezTo>
                  <a:cubicBezTo>
                    <a:pt x="9233" y="21600"/>
                    <a:pt x="7717" y="21366"/>
                    <a:pt x="6369" y="20899"/>
                  </a:cubicBezTo>
                  <a:cubicBezTo>
                    <a:pt x="5021" y="20432"/>
                    <a:pt x="3875" y="19731"/>
                    <a:pt x="2932" y="18797"/>
                  </a:cubicBezTo>
                  <a:cubicBezTo>
                    <a:pt x="1988" y="17863"/>
                    <a:pt x="1258" y="16719"/>
                    <a:pt x="753" y="15342"/>
                  </a:cubicBezTo>
                  <a:cubicBezTo>
                    <a:pt x="247" y="13978"/>
                    <a:pt x="0" y="12380"/>
                    <a:pt x="0" y="10573"/>
                  </a:cubicBezTo>
                  <a:cubicBezTo>
                    <a:pt x="0" y="8839"/>
                    <a:pt x="213" y="7315"/>
                    <a:pt x="629" y="5999"/>
                  </a:cubicBezTo>
                  <a:cubicBezTo>
                    <a:pt x="1045" y="4684"/>
                    <a:pt x="1696" y="3565"/>
                    <a:pt x="2561" y="2680"/>
                  </a:cubicBezTo>
                  <a:cubicBezTo>
                    <a:pt x="3426" y="1795"/>
                    <a:pt x="4527" y="1119"/>
                    <a:pt x="5852" y="664"/>
                  </a:cubicBezTo>
                  <a:cubicBezTo>
                    <a:pt x="7189" y="234"/>
                    <a:pt x="8750" y="0"/>
                    <a:pt x="10558" y="0"/>
                  </a:cubicBezTo>
                  <a:close/>
                  <a:moveTo>
                    <a:pt x="10783" y="4868"/>
                  </a:moveTo>
                  <a:cubicBezTo>
                    <a:pt x="9682" y="4868"/>
                    <a:pt x="8694" y="4967"/>
                    <a:pt x="7795" y="5151"/>
                  </a:cubicBezTo>
                  <a:cubicBezTo>
                    <a:pt x="6897" y="5335"/>
                    <a:pt x="6133" y="5655"/>
                    <a:pt x="5493" y="6110"/>
                  </a:cubicBezTo>
                  <a:cubicBezTo>
                    <a:pt x="4852" y="6565"/>
                    <a:pt x="4358" y="7167"/>
                    <a:pt x="4010" y="7917"/>
                  </a:cubicBezTo>
                  <a:cubicBezTo>
                    <a:pt x="3662" y="8667"/>
                    <a:pt x="3482" y="9614"/>
                    <a:pt x="3482" y="10732"/>
                  </a:cubicBezTo>
                  <a:cubicBezTo>
                    <a:pt x="3482" y="11876"/>
                    <a:pt x="3673" y="12822"/>
                    <a:pt x="4066" y="13597"/>
                  </a:cubicBezTo>
                  <a:cubicBezTo>
                    <a:pt x="4459" y="14359"/>
                    <a:pt x="4987" y="14974"/>
                    <a:pt x="5639" y="15453"/>
                  </a:cubicBezTo>
                  <a:cubicBezTo>
                    <a:pt x="6290" y="15920"/>
                    <a:pt x="7054" y="16252"/>
                    <a:pt x="7930" y="16449"/>
                  </a:cubicBezTo>
                  <a:cubicBezTo>
                    <a:pt x="8806" y="16646"/>
                    <a:pt x="9727" y="16744"/>
                    <a:pt x="10705" y="16744"/>
                  </a:cubicBezTo>
                  <a:cubicBezTo>
                    <a:pt x="11839" y="16744"/>
                    <a:pt x="12861" y="16646"/>
                    <a:pt x="13771" y="16461"/>
                  </a:cubicBezTo>
                  <a:cubicBezTo>
                    <a:pt x="14681" y="16277"/>
                    <a:pt x="15456" y="15957"/>
                    <a:pt x="16096" y="15502"/>
                  </a:cubicBezTo>
                  <a:cubicBezTo>
                    <a:pt x="16736" y="15060"/>
                    <a:pt x="17231" y="14457"/>
                    <a:pt x="17568" y="13707"/>
                  </a:cubicBezTo>
                  <a:cubicBezTo>
                    <a:pt x="17905" y="12957"/>
                    <a:pt x="18073" y="12011"/>
                    <a:pt x="18073" y="10867"/>
                  </a:cubicBezTo>
                  <a:cubicBezTo>
                    <a:pt x="18073" y="9724"/>
                    <a:pt x="17882" y="8778"/>
                    <a:pt x="17489" y="8015"/>
                  </a:cubicBezTo>
                  <a:cubicBezTo>
                    <a:pt x="17107" y="7253"/>
                    <a:pt x="16579" y="6638"/>
                    <a:pt x="15905" y="6159"/>
                  </a:cubicBezTo>
                  <a:cubicBezTo>
                    <a:pt x="15242" y="5692"/>
                    <a:pt x="14467" y="5360"/>
                    <a:pt x="13580" y="5163"/>
                  </a:cubicBezTo>
                  <a:cubicBezTo>
                    <a:pt x="12726" y="4967"/>
                    <a:pt x="11783" y="4868"/>
                    <a:pt x="10783" y="486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5DDB2730-EE3D-434A-9241-204B97C7F8D9}"/>
                </a:ext>
              </a:extLst>
            </p:cNvPr>
            <p:cNvSpPr/>
            <p:nvPr/>
          </p:nvSpPr>
          <p:spPr>
            <a:xfrm>
              <a:off x="11849100" y="7823200"/>
              <a:ext cx="235712" cy="17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29" y="0"/>
                  </a:moveTo>
                  <a:cubicBezTo>
                    <a:pt x="15897" y="0"/>
                    <a:pt x="16596" y="145"/>
                    <a:pt x="17213" y="434"/>
                  </a:cubicBezTo>
                  <a:cubicBezTo>
                    <a:pt x="17841" y="723"/>
                    <a:pt x="18388" y="1125"/>
                    <a:pt x="18865" y="1639"/>
                  </a:cubicBezTo>
                  <a:cubicBezTo>
                    <a:pt x="19342" y="2154"/>
                    <a:pt x="19750" y="2764"/>
                    <a:pt x="20099" y="3488"/>
                  </a:cubicBezTo>
                  <a:cubicBezTo>
                    <a:pt x="20448" y="4195"/>
                    <a:pt x="20727" y="4982"/>
                    <a:pt x="20948" y="5850"/>
                  </a:cubicBezTo>
                  <a:cubicBezTo>
                    <a:pt x="21169" y="6718"/>
                    <a:pt x="21332" y="7634"/>
                    <a:pt x="21437" y="8598"/>
                  </a:cubicBezTo>
                  <a:cubicBezTo>
                    <a:pt x="21542" y="9579"/>
                    <a:pt x="21600" y="10655"/>
                    <a:pt x="21600" y="11861"/>
                  </a:cubicBezTo>
                  <a:lnTo>
                    <a:pt x="21600" y="19800"/>
                  </a:lnTo>
                  <a:cubicBezTo>
                    <a:pt x="21600" y="20314"/>
                    <a:pt x="21495" y="20732"/>
                    <a:pt x="21274" y="21086"/>
                  </a:cubicBezTo>
                  <a:cubicBezTo>
                    <a:pt x="21053" y="21439"/>
                    <a:pt x="20704" y="21600"/>
                    <a:pt x="20215" y="21600"/>
                  </a:cubicBezTo>
                  <a:lnTo>
                    <a:pt x="1385" y="21600"/>
                  </a:lnTo>
                  <a:cubicBezTo>
                    <a:pt x="896" y="21600"/>
                    <a:pt x="547" y="21423"/>
                    <a:pt x="326" y="21086"/>
                  </a:cubicBezTo>
                  <a:cubicBezTo>
                    <a:pt x="105" y="20748"/>
                    <a:pt x="0" y="20314"/>
                    <a:pt x="0" y="19800"/>
                  </a:cubicBezTo>
                  <a:lnTo>
                    <a:pt x="0" y="12311"/>
                  </a:lnTo>
                  <a:cubicBezTo>
                    <a:pt x="0" y="10479"/>
                    <a:pt x="116" y="8936"/>
                    <a:pt x="337" y="7666"/>
                  </a:cubicBezTo>
                  <a:cubicBezTo>
                    <a:pt x="559" y="6396"/>
                    <a:pt x="896" y="5336"/>
                    <a:pt x="1350" y="4468"/>
                  </a:cubicBezTo>
                  <a:cubicBezTo>
                    <a:pt x="1804" y="3600"/>
                    <a:pt x="2374" y="2941"/>
                    <a:pt x="3061" y="2475"/>
                  </a:cubicBezTo>
                  <a:cubicBezTo>
                    <a:pt x="3747" y="2009"/>
                    <a:pt x="4562" y="1784"/>
                    <a:pt x="5493" y="1784"/>
                  </a:cubicBezTo>
                  <a:cubicBezTo>
                    <a:pt x="6017" y="1784"/>
                    <a:pt x="6506" y="1881"/>
                    <a:pt x="6971" y="2057"/>
                  </a:cubicBezTo>
                  <a:cubicBezTo>
                    <a:pt x="7437" y="2234"/>
                    <a:pt x="7856" y="2507"/>
                    <a:pt x="8228" y="2861"/>
                  </a:cubicBezTo>
                  <a:cubicBezTo>
                    <a:pt x="8600" y="3214"/>
                    <a:pt x="8938" y="3648"/>
                    <a:pt x="9229" y="4163"/>
                  </a:cubicBezTo>
                  <a:cubicBezTo>
                    <a:pt x="9520" y="4677"/>
                    <a:pt x="9753" y="5272"/>
                    <a:pt x="9927" y="5930"/>
                  </a:cubicBezTo>
                  <a:cubicBezTo>
                    <a:pt x="10043" y="5079"/>
                    <a:pt x="10230" y="4307"/>
                    <a:pt x="10509" y="3584"/>
                  </a:cubicBezTo>
                  <a:cubicBezTo>
                    <a:pt x="10788" y="2861"/>
                    <a:pt x="11149" y="2250"/>
                    <a:pt x="11580" y="1720"/>
                  </a:cubicBezTo>
                  <a:cubicBezTo>
                    <a:pt x="12010" y="1189"/>
                    <a:pt x="12534" y="771"/>
                    <a:pt x="13128" y="466"/>
                  </a:cubicBezTo>
                  <a:cubicBezTo>
                    <a:pt x="13721" y="161"/>
                    <a:pt x="14396" y="0"/>
                    <a:pt x="15129" y="0"/>
                  </a:cubicBezTo>
                  <a:close/>
                  <a:moveTo>
                    <a:pt x="6029" y="7843"/>
                  </a:moveTo>
                  <a:cubicBezTo>
                    <a:pt x="5598" y="7843"/>
                    <a:pt x="5202" y="7939"/>
                    <a:pt x="4865" y="8116"/>
                  </a:cubicBezTo>
                  <a:cubicBezTo>
                    <a:pt x="4516" y="8293"/>
                    <a:pt x="4236" y="8582"/>
                    <a:pt x="4004" y="8952"/>
                  </a:cubicBezTo>
                  <a:cubicBezTo>
                    <a:pt x="3771" y="9321"/>
                    <a:pt x="3596" y="9787"/>
                    <a:pt x="3480" y="10350"/>
                  </a:cubicBezTo>
                  <a:cubicBezTo>
                    <a:pt x="3352" y="10912"/>
                    <a:pt x="3294" y="11668"/>
                    <a:pt x="3294" y="12600"/>
                  </a:cubicBezTo>
                  <a:lnTo>
                    <a:pt x="3294" y="15670"/>
                  </a:lnTo>
                  <a:lnTo>
                    <a:pt x="8903" y="15670"/>
                  </a:lnTo>
                  <a:lnTo>
                    <a:pt x="8903" y="12279"/>
                  </a:lnTo>
                  <a:cubicBezTo>
                    <a:pt x="8903" y="11411"/>
                    <a:pt x="8833" y="10704"/>
                    <a:pt x="8682" y="10173"/>
                  </a:cubicBezTo>
                  <a:cubicBezTo>
                    <a:pt x="8531" y="9643"/>
                    <a:pt x="8321" y="9225"/>
                    <a:pt x="8065" y="8871"/>
                  </a:cubicBezTo>
                  <a:cubicBezTo>
                    <a:pt x="7809" y="8534"/>
                    <a:pt x="7495" y="8261"/>
                    <a:pt x="7146" y="8100"/>
                  </a:cubicBezTo>
                  <a:cubicBezTo>
                    <a:pt x="6785" y="7923"/>
                    <a:pt x="6424" y="7843"/>
                    <a:pt x="6029" y="7843"/>
                  </a:cubicBezTo>
                  <a:close/>
                  <a:moveTo>
                    <a:pt x="15281" y="6300"/>
                  </a:moveTo>
                  <a:cubicBezTo>
                    <a:pt x="14780" y="6300"/>
                    <a:pt x="14326" y="6412"/>
                    <a:pt x="13931" y="6637"/>
                  </a:cubicBezTo>
                  <a:cubicBezTo>
                    <a:pt x="13535" y="6862"/>
                    <a:pt x="13209" y="7200"/>
                    <a:pt x="12942" y="7650"/>
                  </a:cubicBezTo>
                  <a:cubicBezTo>
                    <a:pt x="12674" y="8100"/>
                    <a:pt x="12464" y="8662"/>
                    <a:pt x="12325" y="9354"/>
                  </a:cubicBezTo>
                  <a:cubicBezTo>
                    <a:pt x="12185" y="10045"/>
                    <a:pt x="12104" y="10945"/>
                    <a:pt x="12104" y="12054"/>
                  </a:cubicBezTo>
                  <a:lnTo>
                    <a:pt x="12104" y="15653"/>
                  </a:lnTo>
                  <a:lnTo>
                    <a:pt x="18248" y="15653"/>
                  </a:lnTo>
                  <a:lnTo>
                    <a:pt x="18248" y="11266"/>
                  </a:lnTo>
                  <a:cubicBezTo>
                    <a:pt x="18248" y="10414"/>
                    <a:pt x="18190" y="9707"/>
                    <a:pt x="18051" y="9129"/>
                  </a:cubicBezTo>
                  <a:cubicBezTo>
                    <a:pt x="17923" y="8550"/>
                    <a:pt x="17736" y="8052"/>
                    <a:pt x="17480" y="7634"/>
                  </a:cubicBezTo>
                  <a:cubicBezTo>
                    <a:pt x="17236" y="7216"/>
                    <a:pt x="16922" y="6879"/>
                    <a:pt x="16549" y="6637"/>
                  </a:cubicBezTo>
                  <a:cubicBezTo>
                    <a:pt x="16177" y="6396"/>
                    <a:pt x="15758" y="6300"/>
                    <a:pt x="15281" y="630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72E0E8C-8E6F-460E-AD9B-0D03C21C7B9D}"/>
                </a:ext>
              </a:extLst>
            </p:cNvPr>
            <p:cNvSpPr/>
            <p:nvPr/>
          </p:nvSpPr>
          <p:spPr>
            <a:xfrm>
              <a:off x="11849100" y="7594600"/>
              <a:ext cx="237870" cy="2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9" y="277"/>
                  </a:moveTo>
                  <a:cubicBezTo>
                    <a:pt x="20251" y="138"/>
                    <a:pt x="20574" y="37"/>
                    <a:pt x="20804" y="12"/>
                  </a:cubicBezTo>
                  <a:cubicBezTo>
                    <a:pt x="21035" y="-26"/>
                    <a:pt x="21208" y="25"/>
                    <a:pt x="21323" y="151"/>
                  </a:cubicBezTo>
                  <a:cubicBezTo>
                    <a:pt x="21439" y="289"/>
                    <a:pt x="21508" y="517"/>
                    <a:pt x="21542" y="857"/>
                  </a:cubicBezTo>
                  <a:cubicBezTo>
                    <a:pt x="21565" y="1198"/>
                    <a:pt x="21588" y="1665"/>
                    <a:pt x="21588" y="2245"/>
                  </a:cubicBezTo>
                  <a:cubicBezTo>
                    <a:pt x="21588" y="2863"/>
                    <a:pt x="21577" y="3343"/>
                    <a:pt x="21565" y="3683"/>
                  </a:cubicBezTo>
                  <a:cubicBezTo>
                    <a:pt x="21554" y="4024"/>
                    <a:pt x="21519" y="4289"/>
                    <a:pt x="21462" y="4466"/>
                  </a:cubicBezTo>
                  <a:cubicBezTo>
                    <a:pt x="21404" y="4642"/>
                    <a:pt x="21346" y="4768"/>
                    <a:pt x="21254" y="4844"/>
                  </a:cubicBezTo>
                  <a:cubicBezTo>
                    <a:pt x="21162" y="4920"/>
                    <a:pt x="21046" y="4983"/>
                    <a:pt x="20908" y="5021"/>
                  </a:cubicBezTo>
                  <a:lnTo>
                    <a:pt x="16606" y="6598"/>
                  </a:lnTo>
                  <a:lnTo>
                    <a:pt x="16606" y="15392"/>
                  </a:lnTo>
                  <a:lnTo>
                    <a:pt x="20793" y="16880"/>
                  </a:lnTo>
                  <a:cubicBezTo>
                    <a:pt x="20943" y="16931"/>
                    <a:pt x="21081" y="16994"/>
                    <a:pt x="21185" y="17070"/>
                  </a:cubicBezTo>
                  <a:cubicBezTo>
                    <a:pt x="21289" y="17145"/>
                    <a:pt x="21369" y="17272"/>
                    <a:pt x="21439" y="17448"/>
                  </a:cubicBezTo>
                  <a:cubicBezTo>
                    <a:pt x="21496" y="17625"/>
                    <a:pt x="21542" y="17865"/>
                    <a:pt x="21565" y="18193"/>
                  </a:cubicBezTo>
                  <a:cubicBezTo>
                    <a:pt x="21588" y="18508"/>
                    <a:pt x="21600" y="18937"/>
                    <a:pt x="21600" y="19454"/>
                  </a:cubicBezTo>
                  <a:cubicBezTo>
                    <a:pt x="21600" y="20009"/>
                    <a:pt x="21588" y="20451"/>
                    <a:pt x="21554" y="20754"/>
                  </a:cubicBezTo>
                  <a:cubicBezTo>
                    <a:pt x="21519" y="21069"/>
                    <a:pt x="21439" y="21284"/>
                    <a:pt x="21312" y="21410"/>
                  </a:cubicBezTo>
                  <a:cubicBezTo>
                    <a:pt x="21185" y="21536"/>
                    <a:pt x="21000" y="21574"/>
                    <a:pt x="20770" y="21536"/>
                  </a:cubicBezTo>
                  <a:cubicBezTo>
                    <a:pt x="20539" y="21498"/>
                    <a:pt x="20228" y="21410"/>
                    <a:pt x="19847" y="21271"/>
                  </a:cubicBezTo>
                  <a:lnTo>
                    <a:pt x="853" y="14054"/>
                  </a:lnTo>
                  <a:cubicBezTo>
                    <a:pt x="669" y="13979"/>
                    <a:pt x="519" y="13903"/>
                    <a:pt x="404" y="13802"/>
                  </a:cubicBezTo>
                  <a:cubicBezTo>
                    <a:pt x="288" y="13701"/>
                    <a:pt x="196" y="13550"/>
                    <a:pt x="138" y="13335"/>
                  </a:cubicBezTo>
                  <a:cubicBezTo>
                    <a:pt x="81" y="13121"/>
                    <a:pt x="35" y="12831"/>
                    <a:pt x="23" y="12452"/>
                  </a:cubicBezTo>
                  <a:cubicBezTo>
                    <a:pt x="12" y="12074"/>
                    <a:pt x="0" y="11581"/>
                    <a:pt x="0" y="10963"/>
                  </a:cubicBezTo>
                  <a:cubicBezTo>
                    <a:pt x="0" y="10257"/>
                    <a:pt x="12" y="9689"/>
                    <a:pt x="23" y="9260"/>
                  </a:cubicBezTo>
                  <a:cubicBezTo>
                    <a:pt x="35" y="8844"/>
                    <a:pt x="81" y="8503"/>
                    <a:pt x="138" y="8276"/>
                  </a:cubicBezTo>
                  <a:cubicBezTo>
                    <a:pt x="196" y="8036"/>
                    <a:pt x="288" y="7872"/>
                    <a:pt x="415" y="7771"/>
                  </a:cubicBezTo>
                  <a:cubicBezTo>
                    <a:pt x="542" y="7670"/>
                    <a:pt x="703" y="7582"/>
                    <a:pt x="911" y="7506"/>
                  </a:cubicBezTo>
                  <a:lnTo>
                    <a:pt x="19859" y="277"/>
                  </a:lnTo>
                  <a:close/>
                  <a:moveTo>
                    <a:pt x="4163" y="11026"/>
                  </a:moveTo>
                  <a:lnTo>
                    <a:pt x="4163" y="11039"/>
                  </a:lnTo>
                  <a:lnTo>
                    <a:pt x="13262" y="14345"/>
                  </a:lnTo>
                  <a:lnTo>
                    <a:pt x="13262" y="7695"/>
                  </a:lnTo>
                  <a:lnTo>
                    <a:pt x="4163" y="1102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A591990A-D009-4004-B546-F76FBFEFD5AC}"/>
                </a:ext>
              </a:extLst>
            </p:cNvPr>
            <p:cNvSpPr/>
            <p:nvPr/>
          </p:nvSpPr>
          <p:spPr>
            <a:xfrm>
              <a:off x="11849099" y="7429500"/>
              <a:ext cx="236856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0" y="0"/>
                  </a:moveTo>
                  <a:cubicBezTo>
                    <a:pt x="20106" y="0"/>
                    <a:pt x="20384" y="21"/>
                    <a:pt x="20604" y="85"/>
                  </a:cubicBezTo>
                  <a:cubicBezTo>
                    <a:pt x="20836" y="127"/>
                    <a:pt x="21021" y="212"/>
                    <a:pt x="21171" y="317"/>
                  </a:cubicBezTo>
                  <a:cubicBezTo>
                    <a:pt x="21322" y="423"/>
                    <a:pt x="21426" y="550"/>
                    <a:pt x="21496" y="698"/>
                  </a:cubicBezTo>
                  <a:cubicBezTo>
                    <a:pt x="21565" y="846"/>
                    <a:pt x="21600" y="1036"/>
                    <a:pt x="21600" y="1227"/>
                  </a:cubicBezTo>
                  <a:lnTo>
                    <a:pt x="21600" y="19231"/>
                  </a:lnTo>
                  <a:cubicBezTo>
                    <a:pt x="21600" y="19908"/>
                    <a:pt x="21496" y="20458"/>
                    <a:pt x="21276" y="20923"/>
                  </a:cubicBezTo>
                  <a:cubicBezTo>
                    <a:pt x="21056" y="21388"/>
                    <a:pt x="20708" y="21600"/>
                    <a:pt x="20222" y="21600"/>
                  </a:cubicBezTo>
                  <a:lnTo>
                    <a:pt x="695" y="21600"/>
                  </a:lnTo>
                  <a:cubicBezTo>
                    <a:pt x="579" y="21600"/>
                    <a:pt x="486" y="21536"/>
                    <a:pt x="394" y="21410"/>
                  </a:cubicBezTo>
                  <a:cubicBezTo>
                    <a:pt x="301" y="21283"/>
                    <a:pt x="232" y="21050"/>
                    <a:pt x="174" y="20754"/>
                  </a:cubicBezTo>
                  <a:cubicBezTo>
                    <a:pt x="116" y="20458"/>
                    <a:pt x="69" y="20034"/>
                    <a:pt x="46" y="19527"/>
                  </a:cubicBezTo>
                  <a:cubicBezTo>
                    <a:pt x="12" y="19019"/>
                    <a:pt x="0" y="18363"/>
                    <a:pt x="0" y="17602"/>
                  </a:cubicBezTo>
                  <a:cubicBezTo>
                    <a:pt x="0" y="16819"/>
                    <a:pt x="12" y="16163"/>
                    <a:pt x="46" y="15655"/>
                  </a:cubicBezTo>
                  <a:cubicBezTo>
                    <a:pt x="81" y="15148"/>
                    <a:pt x="127" y="14746"/>
                    <a:pt x="174" y="14449"/>
                  </a:cubicBezTo>
                  <a:cubicBezTo>
                    <a:pt x="220" y="14153"/>
                    <a:pt x="301" y="13920"/>
                    <a:pt x="394" y="13794"/>
                  </a:cubicBezTo>
                  <a:cubicBezTo>
                    <a:pt x="486" y="13667"/>
                    <a:pt x="579" y="13603"/>
                    <a:pt x="695" y="13603"/>
                  </a:cubicBezTo>
                  <a:lnTo>
                    <a:pt x="17998" y="13603"/>
                  </a:lnTo>
                  <a:lnTo>
                    <a:pt x="17998" y="1248"/>
                  </a:lnTo>
                  <a:cubicBezTo>
                    <a:pt x="17998" y="1036"/>
                    <a:pt x="18033" y="867"/>
                    <a:pt x="18091" y="719"/>
                  </a:cubicBezTo>
                  <a:cubicBezTo>
                    <a:pt x="18149" y="571"/>
                    <a:pt x="18253" y="444"/>
                    <a:pt x="18392" y="338"/>
                  </a:cubicBezTo>
                  <a:cubicBezTo>
                    <a:pt x="18531" y="233"/>
                    <a:pt x="18716" y="169"/>
                    <a:pt x="18936" y="106"/>
                  </a:cubicBezTo>
                  <a:cubicBezTo>
                    <a:pt x="19156" y="42"/>
                    <a:pt x="19434" y="0"/>
                    <a:pt x="1977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9939791E-3701-495D-8424-E22AFFA43A53}"/>
                </a:ext>
              </a:extLst>
            </p:cNvPr>
            <p:cNvSpPr/>
            <p:nvPr/>
          </p:nvSpPr>
          <p:spPr>
            <a:xfrm>
              <a:off x="12141199" y="8750299"/>
              <a:ext cx="140589" cy="16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97" y="0"/>
                  </a:moveTo>
                  <a:cubicBezTo>
                    <a:pt x="21015" y="0"/>
                    <a:pt x="21112" y="34"/>
                    <a:pt x="21190" y="84"/>
                  </a:cubicBezTo>
                  <a:cubicBezTo>
                    <a:pt x="21288" y="135"/>
                    <a:pt x="21346" y="236"/>
                    <a:pt x="21405" y="370"/>
                  </a:cubicBezTo>
                  <a:cubicBezTo>
                    <a:pt x="21463" y="505"/>
                    <a:pt x="21502" y="690"/>
                    <a:pt x="21541" y="925"/>
                  </a:cubicBezTo>
                  <a:cubicBezTo>
                    <a:pt x="21580" y="1161"/>
                    <a:pt x="21600" y="1447"/>
                    <a:pt x="21600" y="1800"/>
                  </a:cubicBezTo>
                  <a:cubicBezTo>
                    <a:pt x="21600" y="2136"/>
                    <a:pt x="21580" y="2422"/>
                    <a:pt x="21541" y="2658"/>
                  </a:cubicBezTo>
                  <a:cubicBezTo>
                    <a:pt x="21502" y="2893"/>
                    <a:pt x="21463" y="3062"/>
                    <a:pt x="21405" y="3196"/>
                  </a:cubicBezTo>
                  <a:cubicBezTo>
                    <a:pt x="21346" y="3331"/>
                    <a:pt x="21288" y="3432"/>
                    <a:pt x="21190" y="3482"/>
                  </a:cubicBezTo>
                  <a:cubicBezTo>
                    <a:pt x="21112" y="3533"/>
                    <a:pt x="20995" y="3566"/>
                    <a:pt x="20897" y="3566"/>
                  </a:cubicBezTo>
                  <a:lnTo>
                    <a:pt x="3434" y="3566"/>
                  </a:lnTo>
                  <a:lnTo>
                    <a:pt x="3434" y="3600"/>
                  </a:lnTo>
                  <a:lnTo>
                    <a:pt x="20878" y="8966"/>
                  </a:lnTo>
                  <a:cubicBezTo>
                    <a:pt x="21015" y="9000"/>
                    <a:pt x="21132" y="9067"/>
                    <a:pt x="21229" y="9151"/>
                  </a:cubicBezTo>
                  <a:cubicBezTo>
                    <a:pt x="21327" y="9235"/>
                    <a:pt x="21405" y="9353"/>
                    <a:pt x="21463" y="9505"/>
                  </a:cubicBezTo>
                  <a:cubicBezTo>
                    <a:pt x="21522" y="9656"/>
                    <a:pt x="21561" y="9841"/>
                    <a:pt x="21561" y="10077"/>
                  </a:cubicBezTo>
                  <a:cubicBezTo>
                    <a:pt x="21580" y="10312"/>
                    <a:pt x="21580" y="10581"/>
                    <a:pt x="21580" y="10901"/>
                  </a:cubicBezTo>
                  <a:cubicBezTo>
                    <a:pt x="21580" y="11221"/>
                    <a:pt x="21561" y="11507"/>
                    <a:pt x="21541" y="11725"/>
                  </a:cubicBezTo>
                  <a:cubicBezTo>
                    <a:pt x="21522" y="11961"/>
                    <a:pt x="21463" y="12146"/>
                    <a:pt x="21405" y="12297"/>
                  </a:cubicBezTo>
                  <a:cubicBezTo>
                    <a:pt x="21346" y="12449"/>
                    <a:pt x="21268" y="12566"/>
                    <a:pt x="21171" y="12651"/>
                  </a:cubicBezTo>
                  <a:cubicBezTo>
                    <a:pt x="21093" y="12735"/>
                    <a:pt x="20975" y="12785"/>
                    <a:pt x="20858" y="12819"/>
                  </a:cubicBezTo>
                  <a:lnTo>
                    <a:pt x="3414" y="18000"/>
                  </a:lnTo>
                  <a:lnTo>
                    <a:pt x="3414" y="18034"/>
                  </a:lnTo>
                  <a:lnTo>
                    <a:pt x="20878" y="18034"/>
                  </a:lnTo>
                  <a:cubicBezTo>
                    <a:pt x="20995" y="18034"/>
                    <a:pt x="21093" y="18067"/>
                    <a:pt x="21171" y="18118"/>
                  </a:cubicBezTo>
                  <a:cubicBezTo>
                    <a:pt x="21268" y="18168"/>
                    <a:pt x="21327" y="18269"/>
                    <a:pt x="21385" y="18404"/>
                  </a:cubicBezTo>
                  <a:cubicBezTo>
                    <a:pt x="21444" y="18538"/>
                    <a:pt x="21483" y="18723"/>
                    <a:pt x="21522" y="18959"/>
                  </a:cubicBezTo>
                  <a:cubicBezTo>
                    <a:pt x="21561" y="19178"/>
                    <a:pt x="21580" y="19464"/>
                    <a:pt x="21580" y="19817"/>
                  </a:cubicBezTo>
                  <a:cubicBezTo>
                    <a:pt x="21580" y="20153"/>
                    <a:pt x="21561" y="20439"/>
                    <a:pt x="21522" y="20675"/>
                  </a:cubicBezTo>
                  <a:cubicBezTo>
                    <a:pt x="21483" y="20910"/>
                    <a:pt x="21444" y="21095"/>
                    <a:pt x="21385" y="21230"/>
                  </a:cubicBezTo>
                  <a:cubicBezTo>
                    <a:pt x="21327" y="21365"/>
                    <a:pt x="21268" y="21465"/>
                    <a:pt x="21171" y="21516"/>
                  </a:cubicBezTo>
                  <a:cubicBezTo>
                    <a:pt x="21093" y="21566"/>
                    <a:pt x="20976" y="21600"/>
                    <a:pt x="20878" y="21600"/>
                  </a:cubicBezTo>
                  <a:lnTo>
                    <a:pt x="1756" y="21600"/>
                  </a:lnTo>
                  <a:cubicBezTo>
                    <a:pt x="1190" y="21600"/>
                    <a:pt x="761" y="21465"/>
                    <a:pt x="468" y="21213"/>
                  </a:cubicBezTo>
                  <a:cubicBezTo>
                    <a:pt x="175" y="20961"/>
                    <a:pt x="19" y="20608"/>
                    <a:pt x="19" y="20187"/>
                  </a:cubicBezTo>
                  <a:lnTo>
                    <a:pt x="19" y="17731"/>
                  </a:lnTo>
                  <a:cubicBezTo>
                    <a:pt x="19" y="17293"/>
                    <a:pt x="58" y="16923"/>
                    <a:pt x="136" y="16604"/>
                  </a:cubicBezTo>
                  <a:cubicBezTo>
                    <a:pt x="214" y="16284"/>
                    <a:pt x="351" y="16015"/>
                    <a:pt x="546" y="15780"/>
                  </a:cubicBezTo>
                  <a:cubicBezTo>
                    <a:pt x="741" y="15544"/>
                    <a:pt x="995" y="15359"/>
                    <a:pt x="1307" y="15208"/>
                  </a:cubicBezTo>
                  <a:cubicBezTo>
                    <a:pt x="1619" y="15056"/>
                    <a:pt x="2010" y="14922"/>
                    <a:pt x="2478" y="14804"/>
                  </a:cubicBezTo>
                  <a:lnTo>
                    <a:pt x="15259" y="10800"/>
                  </a:lnTo>
                  <a:lnTo>
                    <a:pt x="15259" y="10750"/>
                  </a:lnTo>
                  <a:lnTo>
                    <a:pt x="2498" y="6611"/>
                  </a:lnTo>
                  <a:cubicBezTo>
                    <a:pt x="2029" y="6493"/>
                    <a:pt x="1639" y="6342"/>
                    <a:pt x="1327" y="6208"/>
                  </a:cubicBezTo>
                  <a:cubicBezTo>
                    <a:pt x="995" y="6056"/>
                    <a:pt x="741" y="5888"/>
                    <a:pt x="546" y="5686"/>
                  </a:cubicBezTo>
                  <a:cubicBezTo>
                    <a:pt x="351" y="5484"/>
                    <a:pt x="215" y="5265"/>
                    <a:pt x="117" y="4996"/>
                  </a:cubicBezTo>
                  <a:cubicBezTo>
                    <a:pt x="39" y="4727"/>
                    <a:pt x="0" y="4424"/>
                    <a:pt x="0" y="4071"/>
                  </a:cubicBezTo>
                  <a:lnTo>
                    <a:pt x="0" y="1548"/>
                  </a:lnTo>
                  <a:cubicBezTo>
                    <a:pt x="0" y="1295"/>
                    <a:pt x="39" y="1060"/>
                    <a:pt x="117" y="875"/>
                  </a:cubicBezTo>
                  <a:cubicBezTo>
                    <a:pt x="195" y="690"/>
                    <a:pt x="312" y="538"/>
                    <a:pt x="449" y="421"/>
                  </a:cubicBezTo>
                  <a:cubicBezTo>
                    <a:pt x="605" y="303"/>
                    <a:pt x="780" y="219"/>
                    <a:pt x="995" y="152"/>
                  </a:cubicBezTo>
                  <a:cubicBezTo>
                    <a:pt x="1210" y="84"/>
                    <a:pt x="1463" y="67"/>
                    <a:pt x="1737" y="67"/>
                  </a:cubicBezTo>
                  <a:lnTo>
                    <a:pt x="20897" y="6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47D5153-CC52-469D-947C-B33D0C945BBD}"/>
                </a:ext>
              </a:extLst>
            </p:cNvPr>
            <p:cNvSpPr/>
            <p:nvPr/>
          </p:nvSpPr>
          <p:spPr>
            <a:xfrm>
              <a:off x="12141200" y="8597900"/>
              <a:ext cx="141098" cy="12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extrusionOk="0">
                  <a:moveTo>
                    <a:pt x="19889" y="290"/>
                  </a:moveTo>
                  <a:cubicBezTo>
                    <a:pt x="20278" y="141"/>
                    <a:pt x="20608" y="56"/>
                    <a:pt x="20822" y="14"/>
                  </a:cubicBezTo>
                  <a:cubicBezTo>
                    <a:pt x="21055" y="-29"/>
                    <a:pt x="21230" y="35"/>
                    <a:pt x="21347" y="162"/>
                  </a:cubicBezTo>
                  <a:cubicBezTo>
                    <a:pt x="21464" y="290"/>
                    <a:pt x="21541" y="523"/>
                    <a:pt x="21561" y="863"/>
                  </a:cubicBezTo>
                  <a:cubicBezTo>
                    <a:pt x="21580" y="1203"/>
                    <a:pt x="21600" y="1670"/>
                    <a:pt x="21600" y="2265"/>
                  </a:cubicBezTo>
                  <a:cubicBezTo>
                    <a:pt x="21600" y="2881"/>
                    <a:pt x="21600" y="3348"/>
                    <a:pt x="21580" y="3709"/>
                  </a:cubicBezTo>
                  <a:cubicBezTo>
                    <a:pt x="21561" y="4049"/>
                    <a:pt x="21522" y="4304"/>
                    <a:pt x="21483" y="4495"/>
                  </a:cubicBezTo>
                  <a:cubicBezTo>
                    <a:pt x="21444" y="4686"/>
                    <a:pt x="21367" y="4792"/>
                    <a:pt x="21269" y="4877"/>
                  </a:cubicBezTo>
                  <a:cubicBezTo>
                    <a:pt x="21192" y="4941"/>
                    <a:pt x="21075" y="5005"/>
                    <a:pt x="20919" y="5047"/>
                  </a:cubicBezTo>
                  <a:lnTo>
                    <a:pt x="16623" y="6619"/>
                  </a:lnTo>
                  <a:lnTo>
                    <a:pt x="16623" y="15390"/>
                  </a:lnTo>
                  <a:lnTo>
                    <a:pt x="20803" y="16877"/>
                  </a:lnTo>
                  <a:cubicBezTo>
                    <a:pt x="20958" y="16920"/>
                    <a:pt x="21094" y="16983"/>
                    <a:pt x="21192" y="17068"/>
                  </a:cubicBezTo>
                  <a:cubicBezTo>
                    <a:pt x="21289" y="17153"/>
                    <a:pt x="21386" y="17281"/>
                    <a:pt x="21444" y="17451"/>
                  </a:cubicBezTo>
                  <a:cubicBezTo>
                    <a:pt x="21503" y="17621"/>
                    <a:pt x="21542" y="17875"/>
                    <a:pt x="21561" y="18194"/>
                  </a:cubicBezTo>
                  <a:cubicBezTo>
                    <a:pt x="21581" y="18513"/>
                    <a:pt x="21600" y="18937"/>
                    <a:pt x="21600" y="19447"/>
                  </a:cubicBezTo>
                  <a:cubicBezTo>
                    <a:pt x="21600" y="19999"/>
                    <a:pt x="21581" y="20424"/>
                    <a:pt x="21542" y="20743"/>
                  </a:cubicBezTo>
                  <a:cubicBezTo>
                    <a:pt x="21503" y="21061"/>
                    <a:pt x="21425" y="21274"/>
                    <a:pt x="21308" y="21401"/>
                  </a:cubicBezTo>
                  <a:cubicBezTo>
                    <a:pt x="21192" y="21528"/>
                    <a:pt x="20997" y="21571"/>
                    <a:pt x="20764" y="21528"/>
                  </a:cubicBezTo>
                  <a:cubicBezTo>
                    <a:pt x="20531" y="21486"/>
                    <a:pt x="20219" y="21401"/>
                    <a:pt x="19831" y="21252"/>
                  </a:cubicBezTo>
                  <a:lnTo>
                    <a:pt x="855" y="14052"/>
                  </a:lnTo>
                  <a:cubicBezTo>
                    <a:pt x="661" y="13989"/>
                    <a:pt x="525" y="13904"/>
                    <a:pt x="408" y="13798"/>
                  </a:cubicBezTo>
                  <a:cubicBezTo>
                    <a:pt x="292" y="13691"/>
                    <a:pt x="214" y="13543"/>
                    <a:pt x="136" y="13330"/>
                  </a:cubicBezTo>
                  <a:cubicBezTo>
                    <a:pt x="78" y="13118"/>
                    <a:pt x="39" y="12821"/>
                    <a:pt x="19" y="12460"/>
                  </a:cubicBezTo>
                  <a:cubicBezTo>
                    <a:pt x="0" y="12077"/>
                    <a:pt x="0" y="11589"/>
                    <a:pt x="0" y="10973"/>
                  </a:cubicBezTo>
                  <a:cubicBezTo>
                    <a:pt x="0" y="10272"/>
                    <a:pt x="0" y="9699"/>
                    <a:pt x="19" y="9274"/>
                  </a:cubicBezTo>
                  <a:cubicBezTo>
                    <a:pt x="39" y="8849"/>
                    <a:pt x="78" y="8530"/>
                    <a:pt x="136" y="8297"/>
                  </a:cubicBezTo>
                  <a:cubicBezTo>
                    <a:pt x="194" y="8063"/>
                    <a:pt x="292" y="7893"/>
                    <a:pt x="408" y="7787"/>
                  </a:cubicBezTo>
                  <a:cubicBezTo>
                    <a:pt x="525" y="7681"/>
                    <a:pt x="700" y="7596"/>
                    <a:pt x="894" y="7532"/>
                  </a:cubicBezTo>
                  <a:lnTo>
                    <a:pt x="19889" y="290"/>
                  </a:lnTo>
                  <a:close/>
                  <a:moveTo>
                    <a:pt x="4199" y="11015"/>
                  </a:moveTo>
                  <a:lnTo>
                    <a:pt x="4199" y="11015"/>
                  </a:lnTo>
                  <a:lnTo>
                    <a:pt x="13298" y="14328"/>
                  </a:lnTo>
                  <a:lnTo>
                    <a:pt x="13298" y="7702"/>
                  </a:lnTo>
                  <a:lnTo>
                    <a:pt x="4199" y="11015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1491EC55-5B9D-46FC-A5EE-4A263FB6CFDD}"/>
                </a:ext>
              </a:extLst>
            </p:cNvPr>
            <p:cNvSpPr/>
            <p:nvPr/>
          </p:nvSpPr>
          <p:spPr>
            <a:xfrm>
              <a:off x="12141200" y="8483599"/>
              <a:ext cx="140463" cy="10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6" y="0"/>
                  </a:moveTo>
                  <a:cubicBezTo>
                    <a:pt x="21034" y="0"/>
                    <a:pt x="21151" y="27"/>
                    <a:pt x="21229" y="80"/>
                  </a:cubicBezTo>
                  <a:cubicBezTo>
                    <a:pt x="21307" y="133"/>
                    <a:pt x="21385" y="292"/>
                    <a:pt x="21444" y="504"/>
                  </a:cubicBezTo>
                  <a:cubicBezTo>
                    <a:pt x="21502" y="717"/>
                    <a:pt x="21541" y="1061"/>
                    <a:pt x="21561" y="1486"/>
                  </a:cubicBezTo>
                  <a:cubicBezTo>
                    <a:pt x="21580" y="1910"/>
                    <a:pt x="21600" y="2521"/>
                    <a:pt x="21600" y="3264"/>
                  </a:cubicBezTo>
                  <a:cubicBezTo>
                    <a:pt x="21600" y="3901"/>
                    <a:pt x="21580" y="4405"/>
                    <a:pt x="21561" y="4776"/>
                  </a:cubicBezTo>
                  <a:cubicBezTo>
                    <a:pt x="21541" y="5148"/>
                    <a:pt x="21502" y="5440"/>
                    <a:pt x="21444" y="5652"/>
                  </a:cubicBezTo>
                  <a:cubicBezTo>
                    <a:pt x="21385" y="5864"/>
                    <a:pt x="21307" y="6024"/>
                    <a:pt x="21209" y="6103"/>
                  </a:cubicBezTo>
                  <a:cubicBezTo>
                    <a:pt x="21112" y="6183"/>
                    <a:pt x="20994" y="6262"/>
                    <a:pt x="20877" y="6316"/>
                  </a:cubicBezTo>
                  <a:lnTo>
                    <a:pt x="16073" y="8943"/>
                  </a:lnTo>
                  <a:cubicBezTo>
                    <a:pt x="15526" y="9261"/>
                    <a:pt x="15057" y="9579"/>
                    <a:pt x="14628" y="9871"/>
                  </a:cubicBezTo>
                  <a:cubicBezTo>
                    <a:pt x="14198" y="10163"/>
                    <a:pt x="13846" y="10508"/>
                    <a:pt x="13573" y="10880"/>
                  </a:cubicBezTo>
                  <a:cubicBezTo>
                    <a:pt x="13300" y="11251"/>
                    <a:pt x="13085" y="11676"/>
                    <a:pt x="12929" y="12153"/>
                  </a:cubicBezTo>
                  <a:cubicBezTo>
                    <a:pt x="12772" y="12631"/>
                    <a:pt x="12714" y="13188"/>
                    <a:pt x="12714" y="13825"/>
                  </a:cubicBezTo>
                  <a:lnTo>
                    <a:pt x="12714" y="15683"/>
                  </a:lnTo>
                  <a:lnTo>
                    <a:pt x="20897" y="15683"/>
                  </a:lnTo>
                  <a:cubicBezTo>
                    <a:pt x="21014" y="15683"/>
                    <a:pt x="21112" y="15736"/>
                    <a:pt x="21190" y="15842"/>
                  </a:cubicBezTo>
                  <a:cubicBezTo>
                    <a:pt x="21287" y="15948"/>
                    <a:pt x="21346" y="16107"/>
                    <a:pt x="21405" y="16319"/>
                  </a:cubicBezTo>
                  <a:cubicBezTo>
                    <a:pt x="21463" y="16532"/>
                    <a:pt x="21502" y="16850"/>
                    <a:pt x="21541" y="17222"/>
                  </a:cubicBezTo>
                  <a:cubicBezTo>
                    <a:pt x="21580" y="17593"/>
                    <a:pt x="21600" y="18071"/>
                    <a:pt x="21600" y="18655"/>
                  </a:cubicBezTo>
                  <a:cubicBezTo>
                    <a:pt x="21600" y="19238"/>
                    <a:pt x="21580" y="19716"/>
                    <a:pt x="21541" y="20087"/>
                  </a:cubicBezTo>
                  <a:cubicBezTo>
                    <a:pt x="21502" y="20459"/>
                    <a:pt x="21463" y="20777"/>
                    <a:pt x="21405" y="20990"/>
                  </a:cubicBezTo>
                  <a:cubicBezTo>
                    <a:pt x="21346" y="21229"/>
                    <a:pt x="21287" y="21361"/>
                    <a:pt x="21190" y="21467"/>
                  </a:cubicBezTo>
                  <a:cubicBezTo>
                    <a:pt x="21112" y="21547"/>
                    <a:pt x="20995" y="21600"/>
                    <a:pt x="20897" y="21600"/>
                  </a:cubicBezTo>
                  <a:lnTo>
                    <a:pt x="1387" y="21600"/>
                  </a:lnTo>
                  <a:cubicBezTo>
                    <a:pt x="898" y="21600"/>
                    <a:pt x="547" y="21441"/>
                    <a:pt x="332" y="21096"/>
                  </a:cubicBezTo>
                  <a:cubicBezTo>
                    <a:pt x="117" y="20751"/>
                    <a:pt x="0" y="20326"/>
                    <a:pt x="0" y="19849"/>
                  </a:cubicBezTo>
                  <a:lnTo>
                    <a:pt x="0" y="12286"/>
                  </a:lnTo>
                  <a:cubicBezTo>
                    <a:pt x="0" y="11517"/>
                    <a:pt x="20" y="10880"/>
                    <a:pt x="39" y="10402"/>
                  </a:cubicBezTo>
                  <a:cubicBezTo>
                    <a:pt x="59" y="9898"/>
                    <a:pt x="98" y="9447"/>
                    <a:pt x="117" y="9049"/>
                  </a:cubicBezTo>
                  <a:cubicBezTo>
                    <a:pt x="234" y="7881"/>
                    <a:pt x="449" y="6820"/>
                    <a:pt x="742" y="5864"/>
                  </a:cubicBezTo>
                  <a:cubicBezTo>
                    <a:pt x="1035" y="4936"/>
                    <a:pt x="1426" y="4139"/>
                    <a:pt x="1914" y="3476"/>
                  </a:cubicBezTo>
                  <a:cubicBezTo>
                    <a:pt x="2402" y="2813"/>
                    <a:pt x="2968" y="2308"/>
                    <a:pt x="3633" y="1963"/>
                  </a:cubicBezTo>
                  <a:cubicBezTo>
                    <a:pt x="4297" y="1618"/>
                    <a:pt x="5039" y="1433"/>
                    <a:pt x="5898" y="1433"/>
                  </a:cubicBezTo>
                  <a:cubicBezTo>
                    <a:pt x="6621" y="1433"/>
                    <a:pt x="7265" y="1565"/>
                    <a:pt x="7870" y="1804"/>
                  </a:cubicBezTo>
                  <a:cubicBezTo>
                    <a:pt x="8456" y="2043"/>
                    <a:pt x="8984" y="2415"/>
                    <a:pt x="9452" y="2892"/>
                  </a:cubicBezTo>
                  <a:cubicBezTo>
                    <a:pt x="9921" y="3370"/>
                    <a:pt x="10312" y="3980"/>
                    <a:pt x="10663" y="4670"/>
                  </a:cubicBezTo>
                  <a:cubicBezTo>
                    <a:pt x="11015" y="5360"/>
                    <a:pt x="11288" y="6183"/>
                    <a:pt x="11483" y="7085"/>
                  </a:cubicBezTo>
                  <a:cubicBezTo>
                    <a:pt x="11640" y="6634"/>
                    <a:pt x="11835" y="6236"/>
                    <a:pt x="12050" y="5864"/>
                  </a:cubicBezTo>
                  <a:cubicBezTo>
                    <a:pt x="12265" y="5492"/>
                    <a:pt x="12538" y="5121"/>
                    <a:pt x="12850" y="4776"/>
                  </a:cubicBezTo>
                  <a:cubicBezTo>
                    <a:pt x="13163" y="4431"/>
                    <a:pt x="13534" y="4113"/>
                    <a:pt x="13925" y="3821"/>
                  </a:cubicBezTo>
                  <a:cubicBezTo>
                    <a:pt x="14335" y="3529"/>
                    <a:pt x="14784" y="3237"/>
                    <a:pt x="15292" y="2945"/>
                  </a:cubicBezTo>
                  <a:lnTo>
                    <a:pt x="19530" y="477"/>
                  </a:lnTo>
                  <a:cubicBezTo>
                    <a:pt x="19959" y="265"/>
                    <a:pt x="20252" y="106"/>
                    <a:pt x="20447" y="26"/>
                  </a:cubicBezTo>
                  <a:cubicBezTo>
                    <a:pt x="20662" y="53"/>
                    <a:pt x="20799" y="0"/>
                    <a:pt x="20916" y="0"/>
                  </a:cubicBezTo>
                  <a:close/>
                  <a:moveTo>
                    <a:pt x="6347" y="7642"/>
                  </a:moveTo>
                  <a:cubicBezTo>
                    <a:pt x="5644" y="7642"/>
                    <a:pt x="5039" y="7855"/>
                    <a:pt x="4550" y="8306"/>
                  </a:cubicBezTo>
                  <a:cubicBezTo>
                    <a:pt x="4062" y="8730"/>
                    <a:pt x="3730" y="9447"/>
                    <a:pt x="3515" y="10455"/>
                  </a:cubicBezTo>
                  <a:cubicBezTo>
                    <a:pt x="3457" y="10747"/>
                    <a:pt x="3418" y="11092"/>
                    <a:pt x="3379" y="11490"/>
                  </a:cubicBezTo>
                  <a:cubicBezTo>
                    <a:pt x="3340" y="11888"/>
                    <a:pt x="3320" y="12392"/>
                    <a:pt x="3320" y="13082"/>
                  </a:cubicBezTo>
                  <a:lnTo>
                    <a:pt x="3320" y="15736"/>
                  </a:lnTo>
                  <a:lnTo>
                    <a:pt x="9413" y="15736"/>
                  </a:lnTo>
                  <a:lnTo>
                    <a:pt x="9413" y="12711"/>
                  </a:lnTo>
                  <a:cubicBezTo>
                    <a:pt x="9413" y="11861"/>
                    <a:pt x="9335" y="11145"/>
                    <a:pt x="9179" y="10508"/>
                  </a:cubicBezTo>
                  <a:cubicBezTo>
                    <a:pt x="9023" y="9871"/>
                    <a:pt x="8827" y="9340"/>
                    <a:pt x="8554" y="8942"/>
                  </a:cubicBezTo>
                  <a:cubicBezTo>
                    <a:pt x="8281" y="8518"/>
                    <a:pt x="7968" y="8199"/>
                    <a:pt x="7577" y="7987"/>
                  </a:cubicBezTo>
                  <a:cubicBezTo>
                    <a:pt x="7226" y="7748"/>
                    <a:pt x="6796" y="7642"/>
                    <a:pt x="6347" y="764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D215106-F822-4601-A761-9F656CBC3FDE}"/>
                </a:ext>
              </a:extLst>
            </p:cNvPr>
            <p:cNvSpPr/>
            <p:nvPr/>
          </p:nvSpPr>
          <p:spPr>
            <a:xfrm>
              <a:off x="12141200" y="8356599"/>
              <a:ext cx="141098" cy="10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42" y="0"/>
                  </a:moveTo>
                  <a:cubicBezTo>
                    <a:pt x="20958" y="0"/>
                    <a:pt x="21075" y="54"/>
                    <a:pt x="21172" y="134"/>
                  </a:cubicBezTo>
                  <a:cubicBezTo>
                    <a:pt x="21269" y="215"/>
                    <a:pt x="21347" y="377"/>
                    <a:pt x="21406" y="619"/>
                  </a:cubicBezTo>
                  <a:cubicBezTo>
                    <a:pt x="21464" y="861"/>
                    <a:pt x="21522" y="1184"/>
                    <a:pt x="21542" y="1587"/>
                  </a:cubicBezTo>
                  <a:cubicBezTo>
                    <a:pt x="21581" y="1991"/>
                    <a:pt x="21600" y="2528"/>
                    <a:pt x="21600" y="3147"/>
                  </a:cubicBezTo>
                  <a:cubicBezTo>
                    <a:pt x="21600" y="4142"/>
                    <a:pt x="21581" y="4842"/>
                    <a:pt x="21522" y="5272"/>
                  </a:cubicBezTo>
                  <a:cubicBezTo>
                    <a:pt x="21464" y="5703"/>
                    <a:pt x="21386" y="6025"/>
                    <a:pt x="21270" y="6214"/>
                  </a:cubicBezTo>
                  <a:cubicBezTo>
                    <a:pt x="21153" y="6402"/>
                    <a:pt x="21036" y="6563"/>
                    <a:pt x="20881" y="6671"/>
                  </a:cubicBezTo>
                  <a:lnTo>
                    <a:pt x="10732" y="15601"/>
                  </a:lnTo>
                  <a:lnTo>
                    <a:pt x="20881" y="15601"/>
                  </a:lnTo>
                  <a:cubicBezTo>
                    <a:pt x="20997" y="15601"/>
                    <a:pt x="21114" y="15655"/>
                    <a:pt x="21192" y="15736"/>
                  </a:cubicBezTo>
                  <a:cubicBezTo>
                    <a:pt x="21269" y="15817"/>
                    <a:pt x="21347" y="15978"/>
                    <a:pt x="21406" y="16220"/>
                  </a:cubicBezTo>
                  <a:cubicBezTo>
                    <a:pt x="21464" y="16462"/>
                    <a:pt x="21522" y="16758"/>
                    <a:pt x="21542" y="17135"/>
                  </a:cubicBezTo>
                  <a:cubicBezTo>
                    <a:pt x="21581" y="17511"/>
                    <a:pt x="21600" y="17996"/>
                    <a:pt x="21600" y="18587"/>
                  </a:cubicBezTo>
                  <a:cubicBezTo>
                    <a:pt x="21600" y="19179"/>
                    <a:pt x="21581" y="19663"/>
                    <a:pt x="21542" y="20040"/>
                  </a:cubicBezTo>
                  <a:cubicBezTo>
                    <a:pt x="21503" y="20416"/>
                    <a:pt x="21464" y="20739"/>
                    <a:pt x="21406" y="20954"/>
                  </a:cubicBezTo>
                  <a:cubicBezTo>
                    <a:pt x="21347" y="21170"/>
                    <a:pt x="21269" y="21358"/>
                    <a:pt x="21192" y="21439"/>
                  </a:cubicBezTo>
                  <a:cubicBezTo>
                    <a:pt x="21094" y="21546"/>
                    <a:pt x="20997" y="21600"/>
                    <a:pt x="20881" y="21600"/>
                  </a:cubicBezTo>
                  <a:lnTo>
                    <a:pt x="739" y="21600"/>
                  </a:lnTo>
                  <a:cubicBezTo>
                    <a:pt x="622" y="21600"/>
                    <a:pt x="506" y="21546"/>
                    <a:pt x="428" y="21439"/>
                  </a:cubicBezTo>
                  <a:cubicBezTo>
                    <a:pt x="331" y="21331"/>
                    <a:pt x="272" y="21170"/>
                    <a:pt x="214" y="20954"/>
                  </a:cubicBezTo>
                  <a:cubicBezTo>
                    <a:pt x="156" y="20739"/>
                    <a:pt x="117" y="20416"/>
                    <a:pt x="78" y="20040"/>
                  </a:cubicBezTo>
                  <a:cubicBezTo>
                    <a:pt x="39" y="19663"/>
                    <a:pt x="19" y="19179"/>
                    <a:pt x="19" y="18587"/>
                  </a:cubicBezTo>
                  <a:cubicBezTo>
                    <a:pt x="19" y="17996"/>
                    <a:pt x="39" y="17511"/>
                    <a:pt x="78" y="17135"/>
                  </a:cubicBezTo>
                  <a:cubicBezTo>
                    <a:pt x="117" y="16758"/>
                    <a:pt x="156" y="16462"/>
                    <a:pt x="214" y="16220"/>
                  </a:cubicBezTo>
                  <a:cubicBezTo>
                    <a:pt x="272" y="15978"/>
                    <a:pt x="331" y="15843"/>
                    <a:pt x="428" y="15736"/>
                  </a:cubicBezTo>
                  <a:cubicBezTo>
                    <a:pt x="506" y="15655"/>
                    <a:pt x="622" y="15601"/>
                    <a:pt x="739" y="15601"/>
                  </a:cubicBezTo>
                  <a:lnTo>
                    <a:pt x="9838" y="15601"/>
                  </a:lnTo>
                  <a:lnTo>
                    <a:pt x="739" y="6940"/>
                  </a:lnTo>
                  <a:cubicBezTo>
                    <a:pt x="603" y="6832"/>
                    <a:pt x="486" y="6698"/>
                    <a:pt x="389" y="6563"/>
                  </a:cubicBezTo>
                  <a:cubicBezTo>
                    <a:pt x="292" y="6429"/>
                    <a:pt x="214" y="6214"/>
                    <a:pt x="156" y="5972"/>
                  </a:cubicBezTo>
                  <a:cubicBezTo>
                    <a:pt x="97" y="5729"/>
                    <a:pt x="58" y="5407"/>
                    <a:pt x="39" y="5030"/>
                  </a:cubicBezTo>
                  <a:cubicBezTo>
                    <a:pt x="19" y="4654"/>
                    <a:pt x="0" y="4169"/>
                    <a:pt x="0" y="3578"/>
                  </a:cubicBezTo>
                  <a:cubicBezTo>
                    <a:pt x="0" y="2959"/>
                    <a:pt x="19" y="2475"/>
                    <a:pt x="58" y="2071"/>
                  </a:cubicBezTo>
                  <a:cubicBezTo>
                    <a:pt x="97" y="1668"/>
                    <a:pt x="136" y="1345"/>
                    <a:pt x="194" y="1130"/>
                  </a:cubicBezTo>
                  <a:cubicBezTo>
                    <a:pt x="253" y="915"/>
                    <a:pt x="331" y="726"/>
                    <a:pt x="428" y="646"/>
                  </a:cubicBezTo>
                  <a:cubicBezTo>
                    <a:pt x="506" y="565"/>
                    <a:pt x="622" y="511"/>
                    <a:pt x="719" y="511"/>
                  </a:cubicBezTo>
                  <a:cubicBezTo>
                    <a:pt x="914" y="511"/>
                    <a:pt x="1108" y="592"/>
                    <a:pt x="1303" y="727"/>
                  </a:cubicBezTo>
                  <a:cubicBezTo>
                    <a:pt x="1497" y="861"/>
                    <a:pt x="1808" y="1130"/>
                    <a:pt x="2236" y="1507"/>
                  </a:cubicBezTo>
                  <a:lnTo>
                    <a:pt x="9915" y="9630"/>
                  </a:lnTo>
                  <a:lnTo>
                    <a:pt x="19578" y="780"/>
                  </a:lnTo>
                  <a:cubicBezTo>
                    <a:pt x="20025" y="458"/>
                    <a:pt x="20336" y="242"/>
                    <a:pt x="20472" y="162"/>
                  </a:cubicBezTo>
                  <a:cubicBezTo>
                    <a:pt x="20628" y="27"/>
                    <a:pt x="20745" y="0"/>
                    <a:pt x="20842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2F2473C0-CB20-4D2B-B3D9-75AE2E142DDC}"/>
                </a:ext>
              </a:extLst>
            </p:cNvPr>
            <p:cNvSpPr/>
            <p:nvPr/>
          </p:nvSpPr>
          <p:spPr>
            <a:xfrm>
              <a:off x="12141199" y="8254999"/>
              <a:ext cx="139827" cy="8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4" y="0"/>
                  </a:moveTo>
                  <a:cubicBezTo>
                    <a:pt x="20207" y="0"/>
                    <a:pt x="20462" y="33"/>
                    <a:pt x="20678" y="66"/>
                  </a:cubicBezTo>
                  <a:cubicBezTo>
                    <a:pt x="20894" y="99"/>
                    <a:pt x="21070" y="199"/>
                    <a:pt x="21208" y="265"/>
                  </a:cubicBezTo>
                  <a:cubicBezTo>
                    <a:pt x="21345" y="365"/>
                    <a:pt x="21443" y="464"/>
                    <a:pt x="21502" y="629"/>
                  </a:cubicBezTo>
                  <a:cubicBezTo>
                    <a:pt x="21561" y="762"/>
                    <a:pt x="21600" y="928"/>
                    <a:pt x="21600" y="1093"/>
                  </a:cubicBezTo>
                  <a:lnTo>
                    <a:pt x="21600" y="19414"/>
                  </a:lnTo>
                  <a:cubicBezTo>
                    <a:pt x="21600" y="20043"/>
                    <a:pt x="21482" y="20540"/>
                    <a:pt x="21267" y="20971"/>
                  </a:cubicBezTo>
                  <a:cubicBezTo>
                    <a:pt x="21051" y="21401"/>
                    <a:pt x="20698" y="21600"/>
                    <a:pt x="20207" y="21600"/>
                  </a:cubicBezTo>
                  <a:lnTo>
                    <a:pt x="1393" y="21600"/>
                  </a:lnTo>
                  <a:cubicBezTo>
                    <a:pt x="902" y="21600"/>
                    <a:pt x="549" y="21401"/>
                    <a:pt x="333" y="20971"/>
                  </a:cubicBezTo>
                  <a:cubicBezTo>
                    <a:pt x="118" y="20540"/>
                    <a:pt x="0" y="20010"/>
                    <a:pt x="0" y="19414"/>
                  </a:cubicBezTo>
                  <a:lnTo>
                    <a:pt x="0" y="1226"/>
                  </a:lnTo>
                  <a:cubicBezTo>
                    <a:pt x="0" y="1060"/>
                    <a:pt x="20" y="895"/>
                    <a:pt x="78" y="762"/>
                  </a:cubicBezTo>
                  <a:cubicBezTo>
                    <a:pt x="137" y="629"/>
                    <a:pt x="235" y="530"/>
                    <a:pt x="373" y="431"/>
                  </a:cubicBezTo>
                  <a:cubicBezTo>
                    <a:pt x="510" y="331"/>
                    <a:pt x="687" y="265"/>
                    <a:pt x="902" y="232"/>
                  </a:cubicBezTo>
                  <a:cubicBezTo>
                    <a:pt x="1118" y="199"/>
                    <a:pt x="1393" y="166"/>
                    <a:pt x="1726" y="166"/>
                  </a:cubicBezTo>
                  <a:cubicBezTo>
                    <a:pt x="2040" y="166"/>
                    <a:pt x="2295" y="199"/>
                    <a:pt x="2511" y="232"/>
                  </a:cubicBezTo>
                  <a:cubicBezTo>
                    <a:pt x="2727" y="265"/>
                    <a:pt x="2904" y="364"/>
                    <a:pt x="3041" y="431"/>
                  </a:cubicBezTo>
                  <a:cubicBezTo>
                    <a:pt x="3178" y="530"/>
                    <a:pt x="3276" y="629"/>
                    <a:pt x="3335" y="762"/>
                  </a:cubicBezTo>
                  <a:cubicBezTo>
                    <a:pt x="3394" y="894"/>
                    <a:pt x="3433" y="1027"/>
                    <a:pt x="3433" y="1226"/>
                  </a:cubicBezTo>
                  <a:lnTo>
                    <a:pt x="3433" y="14245"/>
                  </a:lnTo>
                  <a:lnTo>
                    <a:pt x="8711" y="14245"/>
                  </a:lnTo>
                  <a:lnTo>
                    <a:pt x="8711" y="3247"/>
                  </a:lnTo>
                  <a:cubicBezTo>
                    <a:pt x="8711" y="3081"/>
                    <a:pt x="8750" y="2915"/>
                    <a:pt x="8809" y="2783"/>
                  </a:cubicBezTo>
                  <a:cubicBezTo>
                    <a:pt x="8868" y="2650"/>
                    <a:pt x="8966" y="2518"/>
                    <a:pt x="9084" y="2418"/>
                  </a:cubicBezTo>
                  <a:cubicBezTo>
                    <a:pt x="9221" y="2319"/>
                    <a:pt x="9378" y="2253"/>
                    <a:pt x="9594" y="2220"/>
                  </a:cubicBezTo>
                  <a:cubicBezTo>
                    <a:pt x="9809" y="2186"/>
                    <a:pt x="10084" y="2153"/>
                    <a:pt x="10378" y="2153"/>
                  </a:cubicBezTo>
                  <a:cubicBezTo>
                    <a:pt x="10692" y="2153"/>
                    <a:pt x="10967" y="2186"/>
                    <a:pt x="11183" y="2220"/>
                  </a:cubicBezTo>
                  <a:cubicBezTo>
                    <a:pt x="11399" y="2253"/>
                    <a:pt x="11556" y="2352"/>
                    <a:pt x="11693" y="2418"/>
                  </a:cubicBezTo>
                  <a:cubicBezTo>
                    <a:pt x="11830" y="2518"/>
                    <a:pt x="11909" y="2617"/>
                    <a:pt x="11968" y="2783"/>
                  </a:cubicBezTo>
                  <a:cubicBezTo>
                    <a:pt x="12026" y="2915"/>
                    <a:pt x="12046" y="3081"/>
                    <a:pt x="12046" y="3247"/>
                  </a:cubicBezTo>
                  <a:lnTo>
                    <a:pt x="12046" y="14245"/>
                  </a:lnTo>
                  <a:lnTo>
                    <a:pt x="18128" y="14245"/>
                  </a:lnTo>
                  <a:lnTo>
                    <a:pt x="18128" y="1126"/>
                  </a:lnTo>
                  <a:cubicBezTo>
                    <a:pt x="18128" y="961"/>
                    <a:pt x="18167" y="795"/>
                    <a:pt x="18226" y="662"/>
                  </a:cubicBezTo>
                  <a:cubicBezTo>
                    <a:pt x="18285" y="530"/>
                    <a:pt x="18383" y="397"/>
                    <a:pt x="18520" y="298"/>
                  </a:cubicBezTo>
                  <a:cubicBezTo>
                    <a:pt x="18657" y="199"/>
                    <a:pt x="18834" y="132"/>
                    <a:pt x="19050" y="99"/>
                  </a:cubicBezTo>
                  <a:cubicBezTo>
                    <a:pt x="19285" y="33"/>
                    <a:pt x="19560" y="0"/>
                    <a:pt x="19874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A9D874E8-5872-4548-A0C6-665E5AD43D6E}"/>
                </a:ext>
              </a:extLst>
            </p:cNvPr>
            <p:cNvSpPr/>
            <p:nvPr/>
          </p:nvSpPr>
          <p:spPr>
            <a:xfrm>
              <a:off x="12141200" y="8140699"/>
              <a:ext cx="140336" cy="10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9" y="0"/>
                  </a:moveTo>
                  <a:cubicBezTo>
                    <a:pt x="2111" y="0"/>
                    <a:pt x="2365" y="26"/>
                    <a:pt x="2600" y="52"/>
                  </a:cubicBezTo>
                  <a:cubicBezTo>
                    <a:pt x="2834" y="77"/>
                    <a:pt x="3010" y="155"/>
                    <a:pt x="3147" y="206"/>
                  </a:cubicBezTo>
                  <a:cubicBezTo>
                    <a:pt x="3284" y="284"/>
                    <a:pt x="3382" y="361"/>
                    <a:pt x="3460" y="490"/>
                  </a:cubicBezTo>
                  <a:cubicBezTo>
                    <a:pt x="3519" y="593"/>
                    <a:pt x="3558" y="722"/>
                    <a:pt x="3558" y="851"/>
                  </a:cubicBezTo>
                  <a:lnTo>
                    <a:pt x="3558" y="7939"/>
                  </a:lnTo>
                  <a:lnTo>
                    <a:pt x="20896" y="7939"/>
                  </a:lnTo>
                  <a:cubicBezTo>
                    <a:pt x="21013" y="7939"/>
                    <a:pt x="21111" y="7991"/>
                    <a:pt x="21189" y="8094"/>
                  </a:cubicBezTo>
                  <a:cubicBezTo>
                    <a:pt x="21287" y="8197"/>
                    <a:pt x="21346" y="8351"/>
                    <a:pt x="21404" y="8558"/>
                  </a:cubicBezTo>
                  <a:cubicBezTo>
                    <a:pt x="21463" y="8764"/>
                    <a:pt x="21502" y="9073"/>
                    <a:pt x="21541" y="9434"/>
                  </a:cubicBezTo>
                  <a:cubicBezTo>
                    <a:pt x="21580" y="9795"/>
                    <a:pt x="21600" y="10259"/>
                    <a:pt x="21600" y="10826"/>
                  </a:cubicBezTo>
                  <a:cubicBezTo>
                    <a:pt x="21600" y="11393"/>
                    <a:pt x="21580" y="11857"/>
                    <a:pt x="21541" y="12218"/>
                  </a:cubicBezTo>
                  <a:cubicBezTo>
                    <a:pt x="21502" y="12579"/>
                    <a:pt x="21463" y="12888"/>
                    <a:pt x="21404" y="13094"/>
                  </a:cubicBezTo>
                  <a:cubicBezTo>
                    <a:pt x="21346" y="13300"/>
                    <a:pt x="21287" y="13481"/>
                    <a:pt x="21189" y="13558"/>
                  </a:cubicBezTo>
                  <a:cubicBezTo>
                    <a:pt x="21111" y="13661"/>
                    <a:pt x="20994" y="13687"/>
                    <a:pt x="20896" y="13687"/>
                  </a:cubicBezTo>
                  <a:lnTo>
                    <a:pt x="3558" y="13687"/>
                  </a:lnTo>
                  <a:lnTo>
                    <a:pt x="3558" y="20775"/>
                  </a:lnTo>
                  <a:cubicBezTo>
                    <a:pt x="3558" y="20930"/>
                    <a:pt x="3519" y="21033"/>
                    <a:pt x="3460" y="21136"/>
                  </a:cubicBezTo>
                  <a:cubicBezTo>
                    <a:pt x="3401" y="21239"/>
                    <a:pt x="3284" y="21317"/>
                    <a:pt x="3147" y="21394"/>
                  </a:cubicBezTo>
                  <a:cubicBezTo>
                    <a:pt x="3010" y="21471"/>
                    <a:pt x="2815" y="21523"/>
                    <a:pt x="2600" y="21548"/>
                  </a:cubicBezTo>
                  <a:cubicBezTo>
                    <a:pt x="2365" y="21574"/>
                    <a:pt x="2092" y="21600"/>
                    <a:pt x="1779" y="21600"/>
                  </a:cubicBezTo>
                  <a:cubicBezTo>
                    <a:pt x="1447" y="21600"/>
                    <a:pt x="1173" y="21574"/>
                    <a:pt x="938" y="21548"/>
                  </a:cubicBezTo>
                  <a:cubicBezTo>
                    <a:pt x="704" y="21523"/>
                    <a:pt x="528" y="21445"/>
                    <a:pt x="391" y="21394"/>
                  </a:cubicBezTo>
                  <a:cubicBezTo>
                    <a:pt x="254" y="21316"/>
                    <a:pt x="156" y="21239"/>
                    <a:pt x="98" y="21136"/>
                  </a:cubicBezTo>
                  <a:cubicBezTo>
                    <a:pt x="39" y="21033"/>
                    <a:pt x="0" y="20904"/>
                    <a:pt x="0" y="20775"/>
                  </a:cubicBezTo>
                  <a:lnTo>
                    <a:pt x="0" y="799"/>
                  </a:lnTo>
                  <a:cubicBezTo>
                    <a:pt x="0" y="670"/>
                    <a:pt x="39" y="541"/>
                    <a:pt x="98" y="438"/>
                  </a:cubicBezTo>
                  <a:cubicBezTo>
                    <a:pt x="156" y="335"/>
                    <a:pt x="254" y="232"/>
                    <a:pt x="391" y="155"/>
                  </a:cubicBezTo>
                  <a:cubicBezTo>
                    <a:pt x="528" y="77"/>
                    <a:pt x="723" y="26"/>
                    <a:pt x="938" y="0"/>
                  </a:cubicBezTo>
                  <a:cubicBezTo>
                    <a:pt x="1153" y="0"/>
                    <a:pt x="1447" y="0"/>
                    <a:pt x="1779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9363D5A7-A2CF-42A7-ADC4-5D9E58DB9D3E}"/>
                </a:ext>
              </a:extLst>
            </p:cNvPr>
            <p:cNvSpPr/>
            <p:nvPr/>
          </p:nvSpPr>
          <p:spPr>
            <a:xfrm>
              <a:off x="10629899" y="7848600"/>
              <a:ext cx="103507" cy="14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40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8" y="19299"/>
                  </a:cubicBezTo>
                  <a:cubicBezTo>
                    <a:pt x="21415" y="19432"/>
                    <a:pt x="21362" y="19547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25" y="20079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9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197" y="21372"/>
                    <a:pt x="7606" y="20935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2" y="14356"/>
                    <a:pt x="0" y="12816"/>
                    <a:pt x="0" y="11066"/>
                  </a:cubicBezTo>
                  <a:cubicBezTo>
                    <a:pt x="0" y="9279"/>
                    <a:pt x="318" y="7701"/>
                    <a:pt x="981" y="6332"/>
                  </a:cubicBezTo>
                  <a:cubicBezTo>
                    <a:pt x="1643" y="4944"/>
                    <a:pt x="2571" y="3784"/>
                    <a:pt x="3763" y="2852"/>
                  </a:cubicBezTo>
                  <a:cubicBezTo>
                    <a:pt x="4956" y="1920"/>
                    <a:pt x="6387" y="1198"/>
                    <a:pt x="8030" y="723"/>
                  </a:cubicBezTo>
                  <a:cubicBezTo>
                    <a:pt x="9700" y="247"/>
                    <a:pt x="11529" y="0"/>
                    <a:pt x="13517" y="0"/>
                  </a:cubicBezTo>
                  <a:cubicBezTo>
                    <a:pt x="14338" y="0"/>
                    <a:pt x="15107" y="57"/>
                    <a:pt x="15849" y="152"/>
                  </a:cubicBezTo>
                  <a:cubicBezTo>
                    <a:pt x="16591" y="247"/>
                    <a:pt x="17306" y="380"/>
                    <a:pt x="17943" y="532"/>
                  </a:cubicBezTo>
                  <a:cubicBezTo>
                    <a:pt x="18579" y="685"/>
                    <a:pt x="19162" y="875"/>
                    <a:pt x="19665" y="1065"/>
                  </a:cubicBezTo>
                  <a:cubicBezTo>
                    <a:pt x="20169" y="1274"/>
                    <a:pt x="20540" y="1445"/>
                    <a:pt x="20726" y="1597"/>
                  </a:cubicBezTo>
                  <a:cubicBezTo>
                    <a:pt x="20938" y="1750"/>
                    <a:pt x="21070" y="1864"/>
                    <a:pt x="21149" y="1959"/>
                  </a:cubicBezTo>
                  <a:cubicBezTo>
                    <a:pt x="21229" y="2054"/>
                    <a:pt x="21282" y="2187"/>
                    <a:pt x="21335" y="2339"/>
                  </a:cubicBezTo>
                  <a:cubicBezTo>
                    <a:pt x="21388" y="2491"/>
                    <a:pt x="21415" y="2662"/>
                    <a:pt x="21441" y="2871"/>
                  </a:cubicBezTo>
                  <a:cubicBezTo>
                    <a:pt x="21468" y="3081"/>
                    <a:pt x="21468" y="3328"/>
                    <a:pt x="21468" y="3632"/>
                  </a:cubicBezTo>
                  <a:cubicBezTo>
                    <a:pt x="21468" y="3955"/>
                    <a:pt x="21441" y="4221"/>
                    <a:pt x="21414" y="4450"/>
                  </a:cubicBezTo>
                  <a:cubicBezTo>
                    <a:pt x="21388" y="4678"/>
                    <a:pt x="21335" y="4868"/>
                    <a:pt x="21255" y="5001"/>
                  </a:cubicBezTo>
                  <a:cubicBezTo>
                    <a:pt x="21176" y="5134"/>
                    <a:pt x="21096" y="5248"/>
                    <a:pt x="20990" y="5305"/>
                  </a:cubicBezTo>
                  <a:cubicBezTo>
                    <a:pt x="20885" y="5362"/>
                    <a:pt x="20778" y="5400"/>
                    <a:pt x="20619" y="5400"/>
                  </a:cubicBezTo>
                  <a:cubicBezTo>
                    <a:pt x="20407" y="5400"/>
                    <a:pt x="20116" y="5305"/>
                    <a:pt x="19771" y="5115"/>
                  </a:cubicBezTo>
                  <a:cubicBezTo>
                    <a:pt x="19427" y="4925"/>
                    <a:pt x="18976" y="4716"/>
                    <a:pt x="18420" y="4487"/>
                  </a:cubicBezTo>
                  <a:cubicBezTo>
                    <a:pt x="17863" y="4259"/>
                    <a:pt x="17227" y="4050"/>
                    <a:pt x="16458" y="3860"/>
                  </a:cubicBezTo>
                  <a:cubicBezTo>
                    <a:pt x="15690" y="3670"/>
                    <a:pt x="14789" y="3575"/>
                    <a:pt x="13728" y="3575"/>
                  </a:cubicBezTo>
                  <a:cubicBezTo>
                    <a:pt x="12562" y="3575"/>
                    <a:pt x="11529" y="3746"/>
                    <a:pt x="10628" y="4088"/>
                  </a:cubicBezTo>
                  <a:cubicBezTo>
                    <a:pt x="9727" y="4430"/>
                    <a:pt x="8931" y="4906"/>
                    <a:pt x="8295" y="5552"/>
                  </a:cubicBezTo>
                  <a:cubicBezTo>
                    <a:pt x="7659" y="6180"/>
                    <a:pt x="7182" y="6940"/>
                    <a:pt x="6838" y="7834"/>
                  </a:cubicBezTo>
                  <a:cubicBezTo>
                    <a:pt x="6520" y="8728"/>
                    <a:pt x="6334" y="9735"/>
                    <a:pt x="6334" y="10857"/>
                  </a:cubicBezTo>
                  <a:cubicBezTo>
                    <a:pt x="6334" y="12093"/>
                    <a:pt x="6520" y="13158"/>
                    <a:pt x="6864" y="14052"/>
                  </a:cubicBezTo>
                  <a:cubicBezTo>
                    <a:pt x="7209" y="14945"/>
                    <a:pt x="7712" y="15687"/>
                    <a:pt x="8375" y="16276"/>
                  </a:cubicBezTo>
                  <a:cubicBezTo>
                    <a:pt x="9038" y="16866"/>
                    <a:pt x="9806" y="17284"/>
                    <a:pt x="10734" y="17569"/>
                  </a:cubicBezTo>
                  <a:cubicBezTo>
                    <a:pt x="11661" y="17854"/>
                    <a:pt x="12695" y="18007"/>
                    <a:pt x="13861" y="18007"/>
                  </a:cubicBezTo>
                  <a:cubicBezTo>
                    <a:pt x="14921" y="18007"/>
                    <a:pt x="15822" y="17911"/>
                    <a:pt x="16591" y="17740"/>
                  </a:cubicBezTo>
                  <a:cubicBezTo>
                    <a:pt x="17360" y="17569"/>
                    <a:pt x="18022" y="17360"/>
                    <a:pt x="18552" y="17151"/>
                  </a:cubicBezTo>
                  <a:cubicBezTo>
                    <a:pt x="19109" y="16942"/>
                    <a:pt x="19559" y="16752"/>
                    <a:pt x="19904" y="16561"/>
                  </a:cubicBezTo>
                  <a:cubicBezTo>
                    <a:pt x="20248" y="16371"/>
                    <a:pt x="20540" y="16295"/>
                    <a:pt x="20726" y="16295"/>
                  </a:cubicBezTo>
                  <a:cubicBezTo>
                    <a:pt x="20885" y="16295"/>
                    <a:pt x="20990" y="16314"/>
                    <a:pt x="21097" y="16352"/>
                  </a:cubicBezTo>
                  <a:cubicBezTo>
                    <a:pt x="21203" y="16390"/>
                    <a:pt x="21256" y="16485"/>
                    <a:pt x="21309" y="16619"/>
                  </a:cubicBezTo>
                  <a:cubicBezTo>
                    <a:pt x="21362" y="16752"/>
                    <a:pt x="21415" y="16923"/>
                    <a:pt x="21441" y="17151"/>
                  </a:cubicBezTo>
                  <a:cubicBezTo>
                    <a:pt x="21600" y="17436"/>
                    <a:pt x="21600" y="17759"/>
                    <a:pt x="21600" y="181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2DF82A8E-E80B-48EA-930A-B3376817CB08}"/>
                </a:ext>
              </a:extLst>
            </p:cNvPr>
            <p:cNvSpPr/>
            <p:nvPr/>
          </p:nvSpPr>
          <p:spPr>
            <a:xfrm>
              <a:off x="10744200" y="78486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1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9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9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7" y="3427"/>
                    <a:pt x="20460" y="4524"/>
                    <a:pt x="20916" y="5850"/>
                  </a:cubicBezTo>
                  <a:cubicBezTo>
                    <a:pt x="21372" y="7175"/>
                    <a:pt x="21600" y="8746"/>
                    <a:pt x="21600" y="10563"/>
                  </a:cubicBezTo>
                  <a:close/>
                  <a:moveTo>
                    <a:pt x="16749" y="10791"/>
                  </a:moveTo>
                  <a:cubicBezTo>
                    <a:pt x="16749" y="9693"/>
                    <a:pt x="16646" y="8708"/>
                    <a:pt x="16459" y="7799"/>
                  </a:cubicBezTo>
                  <a:cubicBezTo>
                    <a:pt x="16272" y="6891"/>
                    <a:pt x="15941" y="6134"/>
                    <a:pt x="15505" y="5490"/>
                  </a:cubicBezTo>
                  <a:cubicBezTo>
                    <a:pt x="15049" y="4846"/>
                    <a:pt x="14448" y="4354"/>
                    <a:pt x="13702" y="4013"/>
                  </a:cubicBezTo>
                  <a:cubicBezTo>
                    <a:pt x="12956" y="3673"/>
                    <a:pt x="12002" y="3483"/>
                    <a:pt x="10883" y="3483"/>
                  </a:cubicBezTo>
                  <a:cubicBezTo>
                    <a:pt x="9743" y="3483"/>
                    <a:pt x="8789" y="3673"/>
                    <a:pt x="8022" y="4070"/>
                  </a:cubicBezTo>
                  <a:cubicBezTo>
                    <a:pt x="7255" y="4468"/>
                    <a:pt x="6633" y="4979"/>
                    <a:pt x="6177" y="5641"/>
                  </a:cubicBezTo>
                  <a:cubicBezTo>
                    <a:pt x="5700" y="6304"/>
                    <a:pt x="5369" y="7061"/>
                    <a:pt x="5182" y="7932"/>
                  </a:cubicBezTo>
                  <a:cubicBezTo>
                    <a:pt x="4996" y="8803"/>
                    <a:pt x="4892" y="9730"/>
                    <a:pt x="4892" y="10715"/>
                  </a:cubicBezTo>
                  <a:cubicBezTo>
                    <a:pt x="4892" y="11851"/>
                    <a:pt x="4996" y="12873"/>
                    <a:pt x="5182" y="13781"/>
                  </a:cubicBezTo>
                  <a:cubicBezTo>
                    <a:pt x="5369" y="14690"/>
                    <a:pt x="5680" y="15466"/>
                    <a:pt x="6136" y="16110"/>
                  </a:cubicBezTo>
                  <a:cubicBezTo>
                    <a:pt x="6592" y="16754"/>
                    <a:pt x="7172" y="17246"/>
                    <a:pt x="7939" y="17587"/>
                  </a:cubicBezTo>
                  <a:cubicBezTo>
                    <a:pt x="8706" y="17927"/>
                    <a:pt x="9639" y="18098"/>
                    <a:pt x="10779" y="18098"/>
                  </a:cubicBezTo>
                  <a:cubicBezTo>
                    <a:pt x="11919" y="18098"/>
                    <a:pt x="12873" y="17908"/>
                    <a:pt x="13640" y="17511"/>
                  </a:cubicBezTo>
                  <a:cubicBezTo>
                    <a:pt x="14407" y="17113"/>
                    <a:pt x="15029" y="16602"/>
                    <a:pt x="15485" y="15940"/>
                  </a:cubicBezTo>
                  <a:cubicBezTo>
                    <a:pt x="15962" y="15277"/>
                    <a:pt x="16293" y="14501"/>
                    <a:pt x="16480" y="13611"/>
                  </a:cubicBezTo>
                  <a:cubicBezTo>
                    <a:pt x="16646" y="12721"/>
                    <a:pt x="16749" y="11775"/>
                    <a:pt x="16749" y="107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4D85FB20-98DF-4E1A-8AFF-2A02A1BEF6E5}"/>
                </a:ext>
              </a:extLst>
            </p:cNvPr>
            <p:cNvSpPr/>
            <p:nvPr/>
          </p:nvSpPr>
          <p:spPr>
            <a:xfrm>
              <a:off x="10896599" y="7848600"/>
              <a:ext cx="163071" cy="14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4"/>
                    <a:pt x="21566" y="21112"/>
                    <a:pt x="21516" y="21190"/>
                  </a:cubicBezTo>
                  <a:cubicBezTo>
                    <a:pt x="21465" y="21287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7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398"/>
                  </a:lnTo>
                  <a:lnTo>
                    <a:pt x="18000" y="3398"/>
                  </a:lnTo>
                  <a:lnTo>
                    <a:pt x="12634" y="20877"/>
                  </a:lnTo>
                  <a:cubicBezTo>
                    <a:pt x="12600" y="21014"/>
                    <a:pt x="12533" y="21131"/>
                    <a:pt x="12449" y="21229"/>
                  </a:cubicBezTo>
                  <a:cubicBezTo>
                    <a:pt x="12365" y="21326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0"/>
                  </a:cubicBezTo>
                  <a:cubicBezTo>
                    <a:pt x="8865" y="21092"/>
                    <a:pt x="8815" y="20975"/>
                    <a:pt x="8781" y="20858"/>
                  </a:cubicBezTo>
                  <a:lnTo>
                    <a:pt x="3600" y="3379"/>
                  </a:lnTo>
                  <a:lnTo>
                    <a:pt x="3566" y="3379"/>
                  </a:lnTo>
                  <a:lnTo>
                    <a:pt x="3566" y="20877"/>
                  </a:lnTo>
                  <a:cubicBezTo>
                    <a:pt x="3566" y="20994"/>
                    <a:pt x="3533" y="21092"/>
                    <a:pt x="3482" y="21170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6"/>
                    <a:pt x="135" y="21268"/>
                    <a:pt x="84" y="21170"/>
                  </a:cubicBezTo>
                  <a:cubicBezTo>
                    <a:pt x="34" y="21092"/>
                    <a:pt x="0" y="20975"/>
                    <a:pt x="0" y="20877"/>
                  </a:cubicBezTo>
                  <a:lnTo>
                    <a:pt x="0" y="1738"/>
                  </a:lnTo>
                  <a:cubicBezTo>
                    <a:pt x="0" y="1172"/>
                    <a:pt x="135" y="742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56" y="723"/>
                    <a:pt x="6241" y="976"/>
                    <a:pt x="6392" y="1289"/>
                  </a:cubicBezTo>
                  <a:cubicBezTo>
                    <a:pt x="6544" y="1601"/>
                    <a:pt x="6678" y="1992"/>
                    <a:pt x="6796" y="2461"/>
                  </a:cubicBezTo>
                  <a:lnTo>
                    <a:pt x="10800" y="15272"/>
                  </a:lnTo>
                  <a:lnTo>
                    <a:pt x="10850" y="15272"/>
                  </a:lnTo>
                  <a:lnTo>
                    <a:pt x="15005" y="2500"/>
                  </a:lnTo>
                  <a:cubicBezTo>
                    <a:pt x="15123" y="2031"/>
                    <a:pt x="15258" y="1641"/>
                    <a:pt x="15409" y="1328"/>
                  </a:cubicBezTo>
                  <a:cubicBezTo>
                    <a:pt x="15561" y="1016"/>
                    <a:pt x="15729" y="742"/>
                    <a:pt x="15931" y="547"/>
                  </a:cubicBezTo>
                  <a:cubicBezTo>
                    <a:pt x="16133" y="352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3"/>
                    <a:pt x="21213" y="449"/>
                  </a:cubicBezTo>
                  <a:cubicBezTo>
                    <a:pt x="21331" y="606"/>
                    <a:pt x="21415" y="781"/>
                    <a:pt x="21482" y="996"/>
                  </a:cubicBezTo>
                  <a:cubicBezTo>
                    <a:pt x="21549" y="1211"/>
                    <a:pt x="21583" y="1465"/>
                    <a:pt x="21583" y="1738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A76D87CF-B540-46F6-AAEF-881E413BD70A}"/>
                </a:ext>
              </a:extLst>
            </p:cNvPr>
            <p:cNvSpPr/>
            <p:nvPr/>
          </p:nvSpPr>
          <p:spPr>
            <a:xfrm>
              <a:off x="11087099" y="7848600"/>
              <a:ext cx="163071" cy="14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4"/>
                    <a:pt x="21566" y="21112"/>
                    <a:pt x="21516" y="21190"/>
                  </a:cubicBezTo>
                  <a:cubicBezTo>
                    <a:pt x="21465" y="21287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7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398"/>
                  </a:lnTo>
                  <a:lnTo>
                    <a:pt x="18000" y="3398"/>
                  </a:lnTo>
                  <a:lnTo>
                    <a:pt x="12634" y="20877"/>
                  </a:lnTo>
                  <a:cubicBezTo>
                    <a:pt x="12600" y="21014"/>
                    <a:pt x="12533" y="21131"/>
                    <a:pt x="12449" y="21229"/>
                  </a:cubicBezTo>
                  <a:cubicBezTo>
                    <a:pt x="12365" y="21326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0"/>
                  </a:cubicBezTo>
                  <a:cubicBezTo>
                    <a:pt x="8865" y="21092"/>
                    <a:pt x="8798" y="20975"/>
                    <a:pt x="8781" y="20858"/>
                  </a:cubicBezTo>
                  <a:lnTo>
                    <a:pt x="3600" y="3379"/>
                  </a:lnTo>
                  <a:lnTo>
                    <a:pt x="3566" y="3379"/>
                  </a:lnTo>
                  <a:lnTo>
                    <a:pt x="3566" y="20877"/>
                  </a:lnTo>
                  <a:cubicBezTo>
                    <a:pt x="3566" y="20994"/>
                    <a:pt x="3533" y="21092"/>
                    <a:pt x="3482" y="21170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6"/>
                    <a:pt x="135" y="21268"/>
                    <a:pt x="84" y="21170"/>
                  </a:cubicBezTo>
                  <a:cubicBezTo>
                    <a:pt x="34" y="21092"/>
                    <a:pt x="0" y="20975"/>
                    <a:pt x="0" y="20877"/>
                  </a:cubicBezTo>
                  <a:lnTo>
                    <a:pt x="0" y="1738"/>
                  </a:lnTo>
                  <a:cubicBezTo>
                    <a:pt x="0" y="1172"/>
                    <a:pt x="135" y="742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39" y="723"/>
                    <a:pt x="6241" y="976"/>
                    <a:pt x="6392" y="1289"/>
                  </a:cubicBezTo>
                  <a:cubicBezTo>
                    <a:pt x="6544" y="1601"/>
                    <a:pt x="6678" y="1992"/>
                    <a:pt x="6796" y="2461"/>
                  </a:cubicBezTo>
                  <a:lnTo>
                    <a:pt x="10800" y="15272"/>
                  </a:lnTo>
                  <a:lnTo>
                    <a:pt x="10850" y="15272"/>
                  </a:lnTo>
                  <a:lnTo>
                    <a:pt x="15005" y="2500"/>
                  </a:lnTo>
                  <a:cubicBezTo>
                    <a:pt x="15123" y="2031"/>
                    <a:pt x="15258" y="1641"/>
                    <a:pt x="15409" y="1328"/>
                  </a:cubicBezTo>
                  <a:cubicBezTo>
                    <a:pt x="15561" y="1016"/>
                    <a:pt x="15729" y="742"/>
                    <a:pt x="15931" y="547"/>
                  </a:cubicBezTo>
                  <a:cubicBezTo>
                    <a:pt x="16133" y="352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3"/>
                    <a:pt x="21213" y="449"/>
                  </a:cubicBezTo>
                  <a:cubicBezTo>
                    <a:pt x="21331" y="606"/>
                    <a:pt x="21415" y="781"/>
                    <a:pt x="21482" y="996"/>
                  </a:cubicBezTo>
                  <a:cubicBezTo>
                    <a:pt x="21549" y="1211"/>
                    <a:pt x="21583" y="1465"/>
                    <a:pt x="21583" y="1738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03E48819-7705-4536-BB4C-ED47D0B8E1AF}"/>
                </a:ext>
              </a:extLst>
            </p:cNvPr>
            <p:cNvSpPr/>
            <p:nvPr/>
          </p:nvSpPr>
          <p:spPr>
            <a:xfrm>
              <a:off x="11290299" y="78485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573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567" y="1928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D686C262-9C28-41D3-A7C0-B26B6049E565}"/>
                </a:ext>
              </a:extLst>
            </p:cNvPr>
            <p:cNvSpPr/>
            <p:nvPr/>
          </p:nvSpPr>
          <p:spPr>
            <a:xfrm>
              <a:off x="11391900" y="7848600"/>
              <a:ext cx="103632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85" y="21502"/>
                    <a:pt x="20541" y="21541"/>
                    <a:pt x="20091" y="21561"/>
                  </a:cubicBezTo>
                  <a:cubicBezTo>
                    <a:pt x="19668" y="21580"/>
                    <a:pt x="19059" y="21600"/>
                    <a:pt x="18318" y="21600"/>
                  </a:cubicBezTo>
                  <a:cubicBezTo>
                    <a:pt x="17682" y="21600"/>
                    <a:pt x="17179" y="21580"/>
                    <a:pt x="16809" y="21561"/>
                  </a:cubicBezTo>
                  <a:cubicBezTo>
                    <a:pt x="16438" y="21541"/>
                    <a:pt x="16147" y="21502"/>
                    <a:pt x="15909" y="21444"/>
                  </a:cubicBezTo>
                  <a:cubicBezTo>
                    <a:pt x="15697" y="21385"/>
                    <a:pt x="15538" y="21307"/>
                    <a:pt x="15459" y="21210"/>
                  </a:cubicBezTo>
                  <a:cubicBezTo>
                    <a:pt x="15379" y="21112"/>
                    <a:pt x="15300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3"/>
                    <a:pt x="10694" y="13580"/>
                  </a:cubicBezTo>
                  <a:cubicBezTo>
                    <a:pt x="10323" y="13307"/>
                    <a:pt x="9900" y="13093"/>
                    <a:pt x="9424" y="12936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7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56" y="21463"/>
                    <a:pt x="4738" y="21502"/>
                    <a:pt x="4368" y="21541"/>
                  </a:cubicBezTo>
                  <a:cubicBezTo>
                    <a:pt x="3997" y="21580"/>
                    <a:pt x="3520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12" y="21502"/>
                    <a:pt x="821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7"/>
                  </a:cubicBezTo>
                  <a:lnTo>
                    <a:pt x="0" y="1385"/>
                  </a:lnTo>
                  <a:cubicBezTo>
                    <a:pt x="0" y="897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80" y="1912"/>
                  </a:cubicBezTo>
                  <a:cubicBezTo>
                    <a:pt x="18741" y="2400"/>
                    <a:pt x="19218" y="2966"/>
                    <a:pt x="19588" y="3629"/>
                  </a:cubicBezTo>
                  <a:cubicBezTo>
                    <a:pt x="19959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6" y="9912"/>
                    <a:pt x="17577" y="10322"/>
                    <a:pt x="16888" y="10654"/>
                  </a:cubicBezTo>
                  <a:cubicBezTo>
                    <a:pt x="16200" y="10985"/>
                    <a:pt x="15380" y="11278"/>
                    <a:pt x="14480" y="11473"/>
                  </a:cubicBezTo>
                  <a:cubicBezTo>
                    <a:pt x="14903" y="11629"/>
                    <a:pt x="15327" y="11824"/>
                    <a:pt x="15697" y="12039"/>
                  </a:cubicBezTo>
                  <a:cubicBezTo>
                    <a:pt x="16068" y="12253"/>
                    <a:pt x="16439" y="12527"/>
                    <a:pt x="16783" y="12839"/>
                  </a:cubicBezTo>
                  <a:cubicBezTo>
                    <a:pt x="17127" y="13151"/>
                    <a:pt x="17444" y="13522"/>
                    <a:pt x="17736" y="13912"/>
                  </a:cubicBezTo>
                  <a:cubicBezTo>
                    <a:pt x="18027" y="14302"/>
                    <a:pt x="18318" y="14770"/>
                    <a:pt x="18609" y="15278"/>
                  </a:cubicBezTo>
                  <a:lnTo>
                    <a:pt x="21071" y="19512"/>
                  </a:lnTo>
                  <a:cubicBezTo>
                    <a:pt x="21309" y="19922"/>
                    <a:pt x="21442" y="20234"/>
                    <a:pt x="21521" y="20429"/>
                  </a:cubicBezTo>
                  <a:cubicBezTo>
                    <a:pt x="21574" y="20663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8"/>
                    <a:pt x="12176" y="3727"/>
                    <a:pt x="11171" y="3512"/>
                  </a:cubicBezTo>
                  <a:cubicBezTo>
                    <a:pt x="10879" y="3453"/>
                    <a:pt x="10535" y="3415"/>
                    <a:pt x="10138" y="3375"/>
                  </a:cubicBezTo>
                  <a:cubicBezTo>
                    <a:pt x="9768" y="3336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4"/>
                    <a:pt x="12282" y="8819"/>
                    <a:pt x="12706" y="8546"/>
                  </a:cubicBezTo>
                  <a:cubicBezTo>
                    <a:pt x="13129" y="8273"/>
                    <a:pt x="13447" y="7961"/>
                    <a:pt x="13659" y="7570"/>
                  </a:cubicBezTo>
                  <a:cubicBezTo>
                    <a:pt x="13871" y="7219"/>
                    <a:pt x="13976" y="681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ED90A8D8-EE44-4914-B247-48A0626EE0B4}"/>
                </a:ext>
              </a:extLst>
            </p:cNvPr>
            <p:cNvSpPr/>
            <p:nvPr/>
          </p:nvSpPr>
          <p:spPr>
            <a:xfrm>
              <a:off x="11506199" y="7848600"/>
              <a:ext cx="103507" cy="14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40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8" y="19299"/>
                  </a:cubicBezTo>
                  <a:cubicBezTo>
                    <a:pt x="21414" y="19432"/>
                    <a:pt x="21362" y="19547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52" y="20098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9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223" y="21372"/>
                    <a:pt x="7606" y="20935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2" y="14356"/>
                    <a:pt x="0" y="12816"/>
                    <a:pt x="0" y="11066"/>
                  </a:cubicBezTo>
                  <a:cubicBezTo>
                    <a:pt x="0" y="9279"/>
                    <a:pt x="318" y="7701"/>
                    <a:pt x="1007" y="6332"/>
                  </a:cubicBezTo>
                  <a:cubicBezTo>
                    <a:pt x="1670" y="4944"/>
                    <a:pt x="2597" y="3784"/>
                    <a:pt x="3790" y="2852"/>
                  </a:cubicBezTo>
                  <a:cubicBezTo>
                    <a:pt x="4983" y="1920"/>
                    <a:pt x="6414" y="1198"/>
                    <a:pt x="8057" y="723"/>
                  </a:cubicBezTo>
                  <a:cubicBezTo>
                    <a:pt x="9727" y="247"/>
                    <a:pt x="11555" y="0"/>
                    <a:pt x="13543" y="0"/>
                  </a:cubicBezTo>
                  <a:cubicBezTo>
                    <a:pt x="14365" y="0"/>
                    <a:pt x="15133" y="57"/>
                    <a:pt x="15875" y="152"/>
                  </a:cubicBezTo>
                  <a:cubicBezTo>
                    <a:pt x="16618" y="247"/>
                    <a:pt x="17333" y="380"/>
                    <a:pt x="17969" y="532"/>
                  </a:cubicBezTo>
                  <a:cubicBezTo>
                    <a:pt x="18605" y="685"/>
                    <a:pt x="19188" y="875"/>
                    <a:pt x="19692" y="1065"/>
                  </a:cubicBezTo>
                  <a:cubicBezTo>
                    <a:pt x="20195" y="1274"/>
                    <a:pt x="20566" y="1445"/>
                    <a:pt x="20752" y="1597"/>
                  </a:cubicBezTo>
                  <a:cubicBezTo>
                    <a:pt x="20964" y="1750"/>
                    <a:pt x="21097" y="1864"/>
                    <a:pt x="21176" y="1959"/>
                  </a:cubicBezTo>
                  <a:cubicBezTo>
                    <a:pt x="21256" y="2054"/>
                    <a:pt x="21309" y="2187"/>
                    <a:pt x="21362" y="2339"/>
                  </a:cubicBezTo>
                  <a:cubicBezTo>
                    <a:pt x="21415" y="2491"/>
                    <a:pt x="21441" y="2662"/>
                    <a:pt x="21468" y="2871"/>
                  </a:cubicBezTo>
                  <a:cubicBezTo>
                    <a:pt x="21494" y="3081"/>
                    <a:pt x="21494" y="3328"/>
                    <a:pt x="21494" y="3632"/>
                  </a:cubicBezTo>
                  <a:cubicBezTo>
                    <a:pt x="21494" y="3955"/>
                    <a:pt x="21468" y="4221"/>
                    <a:pt x="21441" y="4450"/>
                  </a:cubicBezTo>
                  <a:cubicBezTo>
                    <a:pt x="21414" y="4678"/>
                    <a:pt x="21361" y="4868"/>
                    <a:pt x="21282" y="5001"/>
                  </a:cubicBezTo>
                  <a:cubicBezTo>
                    <a:pt x="21202" y="5134"/>
                    <a:pt x="21123" y="5248"/>
                    <a:pt x="21017" y="5305"/>
                  </a:cubicBezTo>
                  <a:cubicBezTo>
                    <a:pt x="20911" y="5362"/>
                    <a:pt x="20805" y="5400"/>
                    <a:pt x="20646" y="5400"/>
                  </a:cubicBezTo>
                  <a:cubicBezTo>
                    <a:pt x="20434" y="5400"/>
                    <a:pt x="20142" y="5305"/>
                    <a:pt x="19798" y="5115"/>
                  </a:cubicBezTo>
                  <a:cubicBezTo>
                    <a:pt x="19453" y="4925"/>
                    <a:pt x="19003" y="4716"/>
                    <a:pt x="18446" y="4487"/>
                  </a:cubicBezTo>
                  <a:cubicBezTo>
                    <a:pt x="17889" y="4259"/>
                    <a:pt x="17253" y="4050"/>
                    <a:pt x="16485" y="3860"/>
                  </a:cubicBezTo>
                  <a:cubicBezTo>
                    <a:pt x="15716" y="3670"/>
                    <a:pt x="14815" y="3575"/>
                    <a:pt x="13755" y="3575"/>
                  </a:cubicBezTo>
                  <a:cubicBezTo>
                    <a:pt x="12589" y="3575"/>
                    <a:pt x="11555" y="3746"/>
                    <a:pt x="10654" y="4088"/>
                  </a:cubicBezTo>
                  <a:cubicBezTo>
                    <a:pt x="9753" y="4430"/>
                    <a:pt x="8958" y="4906"/>
                    <a:pt x="8322" y="5552"/>
                  </a:cubicBezTo>
                  <a:cubicBezTo>
                    <a:pt x="7686" y="6180"/>
                    <a:pt x="7209" y="6940"/>
                    <a:pt x="6864" y="7834"/>
                  </a:cubicBezTo>
                  <a:cubicBezTo>
                    <a:pt x="6520" y="8728"/>
                    <a:pt x="6361" y="9735"/>
                    <a:pt x="6361" y="10857"/>
                  </a:cubicBezTo>
                  <a:cubicBezTo>
                    <a:pt x="6361" y="12093"/>
                    <a:pt x="6546" y="13158"/>
                    <a:pt x="6891" y="14052"/>
                  </a:cubicBezTo>
                  <a:cubicBezTo>
                    <a:pt x="7235" y="14945"/>
                    <a:pt x="7739" y="15687"/>
                    <a:pt x="8401" y="16276"/>
                  </a:cubicBezTo>
                  <a:cubicBezTo>
                    <a:pt x="9064" y="16866"/>
                    <a:pt x="9833" y="17284"/>
                    <a:pt x="10760" y="17569"/>
                  </a:cubicBezTo>
                  <a:cubicBezTo>
                    <a:pt x="11688" y="17854"/>
                    <a:pt x="12721" y="18007"/>
                    <a:pt x="13888" y="18007"/>
                  </a:cubicBezTo>
                  <a:cubicBezTo>
                    <a:pt x="14948" y="18007"/>
                    <a:pt x="15849" y="17911"/>
                    <a:pt x="16618" y="17740"/>
                  </a:cubicBezTo>
                  <a:cubicBezTo>
                    <a:pt x="17386" y="17569"/>
                    <a:pt x="18049" y="17360"/>
                    <a:pt x="18579" y="17151"/>
                  </a:cubicBezTo>
                  <a:cubicBezTo>
                    <a:pt x="19135" y="16942"/>
                    <a:pt x="19586" y="16752"/>
                    <a:pt x="19930" y="16561"/>
                  </a:cubicBezTo>
                  <a:cubicBezTo>
                    <a:pt x="20275" y="16390"/>
                    <a:pt x="20566" y="16295"/>
                    <a:pt x="20752" y="16295"/>
                  </a:cubicBezTo>
                  <a:cubicBezTo>
                    <a:pt x="20911" y="16295"/>
                    <a:pt x="21017" y="16314"/>
                    <a:pt x="21123" y="16352"/>
                  </a:cubicBezTo>
                  <a:cubicBezTo>
                    <a:pt x="21229" y="16390"/>
                    <a:pt x="21282" y="16485"/>
                    <a:pt x="21335" y="16619"/>
                  </a:cubicBezTo>
                  <a:cubicBezTo>
                    <a:pt x="21388" y="16752"/>
                    <a:pt x="21441" y="16923"/>
                    <a:pt x="21468" y="17151"/>
                  </a:cubicBezTo>
                  <a:cubicBezTo>
                    <a:pt x="21573" y="17436"/>
                    <a:pt x="21600" y="17759"/>
                    <a:pt x="21600" y="181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2B939B74-BED4-4DD2-BAB3-0067C789563F}"/>
                </a:ext>
              </a:extLst>
            </p:cNvPr>
            <p:cNvSpPr/>
            <p:nvPr/>
          </p:nvSpPr>
          <p:spPr>
            <a:xfrm>
              <a:off x="11633199" y="78485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573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600" y="1928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3F42111F-4E0D-4989-93FD-62043DF9C32B}"/>
                </a:ext>
              </a:extLst>
            </p:cNvPr>
            <p:cNvSpPr/>
            <p:nvPr/>
          </p:nvSpPr>
          <p:spPr>
            <a:xfrm>
              <a:off x="10998200" y="8470900"/>
              <a:ext cx="154431" cy="18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22"/>
                  </a:moveTo>
                  <a:cubicBezTo>
                    <a:pt x="21600" y="3930"/>
                    <a:pt x="21582" y="4209"/>
                    <a:pt x="21547" y="4429"/>
                  </a:cubicBezTo>
                  <a:cubicBezTo>
                    <a:pt x="21511" y="4649"/>
                    <a:pt x="21476" y="4839"/>
                    <a:pt x="21405" y="4971"/>
                  </a:cubicBezTo>
                  <a:cubicBezTo>
                    <a:pt x="21351" y="5103"/>
                    <a:pt x="21280" y="5206"/>
                    <a:pt x="21191" y="5250"/>
                  </a:cubicBezTo>
                  <a:cubicBezTo>
                    <a:pt x="21103" y="5308"/>
                    <a:pt x="21014" y="5323"/>
                    <a:pt x="20889" y="5323"/>
                  </a:cubicBezTo>
                  <a:cubicBezTo>
                    <a:pt x="20712" y="5323"/>
                    <a:pt x="20445" y="5220"/>
                    <a:pt x="20072" y="5030"/>
                  </a:cubicBezTo>
                  <a:cubicBezTo>
                    <a:pt x="19699" y="4839"/>
                    <a:pt x="19184" y="4634"/>
                    <a:pt x="18562" y="4399"/>
                  </a:cubicBezTo>
                  <a:cubicBezTo>
                    <a:pt x="17941" y="4179"/>
                    <a:pt x="17195" y="3959"/>
                    <a:pt x="16324" y="3769"/>
                  </a:cubicBezTo>
                  <a:cubicBezTo>
                    <a:pt x="15454" y="3578"/>
                    <a:pt x="14459" y="3475"/>
                    <a:pt x="13304" y="3475"/>
                  </a:cubicBezTo>
                  <a:cubicBezTo>
                    <a:pt x="12079" y="3475"/>
                    <a:pt x="10977" y="3651"/>
                    <a:pt x="9983" y="4003"/>
                  </a:cubicBezTo>
                  <a:cubicBezTo>
                    <a:pt x="8988" y="4355"/>
                    <a:pt x="8153" y="4854"/>
                    <a:pt x="7443" y="5484"/>
                  </a:cubicBezTo>
                  <a:cubicBezTo>
                    <a:pt x="6732" y="6130"/>
                    <a:pt x="6199" y="6892"/>
                    <a:pt x="5826" y="7787"/>
                  </a:cubicBezTo>
                  <a:cubicBezTo>
                    <a:pt x="5453" y="8681"/>
                    <a:pt x="5258" y="9678"/>
                    <a:pt x="5258" y="10763"/>
                  </a:cubicBezTo>
                  <a:cubicBezTo>
                    <a:pt x="5258" y="11951"/>
                    <a:pt x="5453" y="13007"/>
                    <a:pt x="5826" y="13916"/>
                  </a:cubicBezTo>
                  <a:cubicBezTo>
                    <a:pt x="6217" y="14825"/>
                    <a:pt x="6750" y="15588"/>
                    <a:pt x="7443" y="16204"/>
                  </a:cubicBezTo>
                  <a:cubicBezTo>
                    <a:pt x="8135" y="16820"/>
                    <a:pt x="8970" y="17274"/>
                    <a:pt x="9930" y="17597"/>
                  </a:cubicBezTo>
                  <a:cubicBezTo>
                    <a:pt x="10906" y="17905"/>
                    <a:pt x="11972" y="18066"/>
                    <a:pt x="13145" y="18066"/>
                  </a:cubicBezTo>
                  <a:cubicBezTo>
                    <a:pt x="13713" y="18066"/>
                    <a:pt x="14282" y="18008"/>
                    <a:pt x="14850" y="17905"/>
                  </a:cubicBezTo>
                  <a:cubicBezTo>
                    <a:pt x="15418" y="17802"/>
                    <a:pt x="15934" y="17641"/>
                    <a:pt x="16413" y="17421"/>
                  </a:cubicBezTo>
                  <a:lnTo>
                    <a:pt x="16413" y="12582"/>
                  </a:lnTo>
                  <a:lnTo>
                    <a:pt x="11635" y="12582"/>
                  </a:lnTo>
                  <a:cubicBezTo>
                    <a:pt x="11404" y="12582"/>
                    <a:pt x="11226" y="12465"/>
                    <a:pt x="11084" y="12215"/>
                  </a:cubicBezTo>
                  <a:cubicBezTo>
                    <a:pt x="10942" y="11966"/>
                    <a:pt x="10889" y="11555"/>
                    <a:pt x="10889" y="10983"/>
                  </a:cubicBezTo>
                  <a:cubicBezTo>
                    <a:pt x="10889" y="10675"/>
                    <a:pt x="10907" y="10426"/>
                    <a:pt x="10942" y="10221"/>
                  </a:cubicBezTo>
                  <a:cubicBezTo>
                    <a:pt x="10978" y="10016"/>
                    <a:pt x="11031" y="9854"/>
                    <a:pt x="11084" y="9737"/>
                  </a:cubicBezTo>
                  <a:cubicBezTo>
                    <a:pt x="11155" y="9620"/>
                    <a:pt x="11226" y="9517"/>
                    <a:pt x="11315" y="9458"/>
                  </a:cubicBezTo>
                  <a:cubicBezTo>
                    <a:pt x="11404" y="9400"/>
                    <a:pt x="11511" y="9370"/>
                    <a:pt x="11635" y="9370"/>
                  </a:cubicBezTo>
                  <a:lnTo>
                    <a:pt x="20179" y="9370"/>
                  </a:lnTo>
                  <a:cubicBezTo>
                    <a:pt x="20392" y="9370"/>
                    <a:pt x="20570" y="9400"/>
                    <a:pt x="20730" y="9458"/>
                  </a:cubicBezTo>
                  <a:cubicBezTo>
                    <a:pt x="20890" y="9517"/>
                    <a:pt x="21032" y="9605"/>
                    <a:pt x="21156" y="9722"/>
                  </a:cubicBezTo>
                  <a:cubicBezTo>
                    <a:pt x="21280" y="9840"/>
                    <a:pt x="21369" y="9986"/>
                    <a:pt x="21440" y="10147"/>
                  </a:cubicBezTo>
                  <a:cubicBezTo>
                    <a:pt x="21511" y="10309"/>
                    <a:pt x="21547" y="10499"/>
                    <a:pt x="21547" y="10719"/>
                  </a:cubicBezTo>
                  <a:lnTo>
                    <a:pt x="21547" y="19034"/>
                  </a:lnTo>
                  <a:cubicBezTo>
                    <a:pt x="21547" y="19356"/>
                    <a:pt x="21476" y="19635"/>
                    <a:pt x="21334" y="19884"/>
                  </a:cubicBezTo>
                  <a:cubicBezTo>
                    <a:pt x="21191" y="20134"/>
                    <a:pt x="20925" y="20324"/>
                    <a:pt x="20499" y="20456"/>
                  </a:cubicBezTo>
                  <a:cubicBezTo>
                    <a:pt x="20072" y="20603"/>
                    <a:pt x="19557" y="20735"/>
                    <a:pt x="18936" y="20896"/>
                  </a:cubicBezTo>
                  <a:cubicBezTo>
                    <a:pt x="18314" y="21043"/>
                    <a:pt x="17657" y="21175"/>
                    <a:pt x="16982" y="21277"/>
                  </a:cubicBezTo>
                  <a:cubicBezTo>
                    <a:pt x="16307" y="21380"/>
                    <a:pt x="15632" y="21468"/>
                    <a:pt x="14957" y="21512"/>
                  </a:cubicBezTo>
                  <a:cubicBezTo>
                    <a:pt x="14282" y="21571"/>
                    <a:pt x="13589" y="21600"/>
                    <a:pt x="12896" y="21600"/>
                  </a:cubicBezTo>
                  <a:cubicBezTo>
                    <a:pt x="10871" y="21600"/>
                    <a:pt x="9077" y="21365"/>
                    <a:pt x="7478" y="20881"/>
                  </a:cubicBezTo>
                  <a:cubicBezTo>
                    <a:pt x="5880" y="20398"/>
                    <a:pt x="4530" y="19708"/>
                    <a:pt x="3428" y="18799"/>
                  </a:cubicBezTo>
                  <a:cubicBezTo>
                    <a:pt x="2327" y="17890"/>
                    <a:pt x="1474" y="16776"/>
                    <a:pt x="888" y="15470"/>
                  </a:cubicBezTo>
                  <a:cubicBezTo>
                    <a:pt x="302" y="14165"/>
                    <a:pt x="0" y="12684"/>
                    <a:pt x="0" y="11027"/>
                  </a:cubicBezTo>
                  <a:cubicBezTo>
                    <a:pt x="0" y="9312"/>
                    <a:pt x="320" y="7787"/>
                    <a:pt x="942" y="6423"/>
                  </a:cubicBezTo>
                  <a:cubicBezTo>
                    <a:pt x="1563" y="5059"/>
                    <a:pt x="2451" y="3901"/>
                    <a:pt x="3606" y="2947"/>
                  </a:cubicBezTo>
                  <a:cubicBezTo>
                    <a:pt x="4761" y="1994"/>
                    <a:pt x="6128" y="1261"/>
                    <a:pt x="7763" y="763"/>
                  </a:cubicBezTo>
                  <a:cubicBezTo>
                    <a:pt x="9397" y="264"/>
                    <a:pt x="11191" y="0"/>
                    <a:pt x="13180" y="0"/>
                  </a:cubicBezTo>
                  <a:cubicBezTo>
                    <a:pt x="14282" y="0"/>
                    <a:pt x="15276" y="59"/>
                    <a:pt x="16165" y="191"/>
                  </a:cubicBezTo>
                  <a:cubicBezTo>
                    <a:pt x="17071" y="308"/>
                    <a:pt x="17852" y="469"/>
                    <a:pt x="18527" y="645"/>
                  </a:cubicBezTo>
                  <a:cubicBezTo>
                    <a:pt x="19202" y="821"/>
                    <a:pt x="19753" y="1012"/>
                    <a:pt x="20197" y="1217"/>
                  </a:cubicBezTo>
                  <a:cubicBezTo>
                    <a:pt x="20641" y="1422"/>
                    <a:pt x="20943" y="1598"/>
                    <a:pt x="21121" y="1745"/>
                  </a:cubicBezTo>
                  <a:cubicBezTo>
                    <a:pt x="21298" y="1892"/>
                    <a:pt x="21423" y="2112"/>
                    <a:pt x="21494" y="2376"/>
                  </a:cubicBezTo>
                  <a:cubicBezTo>
                    <a:pt x="21564" y="2669"/>
                    <a:pt x="21600" y="3080"/>
                    <a:pt x="21600" y="362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CD9B7C18-82FE-4463-AB31-AC326D101C83}"/>
                </a:ext>
              </a:extLst>
            </p:cNvPr>
            <p:cNvSpPr/>
            <p:nvPr/>
          </p:nvSpPr>
          <p:spPr>
            <a:xfrm>
              <a:off x="11188700" y="8483599"/>
              <a:ext cx="134112" cy="18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5"/>
                  </a:moveTo>
                  <a:cubicBezTo>
                    <a:pt x="21600" y="21056"/>
                    <a:pt x="21580" y="21162"/>
                    <a:pt x="21518" y="21237"/>
                  </a:cubicBezTo>
                  <a:cubicBezTo>
                    <a:pt x="21457" y="21328"/>
                    <a:pt x="21314" y="21388"/>
                    <a:pt x="21089" y="21449"/>
                  </a:cubicBezTo>
                  <a:cubicBezTo>
                    <a:pt x="20864" y="21509"/>
                    <a:pt x="20536" y="21539"/>
                    <a:pt x="20107" y="21570"/>
                  </a:cubicBezTo>
                  <a:cubicBezTo>
                    <a:pt x="19677" y="21600"/>
                    <a:pt x="19084" y="21600"/>
                    <a:pt x="18327" y="21600"/>
                  </a:cubicBezTo>
                  <a:cubicBezTo>
                    <a:pt x="17693" y="21600"/>
                    <a:pt x="17202" y="21585"/>
                    <a:pt x="16814" y="21570"/>
                  </a:cubicBezTo>
                  <a:cubicBezTo>
                    <a:pt x="16446" y="21555"/>
                    <a:pt x="16139" y="21509"/>
                    <a:pt x="15934" y="21449"/>
                  </a:cubicBezTo>
                  <a:cubicBezTo>
                    <a:pt x="15709" y="21388"/>
                    <a:pt x="15566" y="21313"/>
                    <a:pt x="15464" y="21222"/>
                  </a:cubicBezTo>
                  <a:cubicBezTo>
                    <a:pt x="15362" y="21131"/>
                    <a:pt x="15300" y="21010"/>
                    <a:pt x="15239" y="20874"/>
                  </a:cubicBezTo>
                  <a:lnTo>
                    <a:pt x="12621" y="16068"/>
                  </a:lnTo>
                  <a:cubicBezTo>
                    <a:pt x="12314" y="15524"/>
                    <a:pt x="12007" y="15040"/>
                    <a:pt x="11700" y="14617"/>
                  </a:cubicBezTo>
                  <a:cubicBezTo>
                    <a:pt x="11393" y="14193"/>
                    <a:pt x="11066" y="13846"/>
                    <a:pt x="10698" y="13559"/>
                  </a:cubicBezTo>
                  <a:cubicBezTo>
                    <a:pt x="10330" y="13271"/>
                    <a:pt x="9900" y="13060"/>
                    <a:pt x="9430" y="12924"/>
                  </a:cubicBezTo>
                  <a:cubicBezTo>
                    <a:pt x="8959" y="12788"/>
                    <a:pt x="8386" y="12712"/>
                    <a:pt x="7773" y="12712"/>
                  </a:cubicBezTo>
                  <a:lnTo>
                    <a:pt x="5932" y="12712"/>
                  </a:lnTo>
                  <a:lnTo>
                    <a:pt x="5932" y="20905"/>
                  </a:lnTo>
                  <a:cubicBezTo>
                    <a:pt x="5932" y="21010"/>
                    <a:pt x="5891" y="21116"/>
                    <a:pt x="5789" y="21207"/>
                  </a:cubicBezTo>
                  <a:cubicBezTo>
                    <a:pt x="5686" y="21298"/>
                    <a:pt x="5523" y="21373"/>
                    <a:pt x="5298" y="21419"/>
                  </a:cubicBezTo>
                  <a:cubicBezTo>
                    <a:pt x="5073" y="21479"/>
                    <a:pt x="4766" y="21524"/>
                    <a:pt x="4398" y="21555"/>
                  </a:cubicBezTo>
                  <a:cubicBezTo>
                    <a:pt x="4030" y="21585"/>
                    <a:pt x="3539" y="21600"/>
                    <a:pt x="2966" y="21600"/>
                  </a:cubicBezTo>
                  <a:cubicBezTo>
                    <a:pt x="2393" y="21600"/>
                    <a:pt x="1923" y="21585"/>
                    <a:pt x="1534" y="21555"/>
                  </a:cubicBezTo>
                  <a:cubicBezTo>
                    <a:pt x="1145" y="21524"/>
                    <a:pt x="859" y="21479"/>
                    <a:pt x="614" y="21419"/>
                  </a:cubicBezTo>
                  <a:cubicBezTo>
                    <a:pt x="389" y="21358"/>
                    <a:pt x="225" y="21298"/>
                    <a:pt x="143" y="21207"/>
                  </a:cubicBezTo>
                  <a:cubicBezTo>
                    <a:pt x="61" y="21116"/>
                    <a:pt x="0" y="21026"/>
                    <a:pt x="0" y="20905"/>
                  </a:cubicBezTo>
                  <a:lnTo>
                    <a:pt x="0" y="1376"/>
                  </a:lnTo>
                  <a:cubicBezTo>
                    <a:pt x="0" y="892"/>
                    <a:pt x="164" y="529"/>
                    <a:pt x="511" y="317"/>
                  </a:cubicBezTo>
                  <a:cubicBezTo>
                    <a:pt x="839" y="106"/>
                    <a:pt x="1268" y="0"/>
                    <a:pt x="1759" y="0"/>
                  </a:cubicBezTo>
                  <a:lnTo>
                    <a:pt x="9286" y="0"/>
                  </a:lnTo>
                  <a:cubicBezTo>
                    <a:pt x="10043" y="0"/>
                    <a:pt x="10677" y="15"/>
                    <a:pt x="11168" y="30"/>
                  </a:cubicBezTo>
                  <a:cubicBezTo>
                    <a:pt x="11659" y="45"/>
                    <a:pt x="12109" y="76"/>
                    <a:pt x="12518" y="106"/>
                  </a:cubicBezTo>
                  <a:cubicBezTo>
                    <a:pt x="13684" y="227"/>
                    <a:pt x="14748" y="438"/>
                    <a:pt x="15668" y="741"/>
                  </a:cubicBezTo>
                  <a:cubicBezTo>
                    <a:pt x="16588" y="1043"/>
                    <a:pt x="17407" y="1436"/>
                    <a:pt x="18061" y="1920"/>
                  </a:cubicBezTo>
                  <a:cubicBezTo>
                    <a:pt x="18716" y="2403"/>
                    <a:pt x="19207" y="2978"/>
                    <a:pt x="19554" y="3628"/>
                  </a:cubicBezTo>
                  <a:cubicBezTo>
                    <a:pt x="19902" y="4293"/>
                    <a:pt x="20066" y="5049"/>
                    <a:pt x="20066" y="5895"/>
                  </a:cubicBezTo>
                  <a:cubicBezTo>
                    <a:pt x="20066" y="6621"/>
                    <a:pt x="19943" y="7270"/>
                    <a:pt x="19697" y="7860"/>
                  </a:cubicBezTo>
                  <a:cubicBezTo>
                    <a:pt x="19452" y="8450"/>
                    <a:pt x="19084" y="8979"/>
                    <a:pt x="18613" y="9447"/>
                  </a:cubicBezTo>
                  <a:cubicBezTo>
                    <a:pt x="18143" y="9916"/>
                    <a:pt x="17550" y="10324"/>
                    <a:pt x="16834" y="10656"/>
                  </a:cubicBezTo>
                  <a:cubicBezTo>
                    <a:pt x="16138" y="11004"/>
                    <a:pt x="15320" y="11276"/>
                    <a:pt x="14420" y="11488"/>
                  </a:cubicBezTo>
                  <a:cubicBezTo>
                    <a:pt x="14850" y="11639"/>
                    <a:pt x="15259" y="11835"/>
                    <a:pt x="15647" y="12047"/>
                  </a:cubicBezTo>
                  <a:cubicBezTo>
                    <a:pt x="16036" y="12274"/>
                    <a:pt x="16384" y="12546"/>
                    <a:pt x="16732" y="12848"/>
                  </a:cubicBezTo>
                  <a:cubicBezTo>
                    <a:pt x="17079" y="13150"/>
                    <a:pt x="17386" y="13528"/>
                    <a:pt x="17693" y="13921"/>
                  </a:cubicBezTo>
                  <a:cubicBezTo>
                    <a:pt x="18000" y="14314"/>
                    <a:pt x="18286" y="14783"/>
                    <a:pt x="18572" y="15297"/>
                  </a:cubicBezTo>
                  <a:lnTo>
                    <a:pt x="21027" y="19529"/>
                  </a:lnTo>
                  <a:cubicBezTo>
                    <a:pt x="21252" y="19952"/>
                    <a:pt x="21395" y="20255"/>
                    <a:pt x="21477" y="20451"/>
                  </a:cubicBezTo>
                  <a:cubicBezTo>
                    <a:pt x="21559" y="20663"/>
                    <a:pt x="21600" y="20814"/>
                    <a:pt x="21600" y="20935"/>
                  </a:cubicBezTo>
                  <a:close/>
                  <a:moveTo>
                    <a:pt x="13970" y="6333"/>
                  </a:moveTo>
                  <a:cubicBezTo>
                    <a:pt x="13970" y="5623"/>
                    <a:pt x="13745" y="5018"/>
                    <a:pt x="13316" y="4535"/>
                  </a:cubicBezTo>
                  <a:cubicBezTo>
                    <a:pt x="12886" y="4051"/>
                    <a:pt x="12170" y="3703"/>
                    <a:pt x="11189" y="3507"/>
                  </a:cubicBezTo>
                  <a:cubicBezTo>
                    <a:pt x="10882" y="3446"/>
                    <a:pt x="10554" y="3401"/>
                    <a:pt x="10166" y="3371"/>
                  </a:cubicBezTo>
                  <a:cubicBezTo>
                    <a:pt x="9777" y="3341"/>
                    <a:pt x="9245" y="3325"/>
                    <a:pt x="8570" y="3325"/>
                  </a:cubicBezTo>
                  <a:lnTo>
                    <a:pt x="5911" y="3325"/>
                  </a:lnTo>
                  <a:lnTo>
                    <a:pt x="5911" y="9432"/>
                  </a:lnTo>
                  <a:lnTo>
                    <a:pt x="8918" y="9432"/>
                  </a:lnTo>
                  <a:cubicBezTo>
                    <a:pt x="9757" y="9432"/>
                    <a:pt x="10493" y="9356"/>
                    <a:pt x="11127" y="9205"/>
                  </a:cubicBezTo>
                  <a:cubicBezTo>
                    <a:pt x="11761" y="9054"/>
                    <a:pt x="12293" y="8842"/>
                    <a:pt x="12702" y="8570"/>
                  </a:cubicBezTo>
                  <a:cubicBezTo>
                    <a:pt x="13111" y="8298"/>
                    <a:pt x="13439" y="7981"/>
                    <a:pt x="13643" y="7603"/>
                  </a:cubicBezTo>
                  <a:cubicBezTo>
                    <a:pt x="13848" y="7225"/>
                    <a:pt x="13970" y="6802"/>
                    <a:pt x="13970" y="633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C6598BA5-6A2E-4ADD-97E8-971CC91D694D}"/>
                </a:ext>
              </a:extLst>
            </p:cNvPr>
            <p:cNvSpPr/>
            <p:nvPr/>
          </p:nvSpPr>
          <p:spPr>
            <a:xfrm>
              <a:off x="11341100" y="8470899"/>
              <a:ext cx="171070" cy="18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1"/>
                    <a:pt x="21359" y="13853"/>
                    <a:pt x="20894" y="15215"/>
                  </a:cubicBezTo>
                  <a:cubicBezTo>
                    <a:pt x="20429" y="16577"/>
                    <a:pt x="19724" y="17734"/>
                    <a:pt x="18794" y="18686"/>
                  </a:cubicBezTo>
                  <a:cubicBezTo>
                    <a:pt x="17864" y="19638"/>
                    <a:pt x="16709" y="20355"/>
                    <a:pt x="15346" y="20853"/>
                  </a:cubicBezTo>
                  <a:cubicBezTo>
                    <a:pt x="13983" y="21351"/>
                    <a:pt x="12395" y="21600"/>
                    <a:pt x="10600" y="21600"/>
                  </a:cubicBezTo>
                  <a:cubicBezTo>
                    <a:pt x="8820" y="21600"/>
                    <a:pt x="7280" y="21395"/>
                    <a:pt x="5949" y="20970"/>
                  </a:cubicBezTo>
                  <a:cubicBezTo>
                    <a:pt x="4634" y="20546"/>
                    <a:pt x="3528" y="19901"/>
                    <a:pt x="2646" y="19023"/>
                  </a:cubicBezTo>
                  <a:cubicBezTo>
                    <a:pt x="1764" y="18159"/>
                    <a:pt x="1106" y="17046"/>
                    <a:pt x="657" y="15698"/>
                  </a:cubicBezTo>
                  <a:cubicBezTo>
                    <a:pt x="224" y="14351"/>
                    <a:pt x="0" y="12770"/>
                    <a:pt x="0" y="10924"/>
                  </a:cubicBezTo>
                  <a:cubicBezTo>
                    <a:pt x="0" y="9240"/>
                    <a:pt x="241" y="7717"/>
                    <a:pt x="706" y="6370"/>
                  </a:cubicBezTo>
                  <a:cubicBezTo>
                    <a:pt x="1171" y="5023"/>
                    <a:pt x="1876" y="3881"/>
                    <a:pt x="2806" y="2929"/>
                  </a:cubicBezTo>
                  <a:cubicBezTo>
                    <a:pt x="3736" y="1992"/>
                    <a:pt x="4891" y="1259"/>
                    <a:pt x="6254" y="762"/>
                  </a:cubicBezTo>
                  <a:cubicBezTo>
                    <a:pt x="7617" y="264"/>
                    <a:pt x="9220" y="0"/>
                    <a:pt x="11032" y="0"/>
                  </a:cubicBezTo>
                  <a:cubicBezTo>
                    <a:pt x="12764" y="0"/>
                    <a:pt x="14288" y="205"/>
                    <a:pt x="15603" y="630"/>
                  </a:cubicBezTo>
                  <a:cubicBezTo>
                    <a:pt x="16934" y="1054"/>
                    <a:pt x="18024" y="1699"/>
                    <a:pt x="18922" y="2563"/>
                  </a:cubicBezTo>
                  <a:cubicBezTo>
                    <a:pt x="19820" y="3427"/>
                    <a:pt x="20477" y="4525"/>
                    <a:pt x="20926" y="5858"/>
                  </a:cubicBezTo>
                  <a:cubicBezTo>
                    <a:pt x="21360" y="7205"/>
                    <a:pt x="21600" y="8772"/>
                    <a:pt x="21600" y="10573"/>
                  </a:cubicBezTo>
                  <a:close/>
                  <a:moveTo>
                    <a:pt x="16725" y="10793"/>
                  </a:moveTo>
                  <a:cubicBezTo>
                    <a:pt x="16725" y="9694"/>
                    <a:pt x="16629" y="8699"/>
                    <a:pt x="16437" y="7805"/>
                  </a:cubicBezTo>
                  <a:cubicBezTo>
                    <a:pt x="16244" y="6912"/>
                    <a:pt x="15923" y="6136"/>
                    <a:pt x="15474" y="5506"/>
                  </a:cubicBezTo>
                  <a:cubicBezTo>
                    <a:pt x="15025" y="4862"/>
                    <a:pt x="14416" y="4379"/>
                    <a:pt x="13662" y="4027"/>
                  </a:cubicBezTo>
                  <a:cubicBezTo>
                    <a:pt x="12909" y="3676"/>
                    <a:pt x="11963" y="3500"/>
                    <a:pt x="10840" y="3500"/>
                  </a:cubicBezTo>
                  <a:cubicBezTo>
                    <a:pt x="9702" y="3500"/>
                    <a:pt x="8756" y="3690"/>
                    <a:pt x="7986" y="4086"/>
                  </a:cubicBezTo>
                  <a:cubicBezTo>
                    <a:pt x="7216" y="4481"/>
                    <a:pt x="6607" y="5008"/>
                    <a:pt x="6126" y="5653"/>
                  </a:cubicBezTo>
                  <a:cubicBezTo>
                    <a:pt x="5661" y="6312"/>
                    <a:pt x="5324" y="7073"/>
                    <a:pt x="5132" y="7952"/>
                  </a:cubicBezTo>
                  <a:cubicBezTo>
                    <a:pt x="4939" y="8830"/>
                    <a:pt x="4843" y="9753"/>
                    <a:pt x="4843" y="10734"/>
                  </a:cubicBezTo>
                  <a:cubicBezTo>
                    <a:pt x="4843" y="11876"/>
                    <a:pt x="4939" y="12902"/>
                    <a:pt x="5132" y="13809"/>
                  </a:cubicBezTo>
                  <a:cubicBezTo>
                    <a:pt x="5324" y="14717"/>
                    <a:pt x="5645" y="15494"/>
                    <a:pt x="6078" y="16138"/>
                  </a:cubicBezTo>
                  <a:cubicBezTo>
                    <a:pt x="6527" y="16782"/>
                    <a:pt x="7120" y="17280"/>
                    <a:pt x="7874" y="17617"/>
                  </a:cubicBezTo>
                  <a:cubicBezTo>
                    <a:pt x="8627" y="17954"/>
                    <a:pt x="9573" y="18129"/>
                    <a:pt x="10712" y="18129"/>
                  </a:cubicBezTo>
                  <a:cubicBezTo>
                    <a:pt x="11851" y="18129"/>
                    <a:pt x="12813" y="17939"/>
                    <a:pt x="13566" y="17544"/>
                  </a:cubicBezTo>
                  <a:cubicBezTo>
                    <a:pt x="14336" y="17163"/>
                    <a:pt x="14945" y="16636"/>
                    <a:pt x="15426" y="15962"/>
                  </a:cubicBezTo>
                  <a:cubicBezTo>
                    <a:pt x="15891" y="15288"/>
                    <a:pt x="16228" y="14527"/>
                    <a:pt x="16421" y="13634"/>
                  </a:cubicBezTo>
                  <a:cubicBezTo>
                    <a:pt x="16629" y="12740"/>
                    <a:pt x="16725" y="11788"/>
                    <a:pt x="16725" y="1079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B7804B69-41C2-42B5-9BF9-BA9BF9C74499}"/>
                </a:ext>
              </a:extLst>
            </p:cNvPr>
            <p:cNvSpPr/>
            <p:nvPr/>
          </p:nvSpPr>
          <p:spPr>
            <a:xfrm>
              <a:off x="11518899" y="8483600"/>
              <a:ext cx="246848" cy="18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17806" y="20383"/>
                  </a:moveTo>
                  <a:cubicBezTo>
                    <a:pt x="17762" y="20654"/>
                    <a:pt x="17695" y="20864"/>
                    <a:pt x="17606" y="21014"/>
                  </a:cubicBezTo>
                  <a:cubicBezTo>
                    <a:pt x="17517" y="21164"/>
                    <a:pt x="17395" y="21300"/>
                    <a:pt x="17218" y="21375"/>
                  </a:cubicBezTo>
                  <a:cubicBezTo>
                    <a:pt x="17051" y="21450"/>
                    <a:pt x="16829" y="21510"/>
                    <a:pt x="16563" y="21540"/>
                  </a:cubicBezTo>
                  <a:cubicBezTo>
                    <a:pt x="16296" y="21570"/>
                    <a:pt x="15952" y="21585"/>
                    <a:pt x="15542" y="21585"/>
                  </a:cubicBezTo>
                  <a:cubicBezTo>
                    <a:pt x="15075" y="21585"/>
                    <a:pt x="14709" y="21570"/>
                    <a:pt x="14421" y="21540"/>
                  </a:cubicBezTo>
                  <a:cubicBezTo>
                    <a:pt x="14143" y="21510"/>
                    <a:pt x="13921" y="21465"/>
                    <a:pt x="13755" y="21375"/>
                  </a:cubicBezTo>
                  <a:cubicBezTo>
                    <a:pt x="13588" y="21285"/>
                    <a:pt x="13477" y="21164"/>
                    <a:pt x="13399" y="21014"/>
                  </a:cubicBezTo>
                  <a:cubicBezTo>
                    <a:pt x="13322" y="20849"/>
                    <a:pt x="13266" y="20639"/>
                    <a:pt x="13233" y="20383"/>
                  </a:cubicBezTo>
                  <a:lnTo>
                    <a:pt x="10702" y="6834"/>
                  </a:lnTo>
                  <a:lnTo>
                    <a:pt x="10680" y="6834"/>
                  </a:lnTo>
                  <a:lnTo>
                    <a:pt x="8282" y="20383"/>
                  </a:lnTo>
                  <a:cubicBezTo>
                    <a:pt x="8238" y="20639"/>
                    <a:pt x="8182" y="20849"/>
                    <a:pt x="8116" y="20999"/>
                  </a:cubicBezTo>
                  <a:cubicBezTo>
                    <a:pt x="8038" y="21164"/>
                    <a:pt x="7927" y="21285"/>
                    <a:pt x="7772" y="21375"/>
                  </a:cubicBezTo>
                  <a:cubicBezTo>
                    <a:pt x="7616" y="21465"/>
                    <a:pt x="7394" y="21525"/>
                    <a:pt x="7128" y="21555"/>
                  </a:cubicBezTo>
                  <a:cubicBezTo>
                    <a:pt x="6851" y="21585"/>
                    <a:pt x="6495" y="21600"/>
                    <a:pt x="6051" y="21600"/>
                  </a:cubicBezTo>
                  <a:cubicBezTo>
                    <a:pt x="5574" y="21600"/>
                    <a:pt x="5208" y="21585"/>
                    <a:pt x="4919" y="21555"/>
                  </a:cubicBezTo>
                  <a:cubicBezTo>
                    <a:pt x="4642" y="21525"/>
                    <a:pt x="4420" y="21480"/>
                    <a:pt x="4253" y="21390"/>
                  </a:cubicBezTo>
                  <a:cubicBezTo>
                    <a:pt x="4087" y="21300"/>
                    <a:pt x="3976" y="21179"/>
                    <a:pt x="3898" y="21029"/>
                  </a:cubicBezTo>
                  <a:cubicBezTo>
                    <a:pt x="3820" y="20864"/>
                    <a:pt x="3765" y="20654"/>
                    <a:pt x="3709" y="20398"/>
                  </a:cubicBezTo>
                  <a:lnTo>
                    <a:pt x="124" y="1742"/>
                  </a:lnTo>
                  <a:cubicBezTo>
                    <a:pt x="46" y="1352"/>
                    <a:pt x="13" y="1036"/>
                    <a:pt x="2" y="811"/>
                  </a:cubicBezTo>
                  <a:cubicBezTo>
                    <a:pt x="-9" y="586"/>
                    <a:pt x="35" y="406"/>
                    <a:pt x="146" y="285"/>
                  </a:cubicBezTo>
                  <a:cubicBezTo>
                    <a:pt x="257" y="165"/>
                    <a:pt x="413" y="90"/>
                    <a:pt x="646" y="60"/>
                  </a:cubicBezTo>
                  <a:cubicBezTo>
                    <a:pt x="879" y="30"/>
                    <a:pt x="1201" y="15"/>
                    <a:pt x="1612" y="15"/>
                  </a:cubicBezTo>
                  <a:cubicBezTo>
                    <a:pt x="1989" y="15"/>
                    <a:pt x="2300" y="15"/>
                    <a:pt x="2522" y="45"/>
                  </a:cubicBezTo>
                  <a:cubicBezTo>
                    <a:pt x="2744" y="60"/>
                    <a:pt x="2910" y="105"/>
                    <a:pt x="3032" y="165"/>
                  </a:cubicBezTo>
                  <a:cubicBezTo>
                    <a:pt x="3143" y="225"/>
                    <a:pt x="3221" y="315"/>
                    <a:pt x="3265" y="436"/>
                  </a:cubicBezTo>
                  <a:cubicBezTo>
                    <a:pt x="3310" y="556"/>
                    <a:pt x="3343" y="706"/>
                    <a:pt x="3365" y="916"/>
                  </a:cubicBezTo>
                  <a:lnTo>
                    <a:pt x="6140" y="17289"/>
                  </a:lnTo>
                  <a:lnTo>
                    <a:pt x="6151" y="17289"/>
                  </a:lnTo>
                  <a:lnTo>
                    <a:pt x="9037" y="1036"/>
                  </a:lnTo>
                  <a:cubicBezTo>
                    <a:pt x="9071" y="826"/>
                    <a:pt x="9115" y="661"/>
                    <a:pt x="9170" y="526"/>
                  </a:cubicBezTo>
                  <a:cubicBezTo>
                    <a:pt x="9226" y="390"/>
                    <a:pt x="9315" y="285"/>
                    <a:pt x="9437" y="225"/>
                  </a:cubicBezTo>
                  <a:cubicBezTo>
                    <a:pt x="9559" y="150"/>
                    <a:pt x="9737" y="105"/>
                    <a:pt x="9959" y="75"/>
                  </a:cubicBezTo>
                  <a:cubicBezTo>
                    <a:pt x="10180" y="45"/>
                    <a:pt x="10469" y="30"/>
                    <a:pt x="10835" y="30"/>
                  </a:cubicBezTo>
                  <a:cubicBezTo>
                    <a:pt x="11224" y="30"/>
                    <a:pt x="11535" y="45"/>
                    <a:pt x="11768" y="60"/>
                  </a:cubicBezTo>
                  <a:cubicBezTo>
                    <a:pt x="12001" y="75"/>
                    <a:pt x="12178" y="135"/>
                    <a:pt x="12301" y="195"/>
                  </a:cubicBezTo>
                  <a:cubicBezTo>
                    <a:pt x="12423" y="255"/>
                    <a:pt x="12523" y="376"/>
                    <a:pt x="12578" y="496"/>
                  </a:cubicBezTo>
                  <a:cubicBezTo>
                    <a:pt x="12634" y="631"/>
                    <a:pt x="12678" y="811"/>
                    <a:pt x="12711" y="1021"/>
                  </a:cubicBezTo>
                  <a:lnTo>
                    <a:pt x="15686" y="17274"/>
                  </a:lnTo>
                  <a:lnTo>
                    <a:pt x="15708" y="17274"/>
                  </a:lnTo>
                  <a:lnTo>
                    <a:pt x="18483" y="946"/>
                  </a:lnTo>
                  <a:cubicBezTo>
                    <a:pt x="18505" y="766"/>
                    <a:pt x="18539" y="616"/>
                    <a:pt x="18583" y="496"/>
                  </a:cubicBezTo>
                  <a:cubicBezTo>
                    <a:pt x="18627" y="376"/>
                    <a:pt x="18705" y="270"/>
                    <a:pt x="18816" y="195"/>
                  </a:cubicBezTo>
                  <a:cubicBezTo>
                    <a:pt x="18927" y="120"/>
                    <a:pt x="19094" y="75"/>
                    <a:pt x="19304" y="45"/>
                  </a:cubicBezTo>
                  <a:cubicBezTo>
                    <a:pt x="19515" y="15"/>
                    <a:pt x="19815" y="0"/>
                    <a:pt x="20192" y="0"/>
                  </a:cubicBezTo>
                  <a:cubicBezTo>
                    <a:pt x="20548" y="0"/>
                    <a:pt x="20825" y="15"/>
                    <a:pt x="21025" y="45"/>
                  </a:cubicBezTo>
                  <a:cubicBezTo>
                    <a:pt x="21225" y="75"/>
                    <a:pt x="21369" y="150"/>
                    <a:pt x="21458" y="270"/>
                  </a:cubicBezTo>
                  <a:cubicBezTo>
                    <a:pt x="21547" y="391"/>
                    <a:pt x="21591" y="571"/>
                    <a:pt x="21569" y="811"/>
                  </a:cubicBezTo>
                  <a:cubicBezTo>
                    <a:pt x="21558" y="1051"/>
                    <a:pt x="21513" y="1367"/>
                    <a:pt x="21436" y="1773"/>
                  </a:cubicBezTo>
                  <a:lnTo>
                    <a:pt x="17806" y="20383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0BD6A84A-8669-4411-9EC0-052C61EDD2EC}"/>
                </a:ext>
              </a:extLst>
            </p:cNvPr>
            <p:cNvSpPr/>
            <p:nvPr/>
          </p:nvSpPr>
          <p:spPr>
            <a:xfrm>
              <a:off x="9944099" y="8826500"/>
              <a:ext cx="163071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5"/>
                    <a:pt x="21566" y="21112"/>
                    <a:pt x="21516" y="21190"/>
                  </a:cubicBezTo>
                  <a:cubicBezTo>
                    <a:pt x="21465" y="21288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8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415"/>
                  </a:lnTo>
                  <a:lnTo>
                    <a:pt x="18000" y="3415"/>
                  </a:lnTo>
                  <a:lnTo>
                    <a:pt x="12634" y="20878"/>
                  </a:lnTo>
                  <a:cubicBezTo>
                    <a:pt x="12600" y="21015"/>
                    <a:pt x="12533" y="21132"/>
                    <a:pt x="12449" y="21229"/>
                  </a:cubicBezTo>
                  <a:cubicBezTo>
                    <a:pt x="12365" y="21327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1"/>
                  </a:cubicBezTo>
                  <a:cubicBezTo>
                    <a:pt x="8865" y="21093"/>
                    <a:pt x="8815" y="20975"/>
                    <a:pt x="8781" y="20858"/>
                  </a:cubicBezTo>
                  <a:lnTo>
                    <a:pt x="3600" y="3395"/>
                  </a:lnTo>
                  <a:lnTo>
                    <a:pt x="3566" y="3395"/>
                  </a:lnTo>
                  <a:lnTo>
                    <a:pt x="3566" y="20878"/>
                  </a:lnTo>
                  <a:cubicBezTo>
                    <a:pt x="3566" y="20995"/>
                    <a:pt x="3533" y="21093"/>
                    <a:pt x="3482" y="21171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7"/>
                    <a:pt x="135" y="21268"/>
                    <a:pt x="84" y="21171"/>
                  </a:cubicBezTo>
                  <a:cubicBezTo>
                    <a:pt x="34" y="21093"/>
                    <a:pt x="0" y="20976"/>
                    <a:pt x="0" y="20878"/>
                  </a:cubicBezTo>
                  <a:lnTo>
                    <a:pt x="0" y="1736"/>
                  </a:lnTo>
                  <a:cubicBezTo>
                    <a:pt x="0" y="1171"/>
                    <a:pt x="135" y="741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56" y="722"/>
                    <a:pt x="6241" y="976"/>
                    <a:pt x="6392" y="1288"/>
                  </a:cubicBezTo>
                  <a:cubicBezTo>
                    <a:pt x="6544" y="1600"/>
                    <a:pt x="6678" y="1990"/>
                    <a:pt x="6796" y="2459"/>
                  </a:cubicBezTo>
                  <a:lnTo>
                    <a:pt x="10800" y="15259"/>
                  </a:lnTo>
                  <a:lnTo>
                    <a:pt x="10850" y="15259"/>
                  </a:lnTo>
                  <a:lnTo>
                    <a:pt x="15005" y="2498"/>
                  </a:lnTo>
                  <a:cubicBezTo>
                    <a:pt x="15123" y="2029"/>
                    <a:pt x="15258" y="1639"/>
                    <a:pt x="15409" y="1327"/>
                  </a:cubicBezTo>
                  <a:cubicBezTo>
                    <a:pt x="15561" y="1015"/>
                    <a:pt x="15729" y="742"/>
                    <a:pt x="15931" y="546"/>
                  </a:cubicBezTo>
                  <a:cubicBezTo>
                    <a:pt x="16133" y="351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2"/>
                    <a:pt x="21213" y="449"/>
                  </a:cubicBezTo>
                  <a:cubicBezTo>
                    <a:pt x="21331" y="605"/>
                    <a:pt x="21415" y="781"/>
                    <a:pt x="21482" y="995"/>
                  </a:cubicBezTo>
                  <a:cubicBezTo>
                    <a:pt x="21549" y="1210"/>
                    <a:pt x="21583" y="1464"/>
                    <a:pt x="21583" y="1737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E0F88CC9-0189-4A3B-8574-C3474EE166D9}"/>
                </a:ext>
              </a:extLst>
            </p:cNvPr>
            <p:cNvSpPr/>
            <p:nvPr/>
          </p:nvSpPr>
          <p:spPr>
            <a:xfrm>
              <a:off x="10134600" y="88265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1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9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9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7" y="3427"/>
                    <a:pt x="20460" y="4524"/>
                    <a:pt x="20916" y="5850"/>
                  </a:cubicBezTo>
                  <a:cubicBezTo>
                    <a:pt x="21372" y="7175"/>
                    <a:pt x="21600" y="8746"/>
                    <a:pt x="21600" y="10563"/>
                  </a:cubicBezTo>
                  <a:close/>
                  <a:moveTo>
                    <a:pt x="16729" y="10772"/>
                  </a:moveTo>
                  <a:cubicBezTo>
                    <a:pt x="16729" y="9674"/>
                    <a:pt x="16625" y="8689"/>
                    <a:pt x="16438" y="7781"/>
                  </a:cubicBezTo>
                  <a:cubicBezTo>
                    <a:pt x="16252" y="6872"/>
                    <a:pt x="15920" y="6115"/>
                    <a:pt x="15485" y="5471"/>
                  </a:cubicBezTo>
                  <a:cubicBezTo>
                    <a:pt x="15029" y="4827"/>
                    <a:pt x="14427" y="4335"/>
                    <a:pt x="13681" y="3994"/>
                  </a:cubicBezTo>
                  <a:cubicBezTo>
                    <a:pt x="12935" y="3654"/>
                    <a:pt x="11981" y="3464"/>
                    <a:pt x="10862" y="3464"/>
                  </a:cubicBezTo>
                  <a:cubicBezTo>
                    <a:pt x="9722" y="3464"/>
                    <a:pt x="8768" y="3654"/>
                    <a:pt x="8001" y="4051"/>
                  </a:cubicBezTo>
                  <a:cubicBezTo>
                    <a:pt x="7234" y="4449"/>
                    <a:pt x="6613" y="4960"/>
                    <a:pt x="6156" y="5622"/>
                  </a:cubicBezTo>
                  <a:cubicBezTo>
                    <a:pt x="5680" y="6285"/>
                    <a:pt x="5348" y="7042"/>
                    <a:pt x="5161" y="7913"/>
                  </a:cubicBezTo>
                  <a:cubicBezTo>
                    <a:pt x="4975" y="8784"/>
                    <a:pt x="4871" y="9711"/>
                    <a:pt x="4871" y="10696"/>
                  </a:cubicBezTo>
                  <a:cubicBezTo>
                    <a:pt x="4871" y="11832"/>
                    <a:pt x="4975" y="12854"/>
                    <a:pt x="5161" y="13763"/>
                  </a:cubicBezTo>
                  <a:cubicBezTo>
                    <a:pt x="5348" y="14671"/>
                    <a:pt x="5659" y="15447"/>
                    <a:pt x="6115" y="16091"/>
                  </a:cubicBezTo>
                  <a:cubicBezTo>
                    <a:pt x="6571" y="16735"/>
                    <a:pt x="7152" y="17227"/>
                    <a:pt x="7919" y="17568"/>
                  </a:cubicBezTo>
                  <a:cubicBezTo>
                    <a:pt x="8685" y="17908"/>
                    <a:pt x="9618" y="18079"/>
                    <a:pt x="10758" y="18079"/>
                  </a:cubicBezTo>
                  <a:cubicBezTo>
                    <a:pt x="11899" y="18079"/>
                    <a:pt x="12852" y="17889"/>
                    <a:pt x="13619" y="17492"/>
                  </a:cubicBezTo>
                  <a:cubicBezTo>
                    <a:pt x="14386" y="17094"/>
                    <a:pt x="15008" y="16583"/>
                    <a:pt x="15464" y="15921"/>
                  </a:cubicBezTo>
                  <a:cubicBezTo>
                    <a:pt x="15941" y="15258"/>
                    <a:pt x="16273" y="14482"/>
                    <a:pt x="16459" y="13592"/>
                  </a:cubicBezTo>
                  <a:cubicBezTo>
                    <a:pt x="16646" y="12721"/>
                    <a:pt x="16729" y="11775"/>
                    <a:pt x="16729" y="1077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F8416826-3F51-4FDC-B86C-114643B9AD52}"/>
                </a:ext>
              </a:extLst>
            </p:cNvPr>
            <p:cNvSpPr/>
            <p:nvPr/>
          </p:nvSpPr>
          <p:spPr>
            <a:xfrm>
              <a:off x="10287000" y="88265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49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49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3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6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60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1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5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6FCB08A1-AA99-4558-8E71-D30D66717E0B}"/>
                </a:ext>
              </a:extLst>
            </p:cNvPr>
            <p:cNvSpPr/>
            <p:nvPr/>
          </p:nvSpPr>
          <p:spPr>
            <a:xfrm>
              <a:off x="10439399" y="88264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70"/>
                  </a:lnTo>
                  <a:lnTo>
                    <a:pt x="20507" y="18170"/>
                  </a:lnTo>
                  <a:cubicBezTo>
                    <a:pt x="20672" y="18170"/>
                    <a:pt x="20838" y="18209"/>
                    <a:pt x="20971" y="18268"/>
                  </a:cubicBezTo>
                  <a:cubicBezTo>
                    <a:pt x="21103" y="18327"/>
                    <a:pt x="21236" y="18425"/>
                    <a:pt x="21335" y="18562"/>
                  </a:cubicBezTo>
                  <a:cubicBezTo>
                    <a:pt x="21434" y="18699"/>
                    <a:pt x="21501" y="18875"/>
                    <a:pt x="21534" y="19091"/>
                  </a:cubicBezTo>
                  <a:cubicBezTo>
                    <a:pt x="21567" y="1930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900D30DD-5559-4667-A715-717DD91D2F3E}"/>
                </a:ext>
              </a:extLst>
            </p:cNvPr>
            <p:cNvSpPr/>
            <p:nvPr/>
          </p:nvSpPr>
          <p:spPr>
            <a:xfrm>
              <a:off x="10528299" y="8826500"/>
              <a:ext cx="110714" cy="1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13488" y="13376"/>
                  </a:moveTo>
                  <a:lnTo>
                    <a:pt x="13488" y="20900"/>
                  </a:lnTo>
                  <a:cubicBezTo>
                    <a:pt x="13488" y="21017"/>
                    <a:pt x="13438" y="21114"/>
                    <a:pt x="13340" y="21192"/>
                  </a:cubicBezTo>
                  <a:cubicBezTo>
                    <a:pt x="13241" y="21289"/>
                    <a:pt x="13093" y="21347"/>
                    <a:pt x="12895" y="21406"/>
                  </a:cubicBezTo>
                  <a:cubicBezTo>
                    <a:pt x="12698" y="21464"/>
                    <a:pt x="12402" y="21503"/>
                    <a:pt x="12056" y="21542"/>
                  </a:cubicBezTo>
                  <a:cubicBezTo>
                    <a:pt x="11710" y="21581"/>
                    <a:pt x="11266" y="21600"/>
                    <a:pt x="10723" y="21600"/>
                  </a:cubicBezTo>
                  <a:cubicBezTo>
                    <a:pt x="10180" y="21600"/>
                    <a:pt x="9736" y="21581"/>
                    <a:pt x="9390" y="21542"/>
                  </a:cubicBezTo>
                  <a:cubicBezTo>
                    <a:pt x="9044" y="21503"/>
                    <a:pt x="8748" y="21464"/>
                    <a:pt x="8551" y="21406"/>
                  </a:cubicBezTo>
                  <a:cubicBezTo>
                    <a:pt x="8328" y="21347"/>
                    <a:pt x="8180" y="21289"/>
                    <a:pt x="8106" y="21192"/>
                  </a:cubicBezTo>
                  <a:cubicBezTo>
                    <a:pt x="8032" y="21114"/>
                    <a:pt x="7983" y="20997"/>
                    <a:pt x="7983" y="20900"/>
                  </a:cubicBezTo>
                  <a:lnTo>
                    <a:pt x="7983" y="13376"/>
                  </a:lnTo>
                  <a:lnTo>
                    <a:pt x="553" y="1711"/>
                  </a:lnTo>
                  <a:cubicBezTo>
                    <a:pt x="281" y="1303"/>
                    <a:pt x="108" y="992"/>
                    <a:pt x="34" y="758"/>
                  </a:cubicBezTo>
                  <a:cubicBezTo>
                    <a:pt x="-40" y="525"/>
                    <a:pt x="9" y="369"/>
                    <a:pt x="158" y="253"/>
                  </a:cubicBezTo>
                  <a:cubicBezTo>
                    <a:pt x="306" y="136"/>
                    <a:pt x="627" y="58"/>
                    <a:pt x="1046" y="39"/>
                  </a:cubicBezTo>
                  <a:cubicBezTo>
                    <a:pt x="1491" y="19"/>
                    <a:pt x="2083" y="0"/>
                    <a:pt x="2848" y="0"/>
                  </a:cubicBezTo>
                  <a:cubicBezTo>
                    <a:pt x="3490" y="0"/>
                    <a:pt x="4008" y="19"/>
                    <a:pt x="4403" y="39"/>
                  </a:cubicBezTo>
                  <a:cubicBezTo>
                    <a:pt x="4798" y="58"/>
                    <a:pt x="5095" y="97"/>
                    <a:pt x="5317" y="156"/>
                  </a:cubicBezTo>
                  <a:cubicBezTo>
                    <a:pt x="5539" y="214"/>
                    <a:pt x="5712" y="292"/>
                    <a:pt x="5811" y="389"/>
                  </a:cubicBezTo>
                  <a:cubicBezTo>
                    <a:pt x="5909" y="486"/>
                    <a:pt x="6008" y="622"/>
                    <a:pt x="6107" y="778"/>
                  </a:cubicBezTo>
                  <a:lnTo>
                    <a:pt x="9143" y="6047"/>
                  </a:lnTo>
                  <a:cubicBezTo>
                    <a:pt x="9439" y="6552"/>
                    <a:pt x="9735" y="7096"/>
                    <a:pt x="10007" y="7660"/>
                  </a:cubicBezTo>
                  <a:cubicBezTo>
                    <a:pt x="10278" y="8224"/>
                    <a:pt x="10575" y="8807"/>
                    <a:pt x="10871" y="9429"/>
                  </a:cubicBezTo>
                  <a:lnTo>
                    <a:pt x="10920" y="9429"/>
                  </a:lnTo>
                  <a:cubicBezTo>
                    <a:pt x="11192" y="8827"/>
                    <a:pt x="11463" y="8263"/>
                    <a:pt x="11735" y="7699"/>
                  </a:cubicBezTo>
                  <a:cubicBezTo>
                    <a:pt x="12006" y="7135"/>
                    <a:pt x="12278" y="6610"/>
                    <a:pt x="12550" y="6085"/>
                  </a:cubicBezTo>
                  <a:lnTo>
                    <a:pt x="15537" y="855"/>
                  </a:lnTo>
                  <a:cubicBezTo>
                    <a:pt x="15611" y="680"/>
                    <a:pt x="15685" y="544"/>
                    <a:pt x="15808" y="428"/>
                  </a:cubicBezTo>
                  <a:cubicBezTo>
                    <a:pt x="15907" y="331"/>
                    <a:pt x="16080" y="233"/>
                    <a:pt x="16277" y="175"/>
                  </a:cubicBezTo>
                  <a:cubicBezTo>
                    <a:pt x="16475" y="117"/>
                    <a:pt x="16771" y="58"/>
                    <a:pt x="17141" y="39"/>
                  </a:cubicBezTo>
                  <a:cubicBezTo>
                    <a:pt x="17512" y="19"/>
                    <a:pt x="17981" y="0"/>
                    <a:pt x="18598" y="0"/>
                  </a:cubicBezTo>
                  <a:cubicBezTo>
                    <a:pt x="19388" y="0"/>
                    <a:pt x="20005" y="19"/>
                    <a:pt x="20449" y="39"/>
                  </a:cubicBezTo>
                  <a:cubicBezTo>
                    <a:pt x="20893" y="58"/>
                    <a:pt x="21190" y="136"/>
                    <a:pt x="21362" y="253"/>
                  </a:cubicBezTo>
                  <a:cubicBezTo>
                    <a:pt x="21511" y="369"/>
                    <a:pt x="21560" y="544"/>
                    <a:pt x="21486" y="778"/>
                  </a:cubicBezTo>
                  <a:cubicBezTo>
                    <a:pt x="21412" y="1011"/>
                    <a:pt x="21239" y="1322"/>
                    <a:pt x="20992" y="1711"/>
                  </a:cubicBezTo>
                  <a:lnTo>
                    <a:pt x="13488" y="133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5125C2B5-10DC-4B54-895D-C3A69D8A38F3}"/>
                </a:ext>
              </a:extLst>
            </p:cNvPr>
            <p:cNvSpPr/>
            <p:nvPr/>
          </p:nvSpPr>
          <p:spPr>
            <a:xfrm>
              <a:off x="9105900" y="8051799"/>
              <a:ext cx="76964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529" y="21257"/>
                  </a:cubicBezTo>
                  <a:cubicBezTo>
                    <a:pt x="21457" y="21336"/>
                    <a:pt x="21315" y="21415"/>
                    <a:pt x="21101" y="21468"/>
                  </a:cubicBezTo>
                  <a:cubicBezTo>
                    <a:pt x="20887" y="21521"/>
                    <a:pt x="20531" y="21574"/>
                    <a:pt x="20103" y="21574"/>
                  </a:cubicBezTo>
                  <a:cubicBezTo>
                    <a:pt x="19675" y="21600"/>
                    <a:pt x="19069" y="21600"/>
                    <a:pt x="18321" y="21600"/>
                  </a:cubicBezTo>
                  <a:cubicBezTo>
                    <a:pt x="17679" y="21600"/>
                    <a:pt x="17180" y="21600"/>
                    <a:pt x="16824" y="21574"/>
                  </a:cubicBezTo>
                  <a:cubicBezTo>
                    <a:pt x="16467" y="21547"/>
                    <a:pt x="16146" y="21521"/>
                    <a:pt x="15933" y="21442"/>
                  </a:cubicBezTo>
                  <a:cubicBezTo>
                    <a:pt x="15719" y="21389"/>
                    <a:pt x="15576" y="21310"/>
                    <a:pt x="15469" y="21204"/>
                  </a:cubicBezTo>
                  <a:cubicBezTo>
                    <a:pt x="15362" y="21098"/>
                    <a:pt x="15291" y="20993"/>
                    <a:pt x="15255" y="20861"/>
                  </a:cubicBezTo>
                  <a:lnTo>
                    <a:pt x="12654" y="16055"/>
                  </a:lnTo>
                  <a:cubicBezTo>
                    <a:pt x="12333" y="15500"/>
                    <a:pt x="12048" y="15025"/>
                    <a:pt x="11727" y="14602"/>
                  </a:cubicBezTo>
                  <a:cubicBezTo>
                    <a:pt x="11442" y="14180"/>
                    <a:pt x="11085" y="13837"/>
                    <a:pt x="10729" y="13546"/>
                  </a:cubicBezTo>
                  <a:cubicBezTo>
                    <a:pt x="10372" y="13256"/>
                    <a:pt x="9945" y="13044"/>
                    <a:pt x="9446" y="12912"/>
                  </a:cubicBezTo>
                  <a:cubicBezTo>
                    <a:pt x="8946" y="12780"/>
                    <a:pt x="8412" y="12701"/>
                    <a:pt x="7770" y="12701"/>
                  </a:cubicBezTo>
                  <a:lnTo>
                    <a:pt x="5917" y="12701"/>
                  </a:lnTo>
                  <a:lnTo>
                    <a:pt x="5917" y="20913"/>
                  </a:lnTo>
                  <a:cubicBezTo>
                    <a:pt x="5917" y="21019"/>
                    <a:pt x="5881" y="21125"/>
                    <a:pt x="5774" y="21204"/>
                  </a:cubicBezTo>
                  <a:cubicBezTo>
                    <a:pt x="5668" y="21283"/>
                    <a:pt x="5525" y="21362"/>
                    <a:pt x="5275" y="21415"/>
                  </a:cubicBezTo>
                  <a:cubicBezTo>
                    <a:pt x="5061" y="21468"/>
                    <a:pt x="4741" y="21521"/>
                    <a:pt x="4384" y="21547"/>
                  </a:cubicBezTo>
                  <a:cubicBezTo>
                    <a:pt x="4028" y="21573"/>
                    <a:pt x="3529" y="21600"/>
                    <a:pt x="2958" y="21600"/>
                  </a:cubicBezTo>
                  <a:cubicBezTo>
                    <a:pt x="2388" y="21600"/>
                    <a:pt x="1925" y="21573"/>
                    <a:pt x="1533" y="21547"/>
                  </a:cubicBezTo>
                  <a:cubicBezTo>
                    <a:pt x="1141" y="21521"/>
                    <a:pt x="855" y="21468"/>
                    <a:pt x="606" y="21415"/>
                  </a:cubicBezTo>
                  <a:cubicBezTo>
                    <a:pt x="392" y="21362"/>
                    <a:pt x="214" y="21283"/>
                    <a:pt x="142" y="21204"/>
                  </a:cubicBezTo>
                  <a:cubicBezTo>
                    <a:pt x="71" y="21124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6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47" y="739"/>
                  </a:cubicBezTo>
                  <a:cubicBezTo>
                    <a:pt x="16574" y="1030"/>
                    <a:pt x="17358" y="1426"/>
                    <a:pt x="18035" y="1901"/>
                  </a:cubicBezTo>
                  <a:cubicBezTo>
                    <a:pt x="18677" y="2377"/>
                    <a:pt x="19176" y="2958"/>
                    <a:pt x="19532" y="3618"/>
                  </a:cubicBezTo>
                  <a:cubicBezTo>
                    <a:pt x="19889" y="4278"/>
                    <a:pt x="20067" y="5044"/>
                    <a:pt x="20067" y="5889"/>
                  </a:cubicBezTo>
                  <a:cubicBezTo>
                    <a:pt x="20067" y="6602"/>
                    <a:pt x="19960" y="7262"/>
                    <a:pt x="19711" y="7869"/>
                  </a:cubicBezTo>
                  <a:cubicBezTo>
                    <a:pt x="19461" y="8476"/>
                    <a:pt x="19105" y="8978"/>
                    <a:pt x="18606" y="9453"/>
                  </a:cubicBezTo>
                  <a:cubicBezTo>
                    <a:pt x="18142" y="9928"/>
                    <a:pt x="17537" y="10325"/>
                    <a:pt x="16824" y="10668"/>
                  </a:cubicBezTo>
                  <a:cubicBezTo>
                    <a:pt x="16111" y="11011"/>
                    <a:pt x="15327" y="11302"/>
                    <a:pt x="14436" y="11513"/>
                  </a:cubicBezTo>
                  <a:cubicBezTo>
                    <a:pt x="14863" y="11671"/>
                    <a:pt x="15291" y="11856"/>
                    <a:pt x="15648" y="12067"/>
                  </a:cubicBezTo>
                  <a:cubicBezTo>
                    <a:pt x="16040" y="12279"/>
                    <a:pt x="16396" y="12569"/>
                    <a:pt x="16717" y="12886"/>
                  </a:cubicBezTo>
                  <a:cubicBezTo>
                    <a:pt x="17038" y="13203"/>
                    <a:pt x="17358" y="13573"/>
                    <a:pt x="17679" y="13969"/>
                  </a:cubicBezTo>
                  <a:cubicBezTo>
                    <a:pt x="18000" y="14365"/>
                    <a:pt x="18285" y="14840"/>
                    <a:pt x="18570" y="15342"/>
                  </a:cubicBezTo>
                  <a:lnTo>
                    <a:pt x="21030" y="19593"/>
                  </a:lnTo>
                  <a:cubicBezTo>
                    <a:pt x="21244" y="20015"/>
                    <a:pt x="21386" y="20332"/>
                    <a:pt x="21493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8"/>
                  </a:moveTo>
                  <a:cubicBezTo>
                    <a:pt x="13972" y="5625"/>
                    <a:pt x="13758" y="5017"/>
                    <a:pt x="13331" y="4542"/>
                  </a:cubicBezTo>
                  <a:cubicBezTo>
                    <a:pt x="12903" y="4067"/>
                    <a:pt x="12190" y="3697"/>
                    <a:pt x="11192" y="3512"/>
                  </a:cubicBezTo>
                  <a:cubicBezTo>
                    <a:pt x="10907" y="3459"/>
                    <a:pt x="10551" y="3407"/>
                    <a:pt x="10159" y="3380"/>
                  </a:cubicBezTo>
                  <a:cubicBezTo>
                    <a:pt x="9767" y="3354"/>
                    <a:pt x="9232" y="3327"/>
                    <a:pt x="8590" y="3327"/>
                  </a:cubicBezTo>
                  <a:lnTo>
                    <a:pt x="5953" y="3327"/>
                  </a:lnTo>
                  <a:lnTo>
                    <a:pt x="5953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7" y="9216"/>
                  </a:cubicBezTo>
                  <a:cubicBezTo>
                    <a:pt x="11798" y="9084"/>
                    <a:pt x="12297" y="8846"/>
                    <a:pt x="12725" y="8582"/>
                  </a:cubicBezTo>
                  <a:cubicBezTo>
                    <a:pt x="13153" y="8318"/>
                    <a:pt x="13474" y="7975"/>
                    <a:pt x="13652" y="7605"/>
                  </a:cubicBezTo>
                  <a:cubicBezTo>
                    <a:pt x="13865" y="7209"/>
                    <a:pt x="13972" y="6787"/>
                    <a:pt x="13972" y="633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103841F6-56F1-4980-9540-CD1246DE5A54}"/>
                </a:ext>
              </a:extLst>
            </p:cNvPr>
            <p:cNvSpPr/>
            <p:nvPr/>
          </p:nvSpPr>
          <p:spPr>
            <a:xfrm>
              <a:off x="9207499" y="80517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2" y="8852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54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2B63B005-3FE4-43C6-BF4D-6912F9E82CF4}"/>
                </a:ext>
              </a:extLst>
            </p:cNvPr>
            <p:cNvSpPr/>
            <p:nvPr/>
          </p:nvSpPr>
          <p:spPr>
            <a:xfrm>
              <a:off x="9270999" y="8051800"/>
              <a:ext cx="6756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5" y="17030"/>
                    <a:pt x="20626" y="17873"/>
                  </a:cubicBezTo>
                  <a:cubicBezTo>
                    <a:pt x="19976" y="18690"/>
                    <a:pt x="19083" y="19379"/>
                    <a:pt x="17986" y="19941"/>
                  </a:cubicBezTo>
                  <a:cubicBezTo>
                    <a:pt x="16890" y="20502"/>
                    <a:pt x="15591" y="20911"/>
                    <a:pt x="14089" y="21192"/>
                  </a:cubicBezTo>
                  <a:cubicBezTo>
                    <a:pt x="12587" y="21472"/>
                    <a:pt x="11003" y="21600"/>
                    <a:pt x="9339" y="21600"/>
                  </a:cubicBezTo>
                  <a:cubicBezTo>
                    <a:pt x="8202" y="21600"/>
                    <a:pt x="7146" y="21549"/>
                    <a:pt x="6172" y="21421"/>
                  </a:cubicBezTo>
                  <a:cubicBezTo>
                    <a:pt x="5197" y="21294"/>
                    <a:pt x="4345" y="21166"/>
                    <a:pt x="3573" y="20987"/>
                  </a:cubicBezTo>
                  <a:cubicBezTo>
                    <a:pt x="2802" y="20834"/>
                    <a:pt x="2193" y="20655"/>
                    <a:pt x="1705" y="20477"/>
                  </a:cubicBezTo>
                  <a:cubicBezTo>
                    <a:pt x="1218" y="20298"/>
                    <a:pt x="853" y="20145"/>
                    <a:pt x="609" y="19992"/>
                  </a:cubicBezTo>
                  <a:cubicBezTo>
                    <a:pt x="366" y="19838"/>
                    <a:pt x="244" y="19660"/>
                    <a:pt x="122" y="19379"/>
                  </a:cubicBezTo>
                  <a:cubicBezTo>
                    <a:pt x="4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8" y="16570"/>
                  </a:cubicBezTo>
                  <a:cubicBezTo>
                    <a:pt x="650" y="16519"/>
                    <a:pt x="812" y="16468"/>
                    <a:pt x="974" y="16468"/>
                  </a:cubicBezTo>
                  <a:cubicBezTo>
                    <a:pt x="1218" y="16468"/>
                    <a:pt x="1543" y="16570"/>
                    <a:pt x="1989" y="16723"/>
                  </a:cubicBezTo>
                  <a:cubicBezTo>
                    <a:pt x="2436" y="16902"/>
                    <a:pt x="2964" y="17106"/>
                    <a:pt x="3654" y="17311"/>
                  </a:cubicBezTo>
                  <a:cubicBezTo>
                    <a:pt x="4344" y="17515"/>
                    <a:pt x="5156" y="17719"/>
                    <a:pt x="6090" y="17898"/>
                  </a:cubicBezTo>
                  <a:cubicBezTo>
                    <a:pt x="7024" y="18076"/>
                    <a:pt x="8120" y="18153"/>
                    <a:pt x="9378" y="18153"/>
                  </a:cubicBezTo>
                  <a:cubicBezTo>
                    <a:pt x="10191" y="18153"/>
                    <a:pt x="10921" y="18102"/>
                    <a:pt x="11571" y="17974"/>
                  </a:cubicBezTo>
                  <a:cubicBezTo>
                    <a:pt x="12220" y="17847"/>
                    <a:pt x="12748" y="17668"/>
                    <a:pt x="13235" y="17438"/>
                  </a:cubicBezTo>
                  <a:cubicBezTo>
                    <a:pt x="13722" y="17208"/>
                    <a:pt x="14047" y="16927"/>
                    <a:pt x="14250" y="16595"/>
                  </a:cubicBezTo>
                  <a:cubicBezTo>
                    <a:pt x="14494" y="16264"/>
                    <a:pt x="14616" y="15881"/>
                    <a:pt x="14616" y="15498"/>
                  </a:cubicBezTo>
                  <a:cubicBezTo>
                    <a:pt x="14616" y="15013"/>
                    <a:pt x="14413" y="14629"/>
                    <a:pt x="14007" y="14272"/>
                  </a:cubicBezTo>
                  <a:cubicBezTo>
                    <a:pt x="13601" y="13940"/>
                    <a:pt x="13073" y="13634"/>
                    <a:pt x="12423" y="13379"/>
                  </a:cubicBezTo>
                  <a:cubicBezTo>
                    <a:pt x="11774" y="13123"/>
                    <a:pt x="11002" y="12868"/>
                    <a:pt x="10190" y="12638"/>
                  </a:cubicBezTo>
                  <a:cubicBezTo>
                    <a:pt x="9338" y="12408"/>
                    <a:pt x="8485" y="12153"/>
                    <a:pt x="7592" y="11898"/>
                  </a:cubicBezTo>
                  <a:cubicBezTo>
                    <a:pt x="6698" y="11643"/>
                    <a:pt x="5846" y="11362"/>
                    <a:pt x="4993" y="11030"/>
                  </a:cubicBezTo>
                  <a:cubicBezTo>
                    <a:pt x="4141" y="10698"/>
                    <a:pt x="3410" y="10315"/>
                    <a:pt x="2760" y="9855"/>
                  </a:cubicBezTo>
                  <a:cubicBezTo>
                    <a:pt x="2111" y="9396"/>
                    <a:pt x="1583" y="8860"/>
                    <a:pt x="1177" y="8247"/>
                  </a:cubicBezTo>
                  <a:cubicBezTo>
                    <a:pt x="771" y="7634"/>
                    <a:pt x="568" y="6868"/>
                    <a:pt x="568" y="6000"/>
                  </a:cubicBezTo>
                  <a:cubicBezTo>
                    <a:pt x="568" y="5004"/>
                    <a:pt x="852" y="4136"/>
                    <a:pt x="1461" y="3370"/>
                  </a:cubicBezTo>
                  <a:cubicBezTo>
                    <a:pt x="2029" y="2604"/>
                    <a:pt x="2841" y="1992"/>
                    <a:pt x="3856" y="1481"/>
                  </a:cubicBezTo>
                  <a:cubicBezTo>
                    <a:pt x="4871" y="970"/>
                    <a:pt x="6049" y="613"/>
                    <a:pt x="7389" y="357"/>
                  </a:cubicBezTo>
                  <a:cubicBezTo>
                    <a:pt x="8728" y="102"/>
                    <a:pt x="10190" y="0"/>
                    <a:pt x="11692" y="0"/>
                  </a:cubicBezTo>
                  <a:cubicBezTo>
                    <a:pt x="12464" y="0"/>
                    <a:pt x="13276" y="26"/>
                    <a:pt x="14047" y="102"/>
                  </a:cubicBezTo>
                  <a:cubicBezTo>
                    <a:pt x="14819" y="179"/>
                    <a:pt x="15549" y="281"/>
                    <a:pt x="16239" y="408"/>
                  </a:cubicBezTo>
                  <a:cubicBezTo>
                    <a:pt x="16930" y="536"/>
                    <a:pt x="17539" y="689"/>
                    <a:pt x="18067" y="842"/>
                  </a:cubicBezTo>
                  <a:cubicBezTo>
                    <a:pt x="18594" y="996"/>
                    <a:pt x="18960" y="1149"/>
                    <a:pt x="19122" y="1251"/>
                  </a:cubicBezTo>
                  <a:cubicBezTo>
                    <a:pt x="19285" y="1353"/>
                    <a:pt x="19406" y="1455"/>
                    <a:pt x="19447" y="1532"/>
                  </a:cubicBezTo>
                  <a:cubicBezTo>
                    <a:pt x="19488" y="1608"/>
                    <a:pt x="19569" y="1710"/>
                    <a:pt x="19609" y="1838"/>
                  </a:cubicBezTo>
                  <a:cubicBezTo>
                    <a:pt x="19650" y="1966"/>
                    <a:pt x="19691" y="2119"/>
                    <a:pt x="19691" y="2298"/>
                  </a:cubicBezTo>
                  <a:cubicBezTo>
                    <a:pt x="19691" y="2476"/>
                    <a:pt x="19731" y="2732"/>
                    <a:pt x="19731" y="2987"/>
                  </a:cubicBezTo>
                  <a:cubicBezTo>
                    <a:pt x="19731" y="3293"/>
                    <a:pt x="19731" y="3549"/>
                    <a:pt x="19691" y="3778"/>
                  </a:cubicBezTo>
                  <a:cubicBezTo>
                    <a:pt x="19650" y="4008"/>
                    <a:pt x="19609" y="4161"/>
                    <a:pt x="19569" y="4315"/>
                  </a:cubicBezTo>
                  <a:cubicBezTo>
                    <a:pt x="19528" y="4468"/>
                    <a:pt x="19406" y="4545"/>
                    <a:pt x="19325" y="4621"/>
                  </a:cubicBezTo>
                  <a:cubicBezTo>
                    <a:pt x="19244" y="4698"/>
                    <a:pt x="19082" y="4723"/>
                    <a:pt x="18879" y="4723"/>
                  </a:cubicBezTo>
                  <a:cubicBezTo>
                    <a:pt x="18676" y="4723"/>
                    <a:pt x="18391" y="4646"/>
                    <a:pt x="17986" y="4493"/>
                  </a:cubicBezTo>
                  <a:cubicBezTo>
                    <a:pt x="17580" y="4340"/>
                    <a:pt x="17092" y="4187"/>
                    <a:pt x="16483" y="4008"/>
                  </a:cubicBezTo>
                  <a:cubicBezTo>
                    <a:pt x="15874" y="3829"/>
                    <a:pt x="15184" y="3676"/>
                    <a:pt x="14413" y="3523"/>
                  </a:cubicBezTo>
                  <a:cubicBezTo>
                    <a:pt x="13641" y="3370"/>
                    <a:pt x="12748" y="3319"/>
                    <a:pt x="11814" y="3319"/>
                  </a:cubicBezTo>
                  <a:cubicBezTo>
                    <a:pt x="11083" y="3319"/>
                    <a:pt x="10434" y="3370"/>
                    <a:pt x="9906" y="3497"/>
                  </a:cubicBezTo>
                  <a:cubicBezTo>
                    <a:pt x="9378" y="3600"/>
                    <a:pt x="8891" y="3778"/>
                    <a:pt x="8526" y="3957"/>
                  </a:cubicBezTo>
                  <a:cubicBezTo>
                    <a:pt x="8160" y="4161"/>
                    <a:pt x="7876" y="4391"/>
                    <a:pt x="7713" y="4672"/>
                  </a:cubicBezTo>
                  <a:cubicBezTo>
                    <a:pt x="7551" y="4953"/>
                    <a:pt x="7429" y="5234"/>
                    <a:pt x="7429" y="5566"/>
                  </a:cubicBezTo>
                  <a:cubicBezTo>
                    <a:pt x="7429" y="6025"/>
                    <a:pt x="7632" y="6434"/>
                    <a:pt x="8038" y="6765"/>
                  </a:cubicBezTo>
                  <a:cubicBezTo>
                    <a:pt x="8444" y="7097"/>
                    <a:pt x="8972" y="7404"/>
                    <a:pt x="9662" y="7659"/>
                  </a:cubicBezTo>
                  <a:cubicBezTo>
                    <a:pt x="10353" y="7914"/>
                    <a:pt x="11083" y="8170"/>
                    <a:pt x="11936" y="8399"/>
                  </a:cubicBezTo>
                  <a:cubicBezTo>
                    <a:pt x="12789" y="8629"/>
                    <a:pt x="13641" y="8884"/>
                    <a:pt x="14535" y="9140"/>
                  </a:cubicBezTo>
                  <a:cubicBezTo>
                    <a:pt x="15428" y="9395"/>
                    <a:pt x="16280" y="9676"/>
                    <a:pt x="17133" y="10008"/>
                  </a:cubicBezTo>
                  <a:cubicBezTo>
                    <a:pt x="17986" y="10340"/>
                    <a:pt x="18757" y="10723"/>
                    <a:pt x="19407" y="11182"/>
                  </a:cubicBezTo>
                  <a:cubicBezTo>
                    <a:pt x="20056" y="11642"/>
                    <a:pt x="20625" y="12178"/>
                    <a:pt x="21031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AFD469B2-DF6A-45D7-89CE-68CE5D80D8BB}"/>
                </a:ext>
              </a:extLst>
            </p:cNvPr>
            <p:cNvSpPr/>
            <p:nvPr/>
          </p:nvSpPr>
          <p:spPr>
            <a:xfrm>
              <a:off x="9359899" y="8051799"/>
              <a:ext cx="84712" cy="10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7" y="13380"/>
                  </a:moveTo>
                  <a:cubicBezTo>
                    <a:pt x="21567" y="14676"/>
                    <a:pt x="21341" y="15843"/>
                    <a:pt x="20855" y="16855"/>
                  </a:cubicBezTo>
                  <a:cubicBezTo>
                    <a:pt x="20369" y="17866"/>
                    <a:pt x="19689" y="18748"/>
                    <a:pt x="18750" y="19448"/>
                  </a:cubicBezTo>
                  <a:cubicBezTo>
                    <a:pt x="17811" y="20148"/>
                    <a:pt x="16677" y="20692"/>
                    <a:pt x="15317" y="21055"/>
                  </a:cubicBezTo>
                  <a:cubicBezTo>
                    <a:pt x="13957" y="21418"/>
                    <a:pt x="12403" y="21600"/>
                    <a:pt x="10622" y="21600"/>
                  </a:cubicBezTo>
                  <a:cubicBezTo>
                    <a:pt x="8970" y="21600"/>
                    <a:pt x="7481" y="21444"/>
                    <a:pt x="6153" y="21107"/>
                  </a:cubicBezTo>
                  <a:cubicBezTo>
                    <a:pt x="4825" y="20770"/>
                    <a:pt x="3724" y="20278"/>
                    <a:pt x="2817" y="19603"/>
                  </a:cubicBezTo>
                  <a:cubicBezTo>
                    <a:pt x="1911" y="18929"/>
                    <a:pt x="1198" y="18099"/>
                    <a:pt x="712" y="17088"/>
                  </a:cubicBezTo>
                  <a:cubicBezTo>
                    <a:pt x="227" y="16077"/>
                    <a:pt x="0" y="14910"/>
                    <a:pt x="0" y="13562"/>
                  </a:cubicBezTo>
                  <a:lnTo>
                    <a:pt x="0" y="700"/>
                  </a:lnTo>
                  <a:cubicBezTo>
                    <a:pt x="0" y="596"/>
                    <a:pt x="32" y="493"/>
                    <a:pt x="129" y="415"/>
                  </a:cubicBezTo>
                  <a:cubicBezTo>
                    <a:pt x="227" y="337"/>
                    <a:pt x="356" y="259"/>
                    <a:pt x="583" y="207"/>
                  </a:cubicBezTo>
                  <a:cubicBezTo>
                    <a:pt x="777" y="155"/>
                    <a:pt x="1069" y="104"/>
                    <a:pt x="1392" y="78"/>
                  </a:cubicBezTo>
                  <a:cubicBezTo>
                    <a:pt x="1716" y="52"/>
                    <a:pt x="2170" y="26"/>
                    <a:pt x="2688" y="26"/>
                  </a:cubicBezTo>
                  <a:cubicBezTo>
                    <a:pt x="3206" y="26"/>
                    <a:pt x="3627" y="52"/>
                    <a:pt x="3983" y="78"/>
                  </a:cubicBezTo>
                  <a:cubicBezTo>
                    <a:pt x="4340" y="104"/>
                    <a:pt x="4599" y="156"/>
                    <a:pt x="4793" y="207"/>
                  </a:cubicBezTo>
                  <a:cubicBezTo>
                    <a:pt x="4987" y="259"/>
                    <a:pt x="5149" y="337"/>
                    <a:pt x="5246" y="415"/>
                  </a:cubicBezTo>
                  <a:cubicBezTo>
                    <a:pt x="5344" y="493"/>
                    <a:pt x="5376" y="596"/>
                    <a:pt x="5376" y="700"/>
                  </a:cubicBezTo>
                  <a:lnTo>
                    <a:pt x="5376" y="13173"/>
                  </a:lnTo>
                  <a:cubicBezTo>
                    <a:pt x="5376" y="14002"/>
                    <a:pt x="5505" y="14728"/>
                    <a:pt x="5764" y="15351"/>
                  </a:cubicBezTo>
                  <a:cubicBezTo>
                    <a:pt x="6023" y="15973"/>
                    <a:pt x="6380" y="16466"/>
                    <a:pt x="6865" y="16881"/>
                  </a:cubicBezTo>
                  <a:cubicBezTo>
                    <a:pt x="7351" y="17296"/>
                    <a:pt x="7934" y="17581"/>
                    <a:pt x="8614" y="17788"/>
                  </a:cubicBezTo>
                  <a:cubicBezTo>
                    <a:pt x="9294" y="17996"/>
                    <a:pt x="10039" y="18099"/>
                    <a:pt x="10881" y="18099"/>
                  </a:cubicBezTo>
                  <a:cubicBezTo>
                    <a:pt x="11723" y="18099"/>
                    <a:pt x="12468" y="17996"/>
                    <a:pt x="13148" y="17788"/>
                  </a:cubicBezTo>
                  <a:cubicBezTo>
                    <a:pt x="13828" y="17581"/>
                    <a:pt x="14378" y="17270"/>
                    <a:pt x="14832" y="16881"/>
                  </a:cubicBezTo>
                  <a:cubicBezTo>
                    <a:pt x="15285" y="16492"/>
                    <a:pt x="15641" y="15999"/>
                    <a:pt x="15901" y="15403"/>
                  </a:cubicBezTo>
                  <a:cubicBezTo>
                    <a:pt x="16160" y="14806"/>
                    <a:pt x="16289" y="14158"/>
                    <a:pt x="16289" y="13406"/>
                  </a:cubicBezTo>
                  <a:lnTo>
                    <a:pt x="16289" y="674"/>
                  </a:lnTo>
                  <a:cubicBezTo>
                    <a:pt x="16289" y="571"/>
                    <a:pt x="16322" y="467"/>
                    <a:pt x="16419" y="389"/>
                  </a:cubicBezTo>
                  <a:cubicBezTo>
                    <a:pt x="16516" y="311"/>
                    <a:pt x="16645" y="233"/>
                    <a:pt x="16840" y="182"/>
                  </a:cubicBezTo>
                  <a:cubicBezTo>
                    <a:pt x="17034" y="130"/>
                    <a:pt x="17325" y="78"/>
                    <a:pt x="17682" y="52"/>
                  </a:cubicBezTo>
                  <a:cubicBezTo>
                    <a:pt x="18038" y="26"/>
                    <a:pt x="18459" y="0"/>
                    <a:pt x="18977" y="0"/>
                  </a:cubicBezTo>
                  <a:cubicBezTo>
                    <a:pt x="19495" y="0"/>
                    <a:pt x="19916" y="26"/>
                    <a:pt x="20240" y="52"/>
                  </a:cubicBezTo>
                  <a:cubicBezTo>
                    <a:pt x="20564" y="78"/>
                    <a:pt x="20855" y="130"/>
                    <a:pt x="21050" y="182"/>
                  </a:cubicBezTo>
                  <a:cubicBezTo>
                    <a:pt x="21244" y="233"/>
                    <a:pt x="21406" y="311"/>
                    <a:pt x="21471" y="389"/>
                  </a:cubicBezTo>
                  <a:cubicBezTo>
                    <a:pt x="21535" y="467"/>
                    <a:pt x="21600" y="571"/>
                    <a:pt x="21600" y="674"/>
                  </a:cubicBezTo>
                  <a:lnTo>
                    <a:pt x="21600" y="133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1AB7DE06-19EA-476E-B842-DB46C9AD6BD3}"/>
                </a:ext>
              </a:extLst>
            </p:cNvPr>
            <p:cNvSpPr/>
            <p:nvPr/>
          </p:nvSpPr>
          <p:spPr>
            <a:xfrm>
              <a:off x="9461500" y="8051799"/>
              <a:ext cx="57023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59" y="21045"/>
                    <a:pt x="21263" y="21178"/>
                  </a:cubicBezTo>
                  <a:cubicBezTo>
                    <a:pt x="21167" y="21336"/>
                    <a:pt x="21023" y="21442"/>
                    <a:pt x="20878" y="21494"/>
                  </a:cubicBezTo>
                  <a:cubicBezTo>
                    <a:pt x="20734" y="21547"/>
                    <a:pt x="20541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55" y="21494"/>
                    <a:pt x="674" y="21283"/>
                  </a:cubicBezTo>
                  <a:cubicBezTo>
                    <a:pt x="240" y="21072"/>
                    <a:pt x="0" y="20729"/>
                    <a:pt x="0" y="20227"/>
                  </a:cubicBezTo>
                  <a:lnTo>
                    <a:pt x="0" y="687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117" y="53"/>
                  </a:cubicBezTo>
                  <a:cubicBezTo>
                    <a:pt x="2646" y="26"/>
                    <a:pt x="3271" y="0"/>
                    <a:pt x="4041" y="0"/>
                  </a:cubicBezTo>
                  <a:cubicBezTo>
                    <a:pt x="4811" y="0"/>
                    <a:pt x="5484" y="26"/>
                    <a:pt x="5966" y="53"/>
                  </a:cubicBezTo>
                  <a:cubicBezTo>
                    <a:pt x="6447" y="79"/>
                    <a:pt x="6880" y="132"/>
                    <a:pt x="7168" y="185"/>
                  </a:cubicBezTo>
                  <a:cubicBezTo>
                    <a:pt x="7457" y="238"/>
                    <a:pt x="7697" y="317"/>
                    <a:pt x="7842" y="396"/>
                  </a:cubicBezTo>
                  <a:cubicBezTo>
                    <a:pt x="7986" y="475"/>
                    <a:pt x="8034" y="581"/>
                    <a:pt x="8034" y="687"/>
                  </a:cubicBezTo>
                  <a:lnTo>
                    <a:pt x="8034" y="18009"/>
                  </a:lnTo>
                  <a:lnTo>
                    <a:pt x="20349" y="18009"/>
                  </a:lnTo>
                  <a:cubicBezTo>
                    <a:pt x="20542" y="18009"/>
                    <a:pt x="20734" y="18035"/>
                    <a:pt x="20879" y="18114"/>
                  </a:cubicBezTo>
                  <a:cubicBezTo>
                    <a:pt x="21023" y="18167"/>
                    <a:pt x="21167" y="18273"/>
                    <a:pt x="21264" y="18405"/>
                  </a:cubicBezTo>
                  <a:cubicBezTo>
                    <a:pt x="21360" y="18537"/>
                    <a:pt x="21456" y="18722"/>
                    <a:pt x="21504" y="18959"/>
                  </a:cubicBezTo>
                  <a:cubicBezTo>
                    <a:pt x="21552" y="19171"/>
                    <a:pt x="21600" y="19435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FC0428EA-70A3-4E0F-800C-6AAC77AD562C}"/>
                </a:ext>
              </a:extLst>
            </p:cNvPr>
            <p:cNvSpPr/>
            <p:nvPr/>
          </p:nvSpPr>
          <p:spPr>
            <a:xfrm>
              <a:off x="9512300" y="8051799"/>
              <a:ext cx="79375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1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3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8"/>
                    <a:pt x="242" y="396"/>
                  </a:cubicBezTo>
                  <a:cubicBezTo>
                    <a:pt x="311" y="264"/>
                    <a:pt x="415" y="158"/>
                    <a:pt x="518" y="105"/>
                  </a:cubicBezTo>
                  <a:cubicBezTo>
                    <a:pt x="622" y="53"/>
                    <a:pt x="726" y="0"/>
                    <a:pt x="899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5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7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C61F0940-BCED-4A74-ADB8-F1EEAA25D8F0}"/>
                </a:ext>
              </a:extLst>
            </p:cNvPr>
            <p:cNvSpPr/>
            <p:nvPr/>
          </p:nvSpPr>
          <p:spPr>
            <a:xfrm>
              <a:off x="9601199" y="8051800"/>
              <a:ext cx="6756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5" y="17030"/>
                    <a:pt x="20626" y="17873"/>
                  </a:cubicBezTo>
                  <a:cubicBezTo>
                    <a:pt x="19976" y="18690"/>
                    <a:pt x="19083" y="19379"/>
                    <a:pt x="17986" y="19941"/>
                  </a:cubicBezTo>
                  <a:cubicBezTo>
                    <a:pt x="16890" y="20502"/>
                    <a:pt x="15591" y="20911"/>
                    <a:pt x="14089" y="21192"/>
                  </a:cubicBezTo>
                  <a:cubicBezTo>
                    <a:pt x="12587" y="21472"/>
                    <a:pt x="11003" y="21600"/>
                    <a:pt x="9339" y="21600"/>
                  </a:cubicBezTo>
                  <a:cubicBezTo>
                    <a:pt x="8202" y="21600"/>
                    <a:pt x="7146" y="21549"/>
                    <a:pt x="6172" y="21421"/>
                  </a:cubicBezTo>
                  <a:cubicBezTo>
                    <a:pt x="5197" y="21294"/>
                    <a:pt x="4345" y="21166"/>
                    <a:pt x="3573" y="20987"/>
                  </a:cubicBezTo>
                  <a:cubicBezTo>
                    <a:pt x="2802" y="20834"/>
                    <a:pt x="2193" y="20655"/>
                    <a:pt x="1705" y="20477"/>
                  </a:cubicBezTo>
                  <a:cubicBezTo>
                    <a:pt x="1218" y="20298"/>
                    <a:pt x="853" y="20145"/>
                    <a:pt x="609" y="19992"/>
                  </a:cubicBezTo>
                  <a:cubicBezTo>
                    <a:pt x="366" y="19838"/>
                    <a:pt x="244" y="19660"/>
                    <a:pt x="122" y="19379"/>
                  </a:cubicBezTo>
                  <a:cubicBezTo>
                    <a:pt x="4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8" y="16570"/>
                  </a:cubicBezTo>
                  <a:cubicBezTo>
                    <a:pt x="650" y="16519"/>
                    <a:pt x="812" y="16468"/>
                    <a:pt x="974" y="16468"/>
                  </a:cubicBezTo>
                  <a:cubicBezTo>
                    <a:pt x="1218" y="16468"/>
                    <a:pt x="1543" y="16570"/>
                    <a:pt x="1989" y="16723"/>
                  </a:cubicBezTo>
                  <a:cubicBezTo>
                    <a:pt x="2436" y="16902"/>
                    <a:pt x="2964" y="17106"/>
                    <a:pt x="3654" y="17311"/>
                  </a:cubicBezTo>
                  <a:cubicBezTo>
                    <a:pt x="4344" y="17515"/>
                    <a:pt x="5156" y="17719"/>
                    <a:pt x="6090" y="17898"/>
                  </a:cubicBezTo>
                  <a:cubicBezTo>
                    <a:pt x="7024" y="18076"/>
                    <a:pt x="8120" y="18153"/>
                    <a:pt x="9378" y="18153"/>
                  </a:cubicBezTo>
                  <a:cubicBezTo>
                    <a:pt x="10191" y="18153"/>
                    <a:pt x="10921" y="18102"/>
                    <a:pt x="11571" y="17974"/>
                  </a:cubicBezTo>
                  <a:cubicBezTo>
                    <a:pt x="12220" y="17847"/>
                    <a:pt x="12748" y="17668"/>
                    <a:pt x="13235" y="17438"/>
                  </a:cubicBezTo>
                  <a:cubicBezTo>
                    <a:pt x="13722" y="17208"/>
                    <a:pt x="14047" y="16927"/>
                    <a:pt x="14250" y="16595"/>
                  </a:cubicBezTo>
                  <a:cubicBezTo>
                    <a:pt x="14494" y="16264"/>
                    <a:pt x="14616" y="15881"/>
                    <a:pt x="14616" y="15498"/>
                  </a:cubicBezTo>
                  <a:cubicBezTo>
                    <a:pt x="14616" y="15013"/>
                    <a:pt x="14413" y="14629"/>
                    <a:pt x="14007" y="14272"/>
                  </a:cubicBezTo>
                  <a:cubicBezTo>
                    <a:pt x="13601" y="13940"/>
                    <a:pt x="13073" y="13634"/>
                    <a:pt x="12423" y="13379"/>
                  </a:cubicBezTo>
                  <a:cubicBezTo>
                    <a:pt x="11774" y="13123"/>
                    <a:pt x="11002" y="12868"/>
                    <a:pt x="10190" y="12638"/>
                  </a:cubicBezTo>
                  <a:cubicBezTo>
                    <a:pt x="9338" y="12408"/>
                    <a:pt x="8485" y="12153"/>
                    <a:pt x="7592" y="11898"/>
                  </a:cubicBezTo>
                  <a:cubicBezTo>
                    <a:pt x="6698" y="11643"/>
                    <a:pt x="5846" y="11362"/>
                    <a:pt x="4993" y="11030"/>
                  </a:cubicBezTo>
                  <a:cubicBezTo>
                    <a:pt x="4141" y="10698"/>
                    <a:pt x="3410" y="10315"/>
                    <a:pt x="2760" y="9855"/>
                  </a:cubicBezTo>
                  <a:cubicBezTo>
                    <a:pt x="2111" y="9396"/>
                    <a:pt x="1583" y="8860"/>
                    <a:pt x="1177" y="8247"/>
                  </a:cubicBezTo>
                  <a:cubicBezTo>
                    <a:pt x="771" y="7634"/>
                    <a:pt x="568" y="6868"/>
                    <a:pt x="568" y="6000"/>
                  </a:cubicBezTo>
                  <a:cubicBezTo>
                    <a:pt x="568" y="5004"/>
                    <a:pt x="852" y="4136"/>
                    <a:pt x="1461" y="3370"/>
                  </a:cubicBezTo>
                  <a:cubicBezTo>
                    <a:pt x="2029" y="2604"/>
                    <a:pt x="2841" y="1992"/>
                    <a:pt x="3856" y="1481"/>
                  </a:cubicBezTo>
                  <a:cubicBezTo>
                    <a:pt x="4871" y="970"/>
                    <a:pt x="6049" y="613"/>
                    <a:pt x="7389" y="357"/>
                  </a:cubicBezTo>
                  <a:cubicBezTo>
                    <a:pt x="8728" y="102"/>
                    <a:pt x="10190" y="0"/>
                    <a:pt x="11692" y="0"/>
                  </a:cubicBezTo>
                  <a:cubicBezTo>
                    <a:pt x="12464" y="0"/>
                    <a:pt x="13276" y="26"/>
                    <a:pt x="14047" y="102"/>
                  </a:cubicBezTo>
                  <a:cubicBezTo>
                    <a:pt x="14819" y="179"/>
                    <a:pt x="15549" y="281"/>
                    <a:pt x="16239" y="408"/>
                  </a:cubicBezTo>
                  <a:cubicBezTo>
                    <a:pt x="16930" y="536"/>
                    <a:pt x="17539" y="689"/>
                    <a:pt x="18067" y="842"/>
                  </a:cubicBezTo>
                  <a:cubicBezTo>
                    <a:pt x="18594" y="996"/>
                    <a:pt x="18960" y="1149"/>
                    <a:pt x="19122" y="1251"/>
                  </a:cubicBezTo>
                  <a:cubicBezTo>
                    <a:pt x="19285" y="1353"/>
                    <a:pt x="19406" y="1455"/>
                    <a:pt x="19447" y="1532"/>
                  </a:cubicBezTo>
                  <a:cubicBezTo>
                    <a:pt x="19488" y="1608"/>
                    <a:pt x="19569" y="1710"/>
                    <a:pt x="19609" y="1838"/>
                  </a:cubicBezTo>
                  <a:cubicBezTo>
                    <a:pt x="19650" y="1966"/>
                    <a:pt x="19691" y="2119"/>
                    <a:pt x="19691" y="2298"/>
                  </a:cubicBezTo>
                  <a:cubicBezTo>
                    <a:pt x="19691" y="2476"/>
                    <a:pt x="19731" y="2732"/>
                    <a:pt x="19731" y="2987"/>
                  </a:cubicBezTo>
                  <a:cubicBezTo>
                    <a:pt x="19731" y="3293"/>
                    <a:pt x="19731" y="3549"/>
                    <a:pt x="19691" y="3778"/>
                  </a:cubicBezTo>
                  <a:cubicBezTo>
                    <a:pt x="19650" y="4008"/>
                    <a:pt x="19609" y="4161"/>
                    <a:pt x="19569" y="4315"/>
                  </a:cubicBezTo>
                  <a:cubicBezTo>
                    <a:pt x="19528" y="4468"/>
                    <a:pt x="19406" y="4545"/>
                    <a:pt x="19325" y="4621"/>
                  </a:cubicBezTo>
                  <a:cubicBezTo>
                    <a:pt x="19244" y="4698"/>
                    <a:pt x="19082" y="4723"/>
                    <a:pt x="18879" y="4723"/>
                  </a:cubicBezTo>
                  <a:cubicBezTo>
                    <a:pt x="18676" y="4723"/>
                    <a:pt x="18391" y="4646"/>
                    <a:pt x="17986" y="4493"/>
                  </a:cubicBezTo>
                  <a:cubicBezTo>
                    <a:pt x="17580" y="4340"/>
                    <a:pt x="17092" y="4187"/>
                    <a:pt x="16483" y="4008"/>
                  </a:cubicBezTo>
                  <a:cubicBezTo>
                    <a:pt x="15874" y="3829"/>
                    <a:pt x="15184" y="3676"/>
                    <a:pt x="14413" y="3523"/>
                  </a:cubicBezTo>
                  <a:cubicBezTo>
                    <a:pt x="13641" y="3370"/>
                    <a:pt x="12748" y="3319"/>
                    <a:pt x="11814" y="3319"/>
                  </a:cubicBezTo>
                  <a:cubicBezTo>
                    <a:pt x="11083" y="3319"/>
                    <a:pt x="10434" y="3370"/>
                    <a:pt x="9906" y="3497"/>
                  </a:cubicBezTo>
                  <a:cubicBezTo>
                    <a:pt x="9378" y="3600"/>
                    <a:pt x="8891" y="3778"/>
                    <a:pt x="8526" y="3957"/>
                  </a:cubicBezTo>
                  <a:cubicBezTo>
                    <a:pt x="8160" y="4161"/>
                    <a:pt x="7876" y="4391"/>
                    <a:pt x="7713" y="4672"/>
                  </a:cubicBezTo>
                  <a:cubicBezTo>
                    <a:pt x="7551" y="4953"/>
                    <a:pt x="7429" y="5234"/>
                    <a:pt x="7429" y="5566"/>
                  </a:cubicBezTo>
                  <a:cubicBezTo>
                    <a:pt x="7429" y="6025"/>
                    <a:pt x="7632" y="6434"/>
                    <a:pt x="8038" y="6765"/>
                  </a:cubicBezTo>
                  <a:cubicBezTo>
                    <a:pt x="8444" y="7097"/>
                    <a:pt x="8972" y="7404"/>
                    <a:pt x="9662" y="7659"/>
                  </a:cubicBezTo>
                  <a:cubicBezTo>
                    <a:pt x="10353" y="7914"/>
                    <a:pt x="11083" y="8170"/>
                    <a:pt x="11936" y="8399"/>
                  </a:cubicBezTo>
                  <a:cubicBezTo>
                    <a:pt x="12789" y="8629"/>
                    <a:pt x="13641" y="8884"/>
                    <a:pt x="14535" y="9140"/>
                  </a:cubicBezTo>
                  <a:cubicBezTo>
                    <a:pt x="15428" y="9395"/>
                    <a:pt x="16280" y="9676"/>
                    <a:pt x="17133" y="10008"/>
                  </a:cubicBezTo>
                  <a:cubicBezTo>
                    <a:pt x="17986" y="10340"/>
                    <a:pt x="18757" y="10723"/>
                    <a:pt x="19407" y="11182"/>
                  </a:cubicBezTo>
                  <a:cubicBezTo>
                    <a:pt x="20056" y="11642"/>
                    <a:pt x="20625" y="12178"/>
                    <a:pt x="21031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682F485B-91DD-4B29-B384-22E626070B12}"/>
                </a:ext>
              </a:extLst>
            </p:cNvPr>
            <p:cNvSpPr/>
            <p:nvPr/>
          </p:nvSpPr>
          <p:spPr>
            <a:xfrm>
              <a:off x="12141200" y="7746999"/>
              <a:ext cx="76964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493" y="21257"/>
                  </a:cubicBezTo>
                  <a:cubicBezTo>
                    <a:pt x="21422" y="21362"/>
                    <a:pt x="21279" y="21415"/>
                    <a:pt x="21065" y="21468"/>
                  </a:cubicBezTo>
                  <a:cubicBezTo>
                    <a:pt x="20851" y="21521"/>
                    <a:pt x="20495" y="21574"/>
                    <a:pt x="20067" y="21574"/>
                  </a:cubicBezTo>
                  <a:cubicBezTo>
                    <a:pt x="19639" y="21600"/>
                    <a:pt x="19034" y="21600"/>
                    <a:pt x="18285" y="21600"/>
                  </a:cubicBezTo>
                  <a:cubicBezTo>
                    <a:pt x="17643" y="21600"/>
                    <a:pt x="17144" y="21600"/>
                    <a:pt x="16788" y="21574"/>
                  </a:cubicBezTo>
                  <a:cubicBezTo>
                    <a:pt x="16396" y="21547"/>
                    <a:pt x="16111" y="21521"/>
                    <a:pt x="15897" y="21442"/>
                  </a:cubicBezTo>
                  <a:cubicBezTo>
                    <a:pt x="15683" y="21389"/>
                    <a:pt x="15541" y="21310"/>
                    <a:pt x="15434" y="21204"/>
                  </a:cubicBezTo>
                  <a:cubicBezTo>
                    <a:pt x="15327" y="21098"/>
                    <a:pt x="15255" y="20993"/>
                    <a:pt x="15220" y="20861"/>
                  </a:cubicBezTo>
                  <a:lnTo>
                    <a:pt x="12618" y="16055"/>
                  </a:lnTo>
                  <a:cubicBezTo>
                    <a:pt x="12297" y="15500"/>
                    <a:pt x="12012" y="15025"/>
                    <a:pt x="11691" y="14602"/>
                  </a:cubicBezTo>
                  <a:cubicBezTo>
                    <a:pt x="11406" y="14180"/>
                    <a:pt x="11050" y="13837"/>
                    <a:pt x="10693" y="13546"/>
                  </a:cubicBezTo>
                  <a:cubicBezTo>
                    <a:pt x="10337" y="13256"/>
                    <a:pt x="9909" y="13044"/>
                    <a:pt x="9410" y="12912"/>
                  </a:cubicBezTo>
                  <a:cubicBezTo>
                    <a:pt x="8911" y="12780"/>
                    <a:pt x="8376" y="12701"/>
                    <a:pt x="7735" y="12701"/>
                  </a:cubicBezTo>
                  <a:lnTo>
                    <a:pt x="5881" y="12701"/>
                  </a:lnTo>
                  <a:lnTo>
                    <a:pt x="5881" y="20913"/>
                  </a:lnTo>
                  <a:cubicBezTo>
                    <a:pt x="5881" y="21019"/>
                    <a:pt x="5846" y="21125"/>
                    <a:pt x="5739" y="21204"/>
                  </a:cubicBezTo>
                  <a:cubicBezTo>
                    <a:pt x="5632" y="21283"/>
                    <a:pt x="5489" y="21362"/>
                    <a:pt x="5240" y="21415"/>
                  </a:cubicBezTo>
                  <a:cubicBezTo>
                    <a:pt x="5026" y="21468"/>
                    <a:pt x="4705" y="21521"/>
                    <a:pt x="4349" y="21547"/>
                  </a:cubicBezTo>
                  <a:cubicBezTo>
                    <a:pt x="3992" y="21573"/>
                    <a:pt x="3493" y="21600"/>
                    <a:pt x="2923" y="21600"/>
                  </a:cubicBezTo>
                  <a:cubicBezTo>
                    <a:pt x="2353" y="21600"/>
                    <a:pt x="1889" y="21573"/>
                    <a:pt x="1497" y="21547"/>
                  </a:cubicBezTo>
                  <a:cubicBezTo>
                    <a:pt x="1105" y="21521"/>
                    <a:pt x="820" y="21468"/>
                    <a:pt x="606" y="21415"/>
                  </a:cubicBezTo>
                  <a:cubicBezTo>
                    <a:pt x="392" y="21362"/>
                    <a:pt x="214" y="21283"/>
                    <a:pt x="142" y="21204"/>
                  </a:cubicBezTo>
                  <a:cubicBezTo>
                    <a:pt x="71" y="21124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6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83" y="739"/>
                  </a:cubicBezTo>
                  <a:cubicBezTo>
                    <a:pt x="16610" y="1030"/>
                    <a:pt x="17394" y="1426"/>
                    <a:pt x="18071" y="1901"/>
                  </a:cubicBezTo>
                  <a:cubicBezTo>
                    <a:pt x="18748" y="2377"/>
                    <a:pt x="19212" y="2958"/>
                    <a:pt x="19568" y="3618"/>
                  </a:cubicBezTo>
                  <a:cubicBezTo>
                    <a:pt x="19924" y="4278"/>
                    <a:pt x="20103" y="5044"/>
                    <a:pt x="20103" y="5889"/>
                  </a:cubicBezTo>
                  <a:cubicBezTo>
                    <a:pt x="20103" y="6602"/>
                    <a:pt x="19960" y="7262"/>
                    <a:pt x="19746" y="7869"/>
                  </a:cubicBezTo>
                  <a:cubicBezTo>
                    <a:pt x="19533" y="8476"/>
                    <a:pt x="19141" y="8978"/>
                    <a:pt x="18642" y="9453"/>
                  </a:cubicBezTo>
                  <a:cubicBezTo>
                    <a:pt x="18178" y="9928"/>
                    <a:pt x="17572" y="10325"/>
                    <a:pt x="16859" y="10668"/>
                  </a:cubicBezTo>
                  <a:cubicBezTo>
                    <a:pt x="16146" y="11011"/>
                    <a:pt x="15362" y="11302"/>
                    <a:pt x="14471" y="11513"/>
                  </a:cubicBezTo>
                  <a:cubicBezTo>
                    <a:pt x="14899" y="11671"/>
                    <a:pt x="15327" y="11856"/>
                    <a:pt x="15683" y="12067"/>
                  </a:cubicBezTo>
                  <a:cubicBezTo>
                    <a:pt x="16040" y="12279"/>
                    <a:pt x="16432" y="12569"/>
                    <a:pt x="16753" y="12886"/>
                  </a:cubicBezTo>
                  <a:cubicBezTo>
                    <a:pt x="17073" y="13203"/>
                    <a:pt x="17394" y="13573"/>
                    <a:pt x="17715" y="13969"/>
                  </a:cubicBezTo>
                  <a:cubicBezTo>
                    <a:pt x="18036" y="14365"/>
                    <a:pt x="18321" y="14840"/>
                    <a:pt x="18606" y="15342"/>
                  </a:cubicBezTo>
                  <a:lnTo>
                    <a:pt x="21065" y="19593"/>
                  </a:lnTo>
                  <a:cubicBezTo>
                    <a:pt x="21279" y="20015"/>
                    <a:pt x="21458" y="20332"/>
                    <a:pt x="21529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8"/>
                  </a:moveTo>
                  <a:cubicBezTo>
                    <a:pt x="13972" y="5625"/>
                    <a:pt x="13758" y="5017"/>
                    <a:pt x="13331" y="4542"/>
                  </a:cubicBezTo>
                  <a:cubicBezTo>
                    <a:pt x="12903" y="4067"/>
                    <a:pt x="12190" y="3697"/>
                    <a:pt x="11192" y="3512"/>
                  </a:cubicBezTo>
                  <a:cubicBezTo>
                    <a:pt x="10907" y="3459"/>
                    <a:pt x="10551" y="3407"/>
                    <a:pt x="10159" y="3380"/>
                  </a:cubicBezTo>
                  <a:cubicBezTo>
                    <a:pt x="9767" y="3354"/>
                    <a:pt x="9268" y="3327"/>
                    <a:pt x="8590" y="3327"/>
                  </a:cubicBezTo>
                  <a:lnTo>
                    <a:pt x="5953" y="3327"/>
                  </a:lnTo>
                  <a:lnTo>
                    <a:pt x="5953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7" y="9216"/>
                  </a:cubicBezTo>
                  <a:cubicBezTo>
                    <a:pt x="11798" y="9057"/>
                    <a:pt x="12297" y="8846"/>
                    <a:pt x="12725" y="8582"/>
                  </a:cubicBezTo>
                  <a:cubicBezTo>
                    <a:pt x="13153" y="8318"/>
                    <a:pt x="13474" y="7975"/>
                    <a:pt x="13652" y="7605"/>
                  </a:cubicBezTo>
                  <a:cubicBezTo>
                    <a:pt x="13865" y="7209"/>
                    <a:pt x="13972" y="6787"/>
                    <a:pt x="13972" y="633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A568109C-FF85-42B8-AA2A-C97B90AB1046}"/>
                </a:ext>
              </a:extLst>
            </p:cNvPr>
            <p:cNvSpPr/>
            <p:nvPr/>
          </p:nvSpPr>
          <p:spPr>
            <a:xfrm>
              <a:off x="122427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B9F95470-30B6-4D14-9E5F-38D80B843040}"/>
                </a:ext>
              </a:extLst>
            </p:cNvPr>
            <p:cNvSpPr/>
            <p:nvPr/>
          </p:nvSpPr>
          <p:spPr>
            <a:xfrm>
              <a:off x="12306299" y="7746999"/>
              <a:ext cx="93043" cy="10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4074" y="20761"/>
                  </a:moveTo>
                  <a:cubicBezTo>
                    <a:pt x="14015" y="20945"/>
                    <a:pt x="13927" y="21102"/>
                    <a:pt x="13839" y="21207"/>
                  </a:cubicBezTo>
                  <a:cubicBezTo>
                    <a:pt x="13750" y="21312"/>
                    <a:pt x="13574" y="21417"/>
                    <a:pt x="13368" y="21469"/>
                  </a:cubicBezTo>
                  <a:cubicBezTo>
                    <a:pt x="13132" y="21521"/>
                    <a:pt x="12838" y="21574"/>
                    <a:pt x="12455" y="21574"/>
                  </a:cubicBezTo>
                  <a:cubicBezTo>
                    <a:pt x="12073" y="21600"/>
                    <a:pt x="11573" y="21600"/>
                    <a:pt x="10955" y="21600"/>
                  </a:cubicBezTo>
                  <a:cubicBezTo>
                    <a:pt x="10454" y="21600"/>
                    <a:pt x="10042" y="21600"/>
                    <a:pt x="9689" y="21600"/>
                  </a:cubicBezTo>
                  <a:cubicBezTo>
                    <a:pt x="9336" y="21600"/>
                    <a:pt x="9042" y="21574"/>
                    <a:pt x="8777" y="21548"/>
                  </a:cubicBezTo>
                  <a:cubicBezTo>
                    <a:pt x="8542" y="21521"/>
                    <a:pt x="8336" y="21495"/>
                    <a:pt x="8159" y="21443"/>
                  </a:cubicBezTo>
                  <a:cubicBezTo>
                    <a:pt x="7982" y="21390"/>
                    <a:pt x="7865" y="21338"/>
                    <a:pt x="7776" y="21285"/>
                  </a:cubicBezTo>
                  <a:cubicBezTo>
                    <a:pt x="7659" y="21207"/>
                    <a:pt x="7600" y="21128"/>
                    <a:pt x="7541" y="21049"/>
                  </a:cubicBezTo>
                  <a:cubicBezTo>
                    <a:pt x="7482" y="20945"/>
                    <a:pt x="7423" y="20840"/>
                    <a:pt x="7394" y="20682"/>
                  </a:cubicBezTo>
                  <a:lnTo>
                    <a:pt x="272" y="1730"/>
                  </a:lnTo>
                  <a:cubicBezTo>
                    <a:pt x="125" y="1337"/>
                    <a:pt x="37" y="1022"/>
                    <a:pt x="7" y="787"/>
                  </a:cubicBezTo>
                  <a:cubicBezTo>
                    <a:pt x="-22" y="551"/>
                    <a:pt x="37" y="393"/>
                    <a:pt x="184" y="262"/>
                  </a:cubicBezTo>
                  <a:cubicBezTo>
                    <a:pt x="331" y="157"/>
                    <a:pt x="596" y="79"/>
                    <a:pt x="979" y="52"/>
                  </a:cubicBezTo>
                  <a:cubicBezTo>
                    <a:pt x="1361" y="26"/>
                    <a:pt x="1861" y="0"/>
                    <a:pt x="2538" y="0"/>
                  </a:cubicBezTo>
                  <a:cubicBezTo>
                    <a:pt x="3098" y="0"/>
                    <a:pt x="3539" y="0"/>
                    <a:pt x="3863" y="26"/>
                  </a:cubicBezTo>
                  <a:cubicBezTo>
                    <a:pt x="4186" y="52"/>
                    <a:pt x="4422" y="79"/>
                    <a:pt x="4598" y="131"/>
                  </a:cubicBezTo>
                  <a:cubicBezTo>
                    <a:pt x="4775" y="184"/>
                    <a:pt x="4893" y="262"/>
                    <a:pt x="4951" y="367"/>
                  </a:cubicBezTo>
                  <a:cubicBezTo>
                    <a:pt x="5010" y="472"/>
                    <a:pt x="5069" y="603"/>
                    <a:pt x="5157" y="786"/>
                  </a:cubicBezTo>
                  <a:lnTo>
                    <a:pt x="10984" y="17275"/>
                  </a:lnTo>
                  <a:lnTo>
                    <a:pt x="11014" y="17275"/>
                  </a:lnTo>
                  <a:lnTo>
                    <a:pt x="16752" y="891"/>
                  </a:lnTo>
                  <a:cubicBezTo>
                    <a:pt x="16811" y="708"/>
                    <a:pt x="16870" y="550"/>
                    <a:pt x="16929" y="446"/>
                  </a:cubicBezTo>
                  <a:cubicBezTo>
                    <a:pt x="17017" y="341"/>
                    <a:pt x="17135" y="236"/>
                    <a:pt x="17311" y="184"/>
                  </a:cubicBezTo>
                  <a:cubicBezTo>
                    <a:pt x="17488" y="105"/>
                    <a:pt x="17753" y="79"/>
                    <a:pt x="18076" y="52"/>
                  </a:cubicBezTo>
                  <a:cubicBezTo>
                    <a:pt x="18400" y="26"/>
                    <a:pt x="18871" y="26"/>
                    <a:pt x="19459" y="26"/>
                  </a:cubicBezTo>
                  <a:cubicBezTo>
                    <a:pt x="20018" y="26"/>
                    <a:pt x="20460" y="52"/>
                    <a:pt x="20784" y="79"/>
                  </a:cubicBezTo>
                  <a:cubicBezTo>
                    <a:pt x="21107" y="105"/>
                    <a:pt x="21313" y="184"/>
                    <a:pt x="21431" y="315"/>
                  </a:cubicBezTo>
                  <a:cubicBezTo>
                    <a:pt x="21549" y="446"/>
                    <a:pt x="21578" y="629"/>
                    <a:pt x="21549" y="839"/>
                  </a:cubicBezTo>
                  <a:cubicBezTo>
                    <a:pt x="21519" y="1049"/>
                    <a:pt x="21401" y="1390"/>
                    <a:pt x="21254" y="1756"/>
                  </a:cubicBezTo>
                  <a:lnTo>
                    <a:pt x="14074" y="2076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3B43B59D-DD44-4934-99F6-01968CA650C2}"/>
                </a:ext>
              </a:extLst>
            </p:cNvPr>
            <p:cNvSpPr/>
            <p:nvPr/>
          </p:nvSpPr>
          <p:spPr>
            <a:xfrm>
              <a:off x="124078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C2480FA5-5D69-497F-A241-12F978E5601F}"/>
                </a:ext>
              </a:extLst>
            </p:cNvPr>
            <p:cNvSpPr/>
            <p:nvPr/>
          </p:nvSpPr>
          <p:spPr>
            <a:xfrm>
              <a:off x="12496800" y="7746999"/>
              <a:ext cx="8534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39" y="20628"/>
                  </a:cubicBezTo>
                  <a:cubicBezTo>
                    <a:pt x="21343" y="20838"/>
                    <a:pt x="21182" y="20996"/>
                    <a:pt x="21021" y="21127"/>
                  </a:cubicBezTo>
                  <a:cubicBezTo>
                    <a:pt x="20829" y="21258"/>
                    <a:pt x="20636" y="21363"/>
                    <a:pt x="20379" y="21416"/>
                  </a:cubicBezTo>
                  <a:cubicBezTo>
                    <a:pt x="20121" y="21468"/>
                    <a:pt x="19864" y="21521"/>
                    <a:pt x="19607" y="21521"/>
                  </a:cubicBezTo>
                  <a:lnTo>
                    <a:pt x="17325" y="21521"/>
                  </a:lnTo>
                  <a:cubicBezTo>
                    <a:pt x="16843" y="21521"/>
                    <a:pt x="16457" y="21495"/>
                    <a:pt x="16104" y="21416"/>
                  </a:cubicBezTo>
                  <a:cubicBezTo>
                    <a:pt x="15750" y="21337"/>
                    <a:pt x="15429" y="21206"/>
                    <a:pt x="15139" y="20996"/>
                  </a:cubicBezTo>
                  <a:cubicBezTo>
                    <a:pt x="14850" y="20785"/>
                    <a:pt x="14561" y="20523"/>
                    <a:pt x="14304" y="20181"/>
                  </a:cubicBezTo>
                  <a:cubicBezTo>
                    <a:pt x="14046" y="19839"/>
                    <a:pt x="13725" y="19393"/>
                    <a:pt x="13404" y="18841"/>
                  </a:cubicBezTo>
                  <a:lnTo>
                    <a:pt x="6879" y="8829"/>
                  </a:lnTo>
                  <a:cubicBezTo>
                    <a:pt x="6493" y="8225"/>
                    <a:pt x="6107" y="7594"/>
                    <a:pt x="5721" y="6911"/>
                  </a:cubicBezTo>
                  <a:cubicBezTo>
                    <a:pt x="5336" y="6228"/>
                    <a:pt x="4982" y="5544"/>
                    <a:pt x="4661" y="4888"/>
                  </a:cubicBezTo>
                  <a:lnTo>
                    <a:pt x="4629" y="4888"/>
                  </a:lnTo>
                  <a:cubicBezTo>
                    <a:pt x="4693" y="5676"/>
                    <a:pt x="4725" y="6464"/>
                    <a:pt x="4757" y="7253"/>
                  </a:cubicBezTo>
                  <a:cubicBezTo>
                    <a:pt x="4789" y="8041"/>
                    <a:pt x="4789" y="8855"/>
                    <a:pt x="4789" y="9696"/>
                  </a:cubicBezTo>
                  <a:lnTo>
                    <a:pt x="4789" y="20890"/>
                  </a:lnTo>
                  <a:cubicBezTo>
                    <a:pt x="4789" y="20996"/>
                    <a:pt x="4757" y="21101"/>
                    <a:pt x="4693" y="21179"/>
                  </a:cubicBezTo>
                  <a:cubicBezTo>
                    <a:pt x="4628" y="21258"/>
                    <a:pt x="4500" y="21337"/>
                    <a:pt x="4307" y="21416"/>
                  </a:cubicBezTo>
                  <a:cubicBezTo>
                    <a:pt x="4114" y="21469"/>
                    <a:pt x="3889" y="21521"/>
                    <a:pt x="3568" y="21547"/>
                  </a:cubicBezTo>
                  <a:cubicBezTo>
                    <a:pt x="3246" y="21574"/>
                    <a:pt x="2861" y="21600"/>
                    <a:pt x="2379" y="21600"/>
                  </a:cubicBezTo>
                  <a:cubicBezTo>
                    <a:pt x="1896" y="21600"/>
                    <a:pt x="1511" y="21574"/>
                    <a:pt x="1189" y="21547"/>
                  </a:cubicBezTo>
                  <a:cubicBezTo>
                    <a:pt x="868" y="21521"/>
                    <a:pt x="643" y="21468"/>
                    <a:pt x="450" y="21416"/>
                  </a:cubicBezTo>
                  <a:cubicBezTo>
                    <a:pt x="289" y="21363"/>
                    <a:pt x="161" y="21285"/>
                    <a:pt x="97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00" y="236"/>
                    <a:pt x="1382" y="79"/>
                    <a:pt x="1896" y="79"/>
                  </a:cubicBezTo>
                  <a:lnTo>
                    <a:pt x="4757" y="79"/>
                  </a:lnTo>
                  <a:cubicBezTo>
                    <a:pt x="5271" y="79"/>
                    <a:pt x="5689" y="105"/>
                    <a:pt x="6043" y="184"/>
                  </a:cubicBezTo>
                  <a:cubicBezTo>
                    <a:pt x="6396" y="263"/>
                    <a:pt x="6718" y="368"/>
                    <a:pt x="6975" y="552"/>
                  </a:cubicBezTo>
                  <a:cubicBezTo>
                    <a:pt x="7264" y="709"/>
                    <a:pt x="7521" y="946"/>
                    <a:pt x="7746" y="1235"/>
                  </a:cubicBezTo>
                  <a:cubicBezTo>
                    <a:pt x="8003" y="1524"/>
                    <a:pt x="8228" y="1892"/>
                    <a:pt x="8485" y="2312"/>
                  </a:cubicBezTo>
                  <a:lnTo>
                    <a:pt x="13596" y="10143"/>
                  </a:lnTo>
                  <a:cubicBezTo>
                    <a:pt x="13886" y="10616"/>
                    <a:pt x="14175" y="11089"/>
                    <a:pt x="14464" y="11536"/>
                  </a:cubicBezTo>
                  <a:cubicBezTo>
                    <a:pt x="14753" y="11982"/>
                    <a:pt x="15043" y="12455"/>
                    <a:pt x="15300" y="12902"/>
                  </a:cubicBezTo>
                  <a:cubicBezTo>
                    <a:pt x="15557" y="13349"/>
                    <a:pt x="15846" y="13796"/>
                    <a:pt x="16103" y="14242"/>
                  </a:cubicBezTo>
                  <a:cubicBezTo>
                    <a:pt x="16361" y="14689"/>
                    <a:pt x="16618" y="15136"/>
                    <a:pt x="16843" y="15556"/>
                  </a:cubicBezTo>
                  <a:lnTo>
                    <a:pt x="16875" y="15556"/>
                  </a:lnTo>
                  <a:cubicBezTo>
                    <a:pt x="16843" y="14794"/>
                    <a:pt x="16810" y="13980"/>
                    <a:pt x="16778" y="13139"/>
                  </a:cubicBezTo>
                  <a:cubicBezTo>
                    <a:pt x="16746" y="12298"/>
                    <a:pt x="16746" y="11509"/>
                    <a:pt x="16746" y="10747"/>
                  </a:cubicBezTo>
                  <a:lnTo>
                    <a:pt x="16746" y="710"/>
                  </a:lnTo>
                  <a:cubicBezTo>
                    <a:pt x="16746" y="604"/>
                    <a:pt x="16778" y="499"/>
                    <a:pt x="16875" y="421"/>
                  </a:cubicBezTo>
                  <a:cubicBezTo>
                    <a:pt x="16971" y="342"/>
                    <a:pt x="17100" y="263"/>
                    <a:pt x="17292" y="184"/>
                  </a:cubicBezTo>
                  <a:cubicBezTo>
                    <a:pt x="17485" y="131"/>
                    <a:pt x="17742" y="79"/>
                    <a:pt x="18032" y="53"/>
                  </a:cubicBezTo>
                  <a:cubicBezTo>
                    <a:pt x="18353" y="26"/>
                    <a:pt x="18739" y="0"/>
                    <a:pt x="19221" y="0"/>
                  </a:cubicBezTo>
                  <a:cubicBezTo>
                    <a:pt x="19671" y="0"/>
                    <a:pt x="20057" y="0"/>
                    <a:pt x="20378" y="53"/>
                  </a:cubicBezTo>
                  <a:cubicBezTo>
                    <a:pt x="20699" y="79"/>
                    <a:pt x="20924" y="132"/>
                    <a:pt x="21085" y="184"/>
                  </a:cubicBezTo>
                  <a:cubicBezTo>
                    <a:pt x="21246" y="263"/>
                    <a:pt x="21374" y="315"/>
                    <a:pt x="21439" y="421"/>
                  </a:cubicBezTo>
                  <a:cubicBezTo>
                    <a:pt x="21503" y="499"/>
                    <a:pt x="21535" y="604"/>
                    <a:pt x="21535" y="710"/>
                  </a:cubicBezTo>
                  <a:lnTo>
                    <a:pt x="21535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8CEC35FC-A941-4402-B1F0-E06B23729875}"/>
                </a:ext>
              </a:extLst>
            </p:cNvPr>
            <p:cNvSpPr/>
            <p:nvPr/>
          </p:nvSpPr>
          <p:spPr>
            <a:xfrm>
              <a:off x="12598399" y="7746999"/>
              <a:ext cx="84585" cy="10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80"/>
                  </a:moveTo>
                  <a:cubicBezTo>
                    <a:pt x="21600" y="14676"/>
                    <a:pt x="21373" y="15843"/>
                    <a:pt x="20886" y="16855"/>
                  </a:cubicBezTo>
                  <a:cubicBezTo>
                    <a:pt x="20400" y="17866"/>
                    <a:pt x="19719" y="18748"/>
                    <a:pt x="18778" y="19448"/>
                  </a:cubicBezTo>
                  <a:cubicBezTo>
                    <a:pt x="17838" y="20148"/>
                    <a:pt x="16703" y="20692"/>
                    <a:pt x="15340" y="21055"/>
                  </a:cubicBezTo>
                  <a:cubicBezTo>
                    <a:pt x="13978" y="21418"/>
                    <a:pt x="12421" y="21600"/>
                    <a:pt x="10638" y="21600"/>
                  </a:cubicBezTo>
                  <a:cubicBezTo>
                    <a:pt x="8984" y="21600"/>
                    <a:pt x="7492" y="21444"/>
                    <a:pt x="6162" y="21107"/>
                  </a:cubicBezTo>
                  <a:cubicBezTo>
                    <a:pt x="4832" y="20770"/>
                    <a:pt x="3730" y="20278"/>
                    <a:pt x="2822" y="19603"/>
                  </a:cubicBezTo>
                  <a:cubicBezTo>
                    <a:pt x="1913" y="18929"/>
                    <a:pt x="1200" y="18099"/>
                    <a:pt x="713" y="17088"/>
                  </a:cubicBezTo>
                  <a:cubicBezTo>
                    <a:pt x="227" y="16077"/>
                    <a:pt x="0" y="14910"/>
                    <a:pt x="0" y="13562"/>
                  </a:cubicBezTo>
                  <a:lnTo>
                    <a:pt x="0" y="700"/>
                  </a:lnTo>
                  <a:cubicBezTo>
                    <a:pt x="0" y="596"/>
                    <a:pt x="32" y="493"/>
                    <a:pt x="130" y="415"/>
                  </a:cubicBezTo>
                  <a:cubicBezTo>
                    <a:pt x="227" y="337"/>
                    <a:pt x="357" y="259"/>
                    <a:pt x="551" y="207"/>
                  </a:cubicBezTo>
                  <a:cubicBezTo>
                    <a:pt x="778" y="155"/>
                    <a:pt x="1038" y="104"/>
                    <a:pt x="1395" y="78"/>
                  </a:cubicBezTo>
                  <a:cubicBezTo>
                    <a:pt x="1719" y="52"/>
                    <a:pt x="2173" y="26"/>
                    <a:pt x="2692" y="26"/>
                  </a:cubicBezTo>
                  <a:cubicBezTo>
                    <a:pt x="3211" y="26"/>
                    <a:pt x="3632" y="52"/>
                    <a:pt x="3989" y="78"/>
                  </a:cubicBezTo>
                  <a:cubicBezTo>
                    <a:pt x="4314" y="104"/>
                    <a:pt x="4605" y="156"/>
                    <a:pt x="4800" y="207"/>
                  </a:cubicBezTo>
                  <a:cubicBezTo>
                    <a:pt x="4995" y="259"/>
                    <a:pt x="5157" y="337"/>
                    <a:pt x="5254" y="415"/>
                  </a:cubicBezTo>
                  <a:cubicBezTo>
                    <a:pt x="5352" y="493"/>
                    <a:pt x="5384" y="596"/>
                    <a:pt x="5384" y="700"/>
                  </a:cubicBezTo>
                  <a:lnTo>
                    <a:pt x="5384" y="13173"/>
                  </a:lnTo>
                  <a:cubicBezTo>
                    <a:pt x="5384" y="14002"/>
                    <a:pt x="5513" y="14728"/>
                    <a:pt x="5773" y="15351"/>
                  </a:cubicBezTo>
                  <a:cubicBezTo>
                    <a:pt x="6032" y="15973"/>
                    <a:pt x="6389" y="16466"/>
                    <a:pt x="6876" y="16881"/>
                  </a:cubicBezTo>
                  <a:cubicBezTo>
                    <a:pt x="7362" y="17296"/>
                    <a:pt x="7946" y="17581"/>
                    <a:pt x="8627" y="17788"/>
                  </a:cubicBezTo>
                  <a:cubicBezTo>
                    <a:pt x="9308" y="17996"/>
                    <a:pt x="10054" y="18099"/>
                    <a:pt x="10897" y="18099"/>
                  </a:cubicBezTo>
                  <a:cubicBezTo>
                    <a:pt x="11741" y="18099"/>
                    <a:pt x="12486" y="17996"/>
                    <a:pt x="13168" y="17788"/>
                  </a:cubicBezTo>
                  <a:cubicBezTo>
                    <a:pt x="13849" y="17581"/>
                    <a:pt x="14400" y="17270"/>
                    <a:pt x="14854" y="16881"/>
                  </a:cubicBezTo>
                  <a:cubicBezTo>
                    <a:pt x="15308" y="16492"/>
                    <a:pt x="15665" y="15999"/>
                    <a:pt x="15924" y="15403"/>
                  </a:cubicBezTo>
                  <a:cubicBezTo>
                    <a:pt x="16184" y="14832"/>
                    <a:pt x="16314" y="14158"/>
                    <a:pt x="16314" y="13406"/>
                  </a:cubicBezTo>
                  <a:lnTo>
                    <a:pt x="16314" y="674"/>
                  </a:lnTo>
                  <a:cubicBezTo>
                    <a:pt x="16314" y="571"/>
                    <a:pt x="16346" y="467"/>
                    <a:pt x="16443" y="389"/>
                  </a:cubicBezTo>
                  <a:cubicBezTo>
                    <a:pt x="16508" y="311"/>
                    <a:pt x="16670" y="233"/>
                    <a:pt x="16865" y="182"/>
                  </a:cubicBezTo>
                  <a:cubicBezTo>
                    <a:pt x="17059" y="130"/>
                    <a:pt x="17351" y="78"/>
                    <a:pt x="17676" y="52"/>
                  </a:cubicBezTo>
                  <a:cubicBezTo>
                    <a:pt x="18032" y="26"/>
                    <a:pt x="18454" y="0"/>
                    <a:pt x="18973" y="0"/>
                  </a:cubicBezTo>
                  <a:cubicBezTo>
                    <a:pt x="19492" y="0"/>
                    <a:pt x="19913" y="26"/>
                    <a:pt x="20238" y="52"/>
                  </a:cubicBezTo>
                  <a:cubicBezTo>
                    <a:pt x="20562" y="78"/>
                    <a:pt x="20854" y="130"/>
                    <a:pt x="21049" y="182"/>
                  </a:cubicBezTo>
                  <a:cubicBezTo>
                    <a:pt x="21243" y="233"/>
                    <a:pt x="21405" y="311"/>
                    <a:pt x="21470" y="389"/>
                  </a:cubicBezTo>
                  <a:cubicBezTo>
                    <a:pt x="21568" y="467"/>
                    <a:pt x="21600" y="571"/>
                    <a:pt x="21600" y="674"/>
                  </a:cubicBezTo>
                  <a:lnTo>
                    <a:pt x="21600" y="133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D69CD09E-380B-4A75-A2A2-2DB5D757EA82}"/>
                </a:ext>
              </a:extLst>
            </p:cNvPr>
            <p:cNvSpPr/>
            <p:nvPr/>
          </p:nvSpPr>
          <p:spPr>
            <a:xfrm>
              <a:off x="127126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556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7308EB6D-D799-44FE-A789-35D216D27BB6}"/>
                </a:ext>
              </a:extLst>
            </p:cNvPr>
            <p:cNvSpPr/>
            <p:nvPr/>
          </p:nvSpPr>
          <p:spPr>
            <a:xfrm>
              <a:off x="10998199" y="8991600"/>
              <a:ext cx="99062" cy="13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9"/>
                  </a:moveTo>
                  <a:cubicBezTo>
                    <a:pt x="21600" y="18387"/>
                    <a:pt x="21600" y="18605"/>
                    <a:pt x="21572" y="18803"/>
                  </a:cubicBezTo>
                  <a:cubicBezTo>
                    <a:pt x="21545" y="18982"/>
                    <a:pt x="21517" y="19160"/>
                    <a:pt x="21462" y="19279"/>
                  </a:cubicBezTo>
                  <a:cubicBezTo>
                    <a:pt x="21406" y="19418"/>
                    <a:pt x="21351" y="19537"/>
                    <a:pt x="21295" y="19617"/>
                  </a:cubicBezTo>
                  <a:cubicBezTo>
                    <a:pt x="21212" y="19716"/>
                    <a:pt x="21102" y="19815"/>
                    <a:pt x="20935" y="19954"/>
                  </a:cubicBezTo>
                  <a:cubicBezTo>
                    <a:pt x="20769" y="20073"/>
                    <a:pt x="20437" y="20231"/>
                    <a:pt x="19966" y="20430"/>
                  </a:cubicBezTo>
                  <a:cubicBezTo>
                    <a:pt x="19496" y="20628"/>
                    <a:pt x="18914" y="20807"/>
                    <a:pt x="18222" y="20985"/>
                  </a:cubicBezTo>
                  <a:cubicBezTo>
                    <a:pt x="17529" y="21164"/>
                    <a:pt x="16754" y="21302"/>
                    <a:pt x="15868" y="21421"/>
                  </a:cubicBezTo>
                  <a:cubicBezTo>
                    <a:pt x="14982" y="21540"/>
                    <a:pt x="14040" y="21600"/>
                    <a:pt x="13015" y="21600"/>
                  </a:cubicBezTo>
                  <a:cubicBezTo>
                    <a:pt x="11022" y="21600"/>
                    <a:pt x="9222" y="21382"/>
                    <a:pt x="7615" y="20945"/>
                  </a:cubicBezTo>
                  <a:cubicBezTo>
                    <a:pt x="6009" y="20509"/>
                    <a:pt x="4625" y="19855"/>
                    <a:pt x="3517" y="18962"/>
                  </a:cubicBezTo>
                  <a:cubicBezTo>
                    <a:pt x="2382" y="18089"/>
                    <a:pt x="1523" y="16998"/>
                    <a:pt x="914" y="15669"/>
                  </a:cubicBezTo>
                  <a:cubicBezTo>
                    <a:pt x="305" y="14360"/>
                    <a:pt x="0" y="12833"/>
                    <a:pt x="0" y="11088"/>
                  </a:cubicBezTo>
                  <a:cubicBezTo>
                    <a:pt x="0" y="9302"/>
                    <a:pt x="332" y="7736"/>
                    <a:pt x="997" y="6347"/>
                  </a:cubicBezTo>
                  <a:cubicBezTo>
                    <a:pt x="1661" y="4979"/>
                    <a:pt x="2575" y="3808"/>
                    <a:pt x="3766" y="2876"/>
                  </a:cubicBezTo>
                  <a:cubicBezTo>
                    <a:pt x="4957" y="1944"/>
                    <a:pt x="6369" y="1230"/>
                    <a:pt x="8031" y="734"/>
                  </a:cubicBezTo>
                  <a:cubicBezTo>
                    <a:pt x="9692" y="238"/>
                    <a:pt x="11520" y="0"/>
                    <a:pt x="13514" y="0"/>
                  </a:cubicBezTo>
                  <a:cubicBezTo>
                    <a:pt x="14317" y="0"/>
                    <a:pt x="15120" y="40"/>
                    <a:pt x="15867" y="139"/>
                  </a:cubicBezTo>
                  <a:cubicBezTo>
                    <a:pt x="16615" y="238"/>
                    <a:pt x="17308" y="357"/>
                    <a:pt x="17944" y="516"/>
                  </a:cubicBezTo>
                  <a:cubicBezTo>
                    <a:pt x="18581" y="674"/>
                    <a:pt x="19163" y="853"/>
                    <a:pt x="19661" y="1051"/>
                  </a:cubicBezTo>
                  <a:cubicBezTo>
                    <a:pt x="20160" y="1250"/>
                    <a:pt x="20520" y="1428"/>
                    <a:pt x="20741" y="1567"/>
                  </a:cubicBezTo>
                  <a:cubicBezTo>
                    <a:pt x="20963" y="1706"/>
                    <a:pt x="21074" y="1825"/>
                    <a:pt x="21157" y="1924"/>
                  </a:cubicBezTo>
                  <a:cubicBezTo>
                    <a:pt x="21240" y="2023"/>
                    <a:pt x="21295" y="2142"/>
                    <a:pt x="21323" y="2301"/>
                  </a:cubicBezTo>
                  <a:cubicBezTo>
                    <a:pt x="21378" y="2460"/>
                    <a:pt x="21406" y="2638"/>
                    <a:pt x="21434" y="2836"/>
                  </a:cubicBezTo>
                  <a:cubicBezTo>
                    <a:pt x="21461" y="3035"/>
                    <a:pt x="21461" y="3293"/>
                    <a:pt x="21461" y="3590"/>
                  </a:cubicBezTo>
                  <a:cubicBezTo>
                    <a:pt x="21461" y="3907"/>
                    <a:pt x="21434" y="4185"/>
                    <a:pt x="21406" y="4423"/>
                  </a:cubicBezTo>
                  <a:cubicBezTo>
                    <a:pt x="21378" y="4641"/>
                    <a:pt x="21323" y="4840"/>
                    <a:pt x="21240" y="4979"/>
                  </a:cubicBezTo>
                  <a:cubicBezTo>
                    <a:pt x="21157" y="5118"/>
                    <a:pt x="21074" y="5217"/>
                    <a:pt x="20963" y="5296"/>
                  </a:cubicBezTo>
                  <a:cubicBezTo>
                    <a:pt x="20852" y="5356"/>
                    <a:pt x="20741" y="5395"/>
                    <a:pt x="20603" y="5395"/>
                  </a:cubicBezTo>
                  <a:cubicBezTo>
                    <a:pt x="20381" y="5395"/>
                    <a:pt x="20105" y="5296"/>
                    <a:pt x="19744" y="5117"/>
                  </a:cubicBezTo>
                  <a:cubicBezTo>
                    <a:pt x="19412" y="4919"/>
                    <a:pt x="18941" y="4721"/>
                    <a:pt x="18415" y="4483"/>
                  </a:cubicBezTo>
                  <a:cubicBezTo>
                    <a:pt x="17861" y="4245"/>
                    <a:pt x="17225" y="4046"/>
                    <a:pt x="16449" y="3848"/>
                  </a:cubicBezTo>
                  <a:cubicBezTo>
                    <a:pt x="15701" y="3669"/>
                    <a:pt x="14788" y="3570"/>
                    <a:pt x="13735" y="3570"/>
                  </a:cubicBezTo>
                  <a:cubicBezTo>
                    <a:pt x="12572" y="3570"/>
                    <a:pt x="11548" y="3749"/>
                    <a:pt x="10634" y="4086"/>
                  </a:cubicBezTo>
                  <a:cubicBezTo>
                    <a:pt x="9720" y="4423"/>
                    <a:pt x="8945" y="4919"/>
                    <a:pt x="8308" y="5534"/>
                  </a:cubicBezTo>
                  <a:cubicBezTo>
                    <a:pt x="7671" y="6169"/>
                    <a:pt x="7172" y="6922"/>
                    <a:pt x="6840" y="7815"/>
                  </a:cubicBezTo>
                  <a:cubicBezTo>
                    <a:pt x="6507" y="8707"/>
                    <a:pt x="6341" y="9719"/>
                    <a:pt x="6341" y="10830"/>
                  </a:cubicBezTo>
                  <a:cubicBezTo>
                    <a:pt x="6341" y="12060"/>
                    <a:pt x="6507" y="13131"/>
                    <a:pt x="6867" y="14023"/>
                  </a:cubicBezTo>
                  <a:cubicBezTo>
                    <a:pt x="7227" y="14916"/>
                    <a:pt x="7726" y="15669"/>
                    <a:pt x="8391" y="16245"/>
                  </a:cubicBezTo>
                  <a:cubicBezTo>
                    <a:pt x="9055" y="16820"/>
                    <a:pt x="9831" y="17256"/>
                    <a:pt x="10772" y="17554"/>
                  </a:cubicBezTo>
                  <a:cubicBezTo>
                    <a:pt x="11686" y="17831"/>
                    <a:pt x="12738" y="17990"/>
                    <a:pt x="13901" y="17990"/>
                  </a:cubicBezTo>
                  <a:cubicBezTo>
                    <a:pt x="14954" y="17990"/>
                    <a:pt x="15867" y="17911"/>
                    <a:pt x="16643" y="17732"/>
                  </a:cubicBezTo>
                  <a:cubicBezTo>
                    <a:pt x="17418" y="17554"/>
                    <a:pt x="18055" y="17355"/>
                    <a:pt x="18609" y="17137"/>
                  </a:cubicBezTo>
                  <a:cubicBezTo>
                    <a:pt x="19163" y="16919"/>
                    <a:pt x="19606" y="16721"/>
                    <a:pt x="19966" y="16562"/>
                  </a:cubicBezTo>
                  <a:cubicBezTo>
                    <a:pt x="20326" y="16403"/>
                    <a:pt x="20603" y="16304"/>
                    <a:pt x="20797" y="16304"/>
                  </a:cubicBezTo>
                  <a:cubicBezTo>
                    <a:pt x="20935" y="16304"/>
                    <a:pt x="21073" y="16324"/>
                    <a:pt x="21157" y="16364"/>
                  </a:cubicBezTo>
                  <a:cubicBezTo>
                    <a:pt x="21240" y="16403"/>
                    <a:pt x="21323" y="16483"/>
                    <a:pt x="21378" y="16621"/>
                  </a:cubicBezTo>
                  <a:cubicBezTo>
                    <a:pt x="21434" y="16760"/>
                    <a:pt x="21489" y="16939"/>
                    <a:pt x="21517" y="17157"/>
                  </a:cubicBezTo>
                  <a:cubicBezTo>
                    <a:pt x="21600" y="17415"/>
                    <a:pt x="21600" y="17713"/>
                    <a:pt x="21600" y="1810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76183A29-C8E0-4703-BFF7-B10203220344}"/>
                </a:ext>
              </a:extLst>
            </p:cNvPr>
            <p:cNvSpPr/>
            <p:nvPr/>
          </p:nvSpPr>
          <p:spPr>
            <a:xfrm>
              <a:off x="11099799" y="8991600"/>
              <a:ext cx="123447" cy="1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21272" y="19873"/>
                  </a:moveTo>
                  <a:cubicBezTo>
                    <a:pt x="21406" y="20279"/>
                    <a:pt x="21516" y="20584"/>
                    <a:pt x="21539" y="20807"/>
                  </a:cubicBezTo>
                  <a:cubicBezTo>
                    <a:pt x="21583" y="21031"/>
                    <a:pt x="21539" y="21214"/>
                    <a:pt x="21406" y="21336"/>
                  </a:cubicBezTo>
                  <a:cubicBezTo>
                    <a:pt x="21272" y="21458"/>
                    <a:pt x="21029" y="21519"/>
                    <a:pt x="20696" y="21559"/>
                  </a:cubicBezTo>
                  <a:cubicBezTo>
                    <a:pt x="20363" y="21580"/>
                    <a:pt x="19898" y="21600"/>
                    <a:pt x="19299" y="21600"/>
                  </a:cubicBezTo>
                  <a:cubicBezTo>
                    <a:pt x="18678" y="21600"/>
                    <a:pt x="18212" y="21600"/>
                    <a:pt x="17857" y="21580"/>
                  </a:cubicBezTo>
                  <a:cubicBezTo>
                    <a:pt x="17525" y="21559"/>
                    <a:pt x="17258" y="21539"/>
                    <a:pt x="17059" y="21478"/>
                  </a:cubicBezTo>
                  <a:cubicBezTo>
                    <a:pt x="16881" y="21437"/>
                    <a:pt x="16748" y="21356"/>
                    <a:pt x="16682" y="21275"/>
                  </a:cubicBezTo>
                  <a:cubicBezTo>
                    <a:pt x="16615" y="21194"/>
                    <a:pt x="16549" y="21072"/>
                    <a:pt x="16505" y="20929"/>
                  </a:cubicBezTo>
                  <a:lnTo>
                    <a:pt x="14930" y="16622"/>
                  </a:lnTo>
                  <a:lnTo>
                    <a:pt x="6148" y="16622"/>
                  </a:lnTo>
                  <a:lnTo>
                    <a:pt x="4662" y="20807"/>
                  </a:lnTo>
                  <a:cubicBezTo>
                    <a:pt x="4618" y="20970"/>
                    <a:pt x="4551" y="21092"/>
                    <a:pt x="4463" y="21194"/>
                  </a:cubicBezTo>
                  <a:cubicBezTo>
                    <a:pt x="4374" y="21295"/>
                    <a:pt x="4263" y="21377"/>
                    <a:pt x="4086" y="21437"/>
                  </a:cubicBezTo>
                  <a:cubicBezTo>
                    <a:pt x="3908" y="21498"/>
                    <a:pt x="3664" y="21539"/>
                    <a:pt x="3354" y="21559"/>
                  </a:cubicBezTo>
                  <a:cubicBezTo>
                    <a:pt x="3043" y="21580"/>
                    <a:pt x="2622" y="21600"/>
                    <a:pt x="2090" y="21600"/>
                  </a:cubicBezTo>
                  <a:cubicBezTo>
                    <a:pt x="1535" y="21600"/>
                    <a:pt x="1092" y="21580"/>
                    <a:pt x="781" y="21559"/>
                  </a:cubicBezTo>
                  <a:cubicBezTo>
                    <a:pt x="471" y="21539"/>
                    <a:pt x="249" y="21437"/>
                    <a:pt x="138" y="21315"/>
                  </a:cubicBezTo>
                  <a:cubicBezTo>
                    <a:pt x="27" y="21194"/>
                    <a:pt x="-17" y="21011"/>
                    <a:pt x="5" y="20787"/>
                  </a:cubicBezTo>
                  <a:cubicBezTo>
                    <a:pt x="50" y="20564"/>
                    <a:pt x="138" y="20238"/>
                    <a:pt x="271" y="19852"/>
                  </a:cubicBezTo>
                  <a:lnTo>
                    <a:pt x="7479" y="853"/>
                  </a:lnTo>
                  <a:cubicBezTo>
                    <a:pt x="7545" y="670"/>
                    <a:pt x="7634" y="508"/>
                    <a:pt x="7745" y="406"/>
                  </a:cubicBezTo>
                  <a:cubicBezTo>
                    <a:pt x="7833" y="285"/>
                    <a:pt x="7989" y="203"/>
                    <a:pt x="8210" y="142"/>
                  </a:cubicBezTo>
                  <a:cubicBezTo>
                    <a:pt x="8432" y="81"/>
                    <a:pt x="8720" y="41"/>
                    <a:pt x="9075" y="20"/>
                  </a:cubicBezTo>
                  <a:cubicBezTo>
                    <a:pt x="9452" y="0"/>
                    <a:pt x="9940" y="0"/>
                    <a:pt x="10561" y="0"/>
                  </a:cubicBezTo>
                  <a:cubicBezTo>
                    <a:pt x="11271" y="0"/>
                    <a:pt x="11847" y="0"/>
                    <a:pt x="12269" y="20"/>
                  </a:cubicBezTo>
                  <a:cubicBezTo>
                    <a:pt x="12690" y="41"/>
                    <a:pt x="13023" y="81"/>
                    <a:pt x="13267" y="142"/>
                  </a:cubicBezTo>
                  <a:cubicBezTo>
                    <a:pt x="13511" y="203"/>
                    <a:pt x="13666" y="285"/>
                    <a:pt x="13777" y="406"/>
                  </a:cubicBezTo>
                  <a:cubicBezTo>
                    <a:pt x="13888" y="528"/>
                    <a:pt x="13976" y="691"/>
                    <a:pt x="14043" y="914"/>
                  </a:cubicBezTo>
                  <a:lnTo>
                    <a:pt x="21272" y="19873"/>
                  </a:lnTo>
                  <a:close/>
                  <a:moveTo>
                    <a:pt x="10539" y="4165"/>
                  </a:moveTo>
                  <a:lnTo>
                    <a:pt x="10539" y="4165"/>
                  </a:lnTo>
                  <a:lnTo>
                    <a:pt x="7213" y="13269"/>
                  </a:lnTo>
                  <a:lnTo>
                    <a:pt x="13843" y="13269"/>
                  </a:lnTo>
                  <a:lnTo>
                    <a:pt x="10539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05DF1064-2F26-4995-B6AE-0E3793AD5D25}"/>
                </a:ext>
              </a:extLst>
            </p:cNvPr>
            <p:cNvSpPr/>
            <p:nvPr/>
          </p:nvSpPr>
          <p:spPr>
            <a:xfrm>
              <a:off x="11239499" y="8991599"/>
              <a:ext cx="91695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7"/>
                  </a:moveTo>
                  <a:cubicBezTo>
                    <a:pt x="21600" y="7751"/>
                    <a:pt x="21331" y="8832"/>
                    <a:pt x="20762" y="9749"/>
                  </a:cubicBezTo>
                  <a:cubicBezTo>
                    <a:pt x="20194" y="10667"/>
                    <a:pt x="19416" y="11463"/>
                    <a:pt x="18339" y="12095"/>
                  </a:cubicBezTo>
                  <a:cubicBezTo>
                    <a:pt x="17292" y="12727"/>
                    <a:pt x="15976" y="13217"/>
                    <a:pt x="14450" y="13543"/>
                  </a:cubicBezTo>
                  <a:cubicBezTo>
                    <a:pt x="12924" y="13870"/>
                    <a:pt x="11099" y="14033"/>
                    <a:pt x="9035" y="14033"/>
                  </a:cubicBezTo>
                  <a:lnTo>
                    <a:pt x="6402" y="14033"/>
                  </a:lnTo>
                  <a:lnTo>
                    <a:pt x="6402" y="20886"/>
                  </a:lnTo>
                  <a:cubicBezTo>
                    <a:pt x="6402" y="20988"/>
                    <a:pt x="6342" y="21090"/>
                    <a:pt x="6253" y="21192"/>
                  </a:cubicBezTo>
                  <a:cubicBezTo>
                    <a:pt x="6133" y="21274"/>
                    <a:pt x="5983" y="21355"/>
                    <a:pt x="5744" y="21416"/>
                  </a:cubicBezTo>
                  <a:cubicBezTo>
                    <a:pt x="5505" y="21478"/>
                    <a:pt x="5176" y="21518"/>
                    <a:pt x="4757" y="21559"/>
                  </a:cubicBezTo>
                  <a:cubicBezTo>
                    <a:pt x="4338" y="21600"/>
                    <a:pt x="3829" y="21600"/>
                    <a:pt x="3201" y="21600"/>
                  </a:cubicBezTo>
                  <a:cubicBezTo>
                    <a:pt x="2573" y="21600"/>
                    <a:pt x="2064" y="21580"/>
                    <a:pt x="1645" y="21559"/>
                  </a:cubicBezTo>
                  <a:cubicBezTo>
                    <a:pt x="1227" y="21539"/>
                    <a:pt x="897" y="21478"/>
                    <a:pt x="658" y="21416"/>
                  </a:cubicBezTo>
                  <a:cubicBezTo>
                    <a:pt x="419" y="21355"/>
                    <a:pt x="239" y="21294"/>
                    <a:pt x="150" y="21192"/>
                  </a:cubicBezTo>
                  <a:cubicBezTo>
                    <a:pt x="60" y="21111"/>
                    <a:pt x="0" y="21008"/>
                    <a:pt x="0" y="20886"/>
                  </a:cubicBezTo>
                  <a:lnTo>
                    <a:pt x="0" y="1550"/>
                  </a:lnTo>
                  <a:cubicBezTo>
                    <a:pt x="0" y="1040"/>
                    <a:pt x="209" y="632"/>
                    <a:pt x="598" y="388"/>
                  </a:cubicBezTo>
                  <a:cubicBezTo>
                    <a:pt x="987" y="122"/>
                    <a:pt x="1526" y="0"/>
                    <a:pt x="2184" y="0"/>
                  </a:cubicBezTo>
                  <a:lnTo>
                    <a:pt x="9603" y="0"/>
                  </a:lnTo>
                  <a:cubicBezTo>
                    <a:pt x="10351" y="0"/>
                    <a:pt x="11069" y="20"/>
                    <a:pt x="11728" y="61"/>
                  </a:cubicBezTo>
                  <a:cubicBezTo>
                    <a:pt x="12416" y="102"/>
                    <a:pt x="13223" y="184"/>
                    <a:pt x="14151" y="306"/>
                  </a:cubicBezTo>
                  <a:cubicBezTo>
                    <a:pt x="15108" y="428"/>
                    <a:pt x="16036" y="673"/>
                    <a:pt x="17023" y="1020"/>
                  </a:cubicBezTo>
                  <a:cubicBezTo>
                    <a:pt x="17980" y="1367"/>
                    <a:pt x="18818" y="1795"/>
                    <a:pt x="19506" y="2325"/>
                  </a:cubicBezTo>
                  <a:cubicBezTo>
                    <a:pt x="20194" y="2856"/>
                    <a:pt x="20703" y="3467"/>
                    <a:pt x="21062" y="4161"/>
                  </a:cubicBezTo>
                  <a:cubicBezTo>
                    <a:pt x="21421" y="4875"/>
                    <a:pt x="21600" y="5670"/>
                    <a:pt x="21600" y="6547"/>
                  </a:cubicBezTo>
                  <a:close/>
                  <a:moveTo>
                    <a:pt x="14899" y="6853"/>
                  </a:moveTo>
                  <a:cubicBezTo>
                    <a:pt x="14899" y="6099"/>
                    <a:pt x="14719" y="5487"/>
                    <a:pt x="14300" y="4997"/>
                  </a:cubicBezTo>
                  <a:cubicBezTo>
                    <a:pt x="13911" y="4508"/>
                    <a:pt x="13433" y="4141"/>
                    <a:pt x="12864" y="3916"/>
                  </a:cubicBezTo>
                  <a:cubicBezTo>
                    <a:pt x="12296" y="3692"/>
                    <a:pt x="11698" y="3529"/>
                    <a:pt x="11069" y="3467"/>
                  </a:cubicBezTo>
                  <a:cubicBezTo>
                    <a:pt x="10441" y="3406"/>
                    <a:pt x="9813" y="3386"/>
                    <a:pt x="9125" y="3386"/>
                  </a:cubicBezTo>
                  <a:lnTo>
                    <a:pt x="6402" y="3386"/>
                  </a:lnTo>
                  <a:lnTo>
                    <a:pt x="6402" y="10688"/>
                  </a:lnTo>
                  <a:lnTo>
                    <a:pt x="9274" y="10688"/>
                  </a:lnTo>
                  <a:cubicBezTo>
                    <a:pt x="10292" y="10688"/>
                    <a:pt x="11159" y="10586"/>
                    <a:pt x="11847" y="10402"/>
                  </a:cubicBezTo>
                  <a:cubicBezTo>
                    <a:pt x="12535" y="10219"/>
                    <a:pt x="13104" y="9954"/>
                    <a:pt x="13553" y="9607"/>
                  </a:cubicBezTo>
                  <a:cubicBezTo>
                    <a:pt x="14001" y="9260"/>
                    <a:pt x="14330" y="8873"/>
                    <a:pt x="14540" y="8403"/>
                  </a:cubicBezTo>
                  <a:cubicBezTo>
                    <a:pt x="14779" y="7934"/>
                    <a:pt x="14899" y="7404"/>
                    <a:pt x="14899" y="685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AE7B3FAC-3E4C-4404-BA2F-58AC08605C75}"/>
                </a:ext>
              </a:extLst>
            </p:cNvPr>
            <p:cNvSpPr/>
            <p:nvPr/>
          </p:nvSpPr>
          <p:spPr>
            <a:xfrm>
              <a:off x="11353800" y="8991599"/>
              <a:ext cx="27433" cy="13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0"/>
                  </a:moveTo>
                  <a:cubicBezTo>
                    <a:pt x="21600" y="20991"/>
                    <a:pt x="21400" y="21093"/>
                    <a:pt x="21100" y="21194"/>
                  </a:cubicBezTo>
                  <a:cubicBezTo>
                    <a:pt x="20700" y="21275"/>
                    <a:pt x="20200" y="21357"/>
                    <a:pt x="19300" y="21417"/>
                  </a:cubicBezTo>
                  <a:cubicBezTo>
                    <a:pt x="18500" y="21478"/>
                    <a:pt x="17400" y="21519"/>
                    <a:pt x="16000" y="21559"/>
                  </a:cubicBezTo>
                  <a:cubicBezTo>
                    <a:pt x="14600" y="21600"/>
                    <a:pt x="12900" y="21600"/>
                    <a:pt x="10800" y="21600"/>
                  </a:cubicBezTo>
                  <a:cubicBezTo>
                    <a:pt x="8700" y="21600"/>
                    <a:pt x="7000" y="21580"/>
                    <a:pt x="5600" y="21559"/>
                  </a:cubicBezTo>
                  <a:cubicBezTo>
                    <a:pt x="4200" y="21519"/>
                    <a:pt x="3100" y="21478"/>
                    <a:pt x="2300" y="21417"/>
                  </a:cubicBezTo>
                  <a:cubicBezTo>
                    <a:pt x="1500" y="21357"/>
                    <a:pt x="900" y="21296"/>
                    <a:pt x="500" y="21194"/>
                  </a:cubicBezTo>
                  <a:cubicBezTo>
                    <a:pt x="100" y="21113"/>
                    <a:pt x="0" y="21012"/>
                    <a:pt x="0" y="20890"/>
                  </a:cubicBezTo>
                  <a:lnTo>
                    <a:pt x="0" y="710"/>
                  </a:lnTo>
                  <a:cubicBezTo>
                    <a:pt x="0" y="609"/>
                    <a:pt x="200" y="507"/>
                    <a:pt x="500" y="406"/>
                  </a:cubicBezTo>
                  <a:cubicBezTo>
                    <a:pt x="900" y="325"/>
                    <a:pt x="1400" y="243"/>
                    <a:pt x="2300" y="183"/>
                  </a:cubicBezTo>
                  <a:cubicBezTo>
                    <a:pt x="3100" y="122"/>
                    <a:pt x="4200" y="81"/>
                    <a:pt x="5600" y="41"/>
                  </a:cubicBezTo>
                  <a:cubicBezTo>
                    <a:pt x="7000" y="0"/>
                    <a:pt x="8700" y="0"/>
                    <a:pt x="10700" y="0"/>
                  </a:cubicBezTo>
                  <a:cubicBezTo>
                    <a:pt x="12800" y="0"/>
                    <a:pt x="14600" y="20"/>
                    <a:pt x="15900" y="41"/>
                  </a:cubicBezTo>
                  <a:cubicBezTo>
                    <a:pt x="17200" y="61"/>
                    <a:pt x="18300" y="122"/>
                    <a:pt x="19200" y="183"/>
                  </a:cubicBezTo>
                  <a:cubicBezTo>
                    <a:pt x="20000" y="243"/>
                    <a:pt x="20600" y="304"/>
                    <a:pt x="21000" y="406"/>
                  </a:cubicBezTo>
                  <a:cubicBezTo>
                    <a:pt x="21400" y="487"/>
                    <a:pt x="21500" y="588"/>
                    <a:pt x="21500" y="710"/>
                  </a:cubicBezTo>
                  <a:lnTo>
                    <a:pt x="21500" y="2089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D91C3008-7943-456E-971E-43E0E04E512F}"/>
                </a:ext>
              </a:extLst>
            </p:cNvPr>
            <p:cNvSpPr/>
            <p:nvPr/>
          </p:nvSpPr>
          <p:spPr>
            <a:xfrm>
              <a:off x="11391900" y="8991599"/>
              <a:ext cx="102364" cy="13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9"/>
                    <a:pt x="21573" y="2384"/>
                    <a:pt x="21546" y="2608"/>
                  </a:cubicBezTo>
                  <a:cubicBezTo>
                    <a:pt x="21520" y="2832"/>
                    <a:pt x="21466" y="3016"/>
                    <a:pt x="21386" y="3159"/>
                  </a:cubicBezTo>
                  <a:cubicBezTo>
                    <a:pt x="21305" y="3301"/>
                    <a:pt x="21225" y="3403"/>
                    <a:pt x="21118" y="3464"/>
                  </a:cubicBezTo>
                  <a:cubicBezTo>
                    <a:pt x="21011" y="3525"/>
                    <a:pt x="20876" y="3566"/>
                    <a:pt x="20769" y="3566"/>
                  </a:cubicBezTo>
                  <a:lnTo>
                    <a:pt x="13694" y="3566"/>
                  </a:lnTo>
                  <a:lnTo>
                    <a:pt x="13694" y="20887"/>
                  </a:lnTo>
                  <a:cubicBezTo>
                    <a:pt x="13694" y="20989"/>
                    <a:pt x="13641" y="21090"/>
                    <a:pt x="13560" y="21192"/>
                  </a:cubicBezTo>
                  <a:cubicBezTo>
                    <a:pt x="13453" y="21274"/>
                    <a:pt x="13319" y="21355"/>
                    <a:pt x="13078" y="21417"/>
                  </a:cubicBezTo>
                  <a:cubicBezTo>
                    <a:pt x="12864" y="21478"/>
                    <a:pt x="12569" y="21518"/>
                    <a:pt x="12194" y="21559"/>
                  </a:cubicBezTo>
                  <a:cubicBezTo>
                    <a:pt x="11818" y="21600"/>
                    <a:pt x="11363" y="21600"/>
                    <a:pt x="10800" y="21600"/>
                  </a:cubicBezTo>
                  <a:cubicBezTo>
                    <a:pt x="10237" y="21600"/>
                    <a:pt x="9782" y="21580"/>
                    <a:pt x="9406" y="21559"/>
                  </a:cubicBezTo>
                  <a:cubicBezTo>
                    <a:pt x="9031" y="21539"/>
                    <a:pt x="8736" y="21478"/>
                    <a:pt x="8522" y="21417"/>
                  </a:cubicBezTo>
                  <a:cubicBezTo>
                    <a:pt x="8308" y="21355"/>
                    <a:pt x="8147" y="21294"/>
                    <a:pt x="8066" y="21192"/>
                  </a:cubicBezTo>
                  <a:cubicBezTo>
                    <a:pt x="7959" y="21111"/>
                    <a:pt x="7933" y="21009"/>
                    <a:pt x="7933" y="20887"/>
                  </a:cubicBezTo>
                  <a:lnTo>
                    <a:pt x="7933" y="3566"/>
                  </a:lnTo>
                  <a:lnTo>
                    <a:pt x="858" y="3566"/>
                  </a:lnTo>
                  <a:cubicBezTo>
                    <a:pt x="724" y="3566"/>
                    <a:pt x="590" y="3525"/>
                    <a:pt x="482" y="3464"/>
                  </a:cubicBezTo>
                  <a:cubicBezTo>
                    <a:pt x="375" y="3403"/>
                    <a:pt x="295" y="3301"/>
                    <a:pt x="214" y="3159"/>
                  </a:cubicBezTo>
                  <a:cubicBezTo>
                    <a:pt x="134" y="3016"/>
                    <a:pt x="80" y="2833"/>
                    <a:pt x="54" y="2608"/>
                  </a:cubicBezTo>
                  <a:cubicBezTo>
                    <a:pt x="27" y="2384"/>
                    <a:pt x="0" y="2099"/>
                    <a:pt x="0" y="1793"/>
                  </a:cubicBezTo>
                  <a:cubicBezTo>
                    <a:pt x="0" y="1467"/>
                    <a:pt x="27" y="1182"/>
                    <a:pt x="54" y="937"/>
                  </a:cubicBezTo>
                  <a:cubicBezTo>
                    <a:pt x="80" y="713"/>
                    <a:pt x="134" y="530"/>
                    <a:pt x="214" y="387"/>
                  </a:cubicBezTo>
                  <a:cubicBezTo>
                    <a:pt x="295" y="245"/>
                    <a:pt x="375" y="143"/>
                    <a:pt x="482" y="81"/>
                  </a:cubicBezTo>
                  <a:cubicBezTo>
                    <a:pt x="589" y="20"/>
                    <a:pt x="697" y="0"/>
                    <a:pt x="858" y="0"/>
                  </a:cubicBezTo>
                  <a:lnTo>
                    <a:pt x="20769" y="0"/>
                  </a:lnTo>
                  <a:cubicBezTo>
                    <a:pt x="20903" y="0"/>
                    <a:pt x="21010" y="20"/>
                    <a:pt x="21117" y="81"/>
                  </a:cubicBezTo>
                  <a:cubicBezTo>
                    <a:pt x="21225" y="143"/>
                    <a:pt x="21305" y="245"/>
                    <a:pt x="21385" y="387"/>
                  </a:cubicBezTo>
                  <a:cubicBezTo>
                    <a:pt x="21466" y="530"/>
                    <a:pt x="21519" y="713"/>
                    <a:pt x="21546" y="937"/>
                  </a:cubicBezTo>
                  <a:cubicBezTo>
                    <a:pt x="21573" y="1162"/>
                    <a:pt x="21600" y="144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56463BAC-53FF-451F-9EFF-B8CED80C8858}"/>
                </a:ext>
              </a:extLst>
            </p:cNvPr>
            <p:cNvSpPr/>
            <p:nvPr/>
          </p:nvSpPr>
          <p:spPr>
            <a:xfrm>
              <a:off x="11493499" y="8991600"/>
              <a:ext cx="123193" cy="1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21272" y="19873"/>
                  </a:moveTo>
                  <a:cubicBezTo>
                    <a:pt x="21427" y="20279"/>
                    <a:pt x="21516" y="20584"/>
                    <a:pt x="21539" y="20807"/>
                  </a:cubicBezTo>
                  <a:cubicBezTo>
                    <a:pt x="21583" y="21031"/>
                    <a:pt x="21539" y="21214"/>
                    <a:pt x="21405" y="21336"/>
                  </a:cubicBezTo>
                  <a:cubicBezTo>
                    <a:pt x="21272" y="21458"/>
                    <a:pt x="21027" y="21519"/>
                    <a:pt x="20694" y="21559"/>
                  </a:cubicBezTo>
                  <a:cubicBezTo>
                    <a:pt x="20361" y="21580"/>
                    <a:pt x="19894" y="21600"/>
                    <a:pt x="19294" y="21600"/>
                  </a:cubicBezTo>
                  <a:cubicBezTo>
                    <a:pt x="18672" y="21600"/>
                    <a:pt x="18205" y="21600"/>
                    <a:pt x="17850" y="21580"/>
                  </a:cubicBezTo>
                  <a:cubicBezTo>
                    <a:pt x="17516" y="21559"/>
                    <a:pt x="17250" y="21539"/>
                    <a:pt x="17072" y="21478"/>
                  </a:cubicBezTo>
                  <a:cubicBezTo>
                    <a:pt x="16894" y="21437"/>
                    <a:pt x="16761" y="21356"/>
                    <a:pt x="16694" y="21275"/>
                  </a:cubicBezTo>
                  <a:cubicBezTo>
                    <a:pt x="16627" y="21194"/>
                    <a:pt x="16561" y="21072"/>
                    <a:pt x="16516" y="20929"/>
                  </a:cubicBezTo>
                  <a:lnTo>
                    <a:pt x="14939" y="16622"/>
                  </a:lnTo>
                  <a:lnTo>
                    <a:pt x="6139" y="16622"/>
                  </a:lnTo>
                  <a:lnTo>
                    <a:pt x="4650" y="20807"/>
                  </a:lnTo>
                  <a:cubicBezTo>
                    <a:pt x="4605" y="20970"/>
                    <a:pt x="4539" y="21092"/>
                    <a:pt x="4472" y="21194"/>
                  </a:cubicBezTo>
                  <a:cubicBezTo>
                    <a:pt x="4405" y="21295"/>
                    <a:pt x="4272" y="21377"/>
                    <a:pt x="4094" y="21437"/>
                  </a:cubicBezTo>
                  <a:cubicBezTo>
                    <a:pt x="3916" y="21498"/>
                    <a:pt x="3672" y="21539"/>
                    <a:pt x="3361" y="21559"/>
                  </a:cubicBezTo>
                  <a:cubicBezTo>
                    <a:pt x="3050" y="21580"/>
                    <a:pt x="2627" y="21600"/>
                    <a:pt x="2094" y="21600"/>
                  </a:cubicBezTo>
                  <a:cubicBezTo>
                    <a:pt x="1539" y="21600"/>
                    <a:pt x="1094" y="21580"/>
                    <a:pt x="783" y="21559"/>
                  </a:cubicBezTo>
                  <a:cubicBezTo>
                    <a:pt x="472" y="21519"/>
                    <a:pt x="250" y="21437"/>
                    <a:pt x="139" y="21315"/>
                  </a:cubicBezTo>
                  <a:cubicBezTo>
                    <a:pt x="27" y="21194"/>
                    <a:pt x="-17" y="21011"/>
                    <a:pt x="5" y="20787"/>
                  </a:cubicBezTo>
                  <a:cubicBezTo>
                    <a:pt x="27" y="20564"/>
                    <a:pt x="139" y="20238"/>
                    <a:pt x="272" y="19852"/>
                  </a:cubicBezTo>
                  <a:lnTo>
                    <a:pt x="7494" y="853"/>
                  </a:lnTo>
                  <a:cubicBezTo>
                    <a:pt x="7561" y="670"/>
                    <a:pt x="7650" y="508"/>
                    <a:pt x="7738" y="406"/>
                  </a:cubicBezTo>
                  <a:cubicBezTo>
                    <a:pt x="7827" y="285"/>
                    <a:pt x="7983" y="203"/>
                    <a:pt x="8205" y="142"/>
                  </a:cubicBezTo>
                  <a:cubicBezTo>
                    <a:pt x="8427" y="81"/>
                    <a:pt x="8716" y="41"/>
                    <a:pt x="9094" y="20"/>
                  </a:cubicBezTo>
                  <a:cubicBezTo>
                    <a:pt x="9472" y="0"/>
                    <a:pt x="9961" y="0"/>
                    <a:pt x="10583" y="0"/>
                  </a:cubicBezTo>
                  <a:cubicBezTo>
                    <a:pt x="11294" y="0"/>
                    <a:pt x="11872" y="0"/>
                    <a:pt x="12294" y="20"/>
                  </a:cubicBezTo>
                  <a:cubicBezTo>
                    <a:pt x="12716" y="41"/>
                    <a:pt x="13050" y="81"/>
                    <a:pt x="13272" y="142"/>
                  </a:cubicBezTo>
                  <a:cubicBezTo>
                    <a:pt x="13516" y="203"/>
                    <a:pt x="13672" y="285"/>
                    <a:pt x="13783" y="406"/>
                  </a:cubicBezTo>
                  <a:cubicBezTo>
                    <a:pt x="13894" y="528"/>
                    <a:pt x="13983" y="691"/>
                    <a:pt x="14050" y="914"/>
                  </a:cubicBezTo>
                  <a:lnTo>
                    <a:pt x="21272" y="19873"/>
                  </a:lnTo>
                  <a:close/>
                  <a:moveTo>
                    <a:pt x="10516" y="4165"/>
                  </a:moveTo>
                  <a:lnTo>
                    <a:pt x="10516" y="4165"/>
                  </a:lnTo>
                  <a:lnTo>
                    <a:pt x="7183" y="13269"/>
                  </a:lnTo>
                  <a:lnTo>
                    <a:pt x="13828" y="13269"/>
                  </a:lnTo>
                  <a:lnTo>
                    <a:pt x="10516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1D78E470-6C00-41A4-AE98-F995F1E0F27D}"/>
                </a:ext>
              </a:extLst>
            </p:cNvPr>
            <p:cNvSpPr/>
            <p:nvPr/>
          </p:nvSpPr>
          <p:spPr>
            <a:xfrm>
              <a:off x="11633199" y="8991600"/>
              <a:ext cx="73407" cy="13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092"/>
                    <a:pt x="21563" y="20377"/>
                    <a:pt x="21525" y="20602"/>
                  </a:cubicBezTo>
                  <a:cubicBezTo>
                    <a:pt x="21488" y="20826"/>
                    <a:pt x="21413" y="21009"/>
                    <a:pt x="21301" y="21172"/>
                  </a:cubicBezTo>
                  <a:cubicBezTo>
                    <a:pt x="21189" y="21335"/>
                    <a:pt x="21077" y="21437"/>
                    <a:pt x="20927" y="21498"/>
                  </a:cubicBezTo>
                  <a:cubicBezTo>
                    <a:pt x="20778" y="21559"/>
                    <a:pt x="20591" y="21600"/>
                    <a:pt x="20404" y="21600"/>
                  </a:cubicBezTo>
                  <a:lnTo>
                    <a:pt x="2354" y="21600"/>
                  </a:lnTo>
                  <a:cubicBezTo>
                    <a:pt x="1682" y="21600"/>
                    <a:pt x="1121" y="21498"/>
                    <a:pt x="673" y="21274"/>
                  </a:cubicBezTo>
                  <a:cubicBezTo>
                    <a:pt x="224" y="21050"/>
                    <a:pt x="0" y="20703"/>
                    <a:pt x="0" y="20214"/>
                  </a:cubicBezTo>
                  <a:lnTo>
                    <a:pt x="0" y="713"/>
                  </a:lnTo>
                  <a:cubicBezTo>
                    <a:pt x="0" y="611"/>
                    <a:pt x="75" y="510"/>
                    <a:pt x="187" y="408"/>
                  </a:cubicBezTo>
                  <a:cubicBezTo>
                    <a:pt x="336" y="326"/>
                    <a:pt x="523" y="245"/>
                    <a:pt x="859" y="183"/>
                  </a:cubicBezTo>
                  <a:cubicBezTo>
                    <a:pt x="1158" y="122"/>
                    <a:pt x="1569" y="82"/>
                    <a:pt x="2093" y="41"/>
                  </a:cubicBezTo>
                  <a:cubicBezTo>
                    <a:pt x="2616" y="0"/>
                    <a:pt x="3251" y="0"/>
                    <a:pt x="4036" y="0"/>
                  </a:cubicBezTo>
                  <a:cubicBezTo>
                    <a:pt x="4821" y="0"/>
                    <a:pt x="5494" y="20"/>
                    <a:pt x="5979" y="41"/>
                  </a:cubicBezTo>
                  <a:cubicBezTo>
                    <a:pt x="6465" y="61"/>
                    <a:pt x="6876" y="122"/>
                    <a:pt x="7213" y="183"/>
                  </a:cubicBezTo>
                  <a:cubicBezTo>
                    <a:pt x="7512" y="245"/>
                    <a:pt x="7736" y="306"/>
                    <a:pt x="7885" y="408"/>
                  </a:cubicBezTo>
                  <a:cubicBezTo>
                    <a:pt x="8035" y="489"/>
                    <a:pt x="8072" y="591"/>
                    <a:pt x="8072" y="713"/>
                  </a:cubicBezTo>
                  <a:lnTo>
                    <a:pt x="8072" y="17993"/>
                  </a:lnTo>
                  <a:lnTo>
                    <a:pt x="20479" y="17993"/>
                  </a:lnTo>
                  <a:cubicBezTo>
                    <a:pt x="20666" y="17993"/>
                    <a:pt x="20853" y="18014"/>
                    <a:pt x="21002" y="18075"/>
                  </a:cubicBezTo>
                  <a:cubicBezTo>
                    <a:pt x="21152" y="18136"/>
                    <a:pt x="21264" y="18238"/>
                    <a:pt x="21376" y="18380"/>
                  </a:cubicBezTo>
                  <a:cubicBezTo>
                    <a:pt x="21488" y="18523"/>
                    <a:pt x="21563" y="18706"/>
                    <a:pt x="21600" y="18931"/>
                  </a:cubicBezTo>
                  <a:cubicBezTo>
                    <a:pt x="21563" y="19155"/>
                    <a:pt x="21600" y="19440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A4F439DE-AB64-4039-A627-B98FB107E458}"/>
                </a:ext>
              </a:extLst>
            </p:cNvPr>
            <p:cNvSpPr/>
            <p:nvPr/>
          </p:nvSpPr>
          <p:spPr>
            <a:xfrm>
              <a:off x="9093199" y="8216900"/>
              <a:ext cx="91950" cy="14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002"/>
                  </a:moveTo>
                  <a:cubicBezTo>
                    <a:pt x="21600" y="16092"/>
                    <a:pt x="21272" y="17051"/>
                    <a:pt x="20615" y="17878"/>
                  </a:cubicBezTo>
                  <a:cubicBezTo>
                    <a:pt x="19959" y="18705"/>
                    <a:pt x="19094" y="19401"/>
                    <a:pt x="17990" y="19946"/>
                  </a:cubicBezTo>
                  <a:cubicBezTo>
                    <a:pt x="16886" y="20491"/>
                    <a:pt x="15573" y="20923"/>
                    <a:pt x="14112" y="21186"/>
                  </a:cubicBezTo>
                  <a:cubicBezTo>
                    <a:pt x="12650" y="21450"/>
                    <a:pt x="11039" y="21600"/>
                    <a:pt x="9368" y="21600"/>
                  </a:cubicBezTo>
                  <a:cubicBezTo>
                    <a:pt x="8234" y="21600"/>
                    <a:pt x="7160" y="21544"/>
                    <a:pt x="6176" y="21431"/>
                  </a:cubicBezTo>
                  <a:cubicBezTo>
                    <a:pt x="5191" y="21318"/>
                    <a:pt x="4326" y="21168"/>
                    <a:pt x="3580" y="20998"/>
                  </a:cubicBezTo>
                  <a:cubicBezTo>
                    <a:pt x="2834" y="20829"/>
                    <a:pt x="2208" y="20660"/>
                    <a:pt x="1700" y="20472"/>
                  </a:cubicBezTo>
                  <a:cubicBezTo>
                    <a:pt x="1193" y="20284"/>
                    <a:pt x="835" y="20134"/>
                    <a:pt x="626" y="19983"/>
                  </a:cubicBezTo>
                  <a:cubicBezTo>
                    <a:pt x="418" y="19833"/>
                    <a:pt x="239" y="19645"/>
                    <a:pt x="149" y="19382"/>
                  </a:cubicBezTo>
                  <a:cubicBezTo>
                    <a:pt x="60" y="19118"/>
                    <a:pt x="0" y="18742"/>
                    <a:pt x="0" y="18254"/>
                  </a:cubicBezTo>
                  <a:cubicBezTo>
                    <a:pt x="0" y="17915"/>
                    <a:pt x="30" y="17633"/>
                    <a:pt x="60" y="17408"/>
                  </a:cubicBezTo>
                  <a:cubicBezTo>
                    <a:pt x="90" y="17182"/>
                    <a:pt x="149" y="16994"/>
                    <a:pt x="239" y="16863"/>
                  </a:cubicBezTo>
                  <a:cubicBezTo>
                    <a:pt x="328" y="16731"/>
                    <a:pt x="418" y="16618"/>
                    <a:pt x="537" y="16562"/>
                  </a:cubicBezTo>
                  <a:cubicBezTo>
                    <a:pt x="656" y="16505"/>
                    <a:pt x="806" y="16468"/>
                    <a:pt x="985" y="16468"/>
                  </a:cubicBezTo>
                  <a:cubicBezTo>
                    <a:pt x="1223" y="16468"/>
                    <a:pt x="1551" y="16562"/>
                    <a:pt x="1999" y="16731"/>
                  </a:cubicBezTo>
                  <a:cubicBezTo>
                    <a:pt x="2447" y="16900"/>
                    <a:pt x="2984" y="17107"/>
                    <a:pt x="3670" y="17314"/>
                  </a:cubicBezTo>
                  <a:cubicBezTo>
                    <a:pt x="4356" y="17521"/>
                    <a:pt x="5161" y="17727"/>
                    <a:pt x="6116" y="17897"/>
                  </a:cubicBezTo>
                  <a:cubicBezTo>
                    <a:pt x="7071" y="18066"/>
                    <a:pt x="8145" y="18160"/>
                    <a:pt x="9398" y="18160"/>
                  </a:cubicBezTo>
                  <a:cubicBezTo>
                    <a:pt x="10203" y="18160"/>
                    <a:pt x="10949" y="18103"/>
                    <a:pt x="11606" y="17972"/>
                  </a:cubicBezTo>
                  <a:cubicBezTo>
                    <a:pt x="12262" y="17840"/>
                    <a:pt x="12799" y="17671"/>
                    <a:pt x="13246" y="17446"/>
                  </a:cubicBezTo>
                  <a:cubicBezTo>
                    <a:pt x="13694" y="17220"/>
                    <a:pt x="14052" y="16938"/>
                    <a:pt x="14291" y="16600"/>
                  </a:cubicBezTo>
                  <a:cubicBezTo>
                    <a:pt x="14529" y="16261"/>
                    <a:pt x="14649" y="15904"/>
                    <a:pt x="14649" y="15490"/>
                  </a:cubicBezTo>
                  <a:cubicBezTo>
                    <a:pt x="14649" y="15020"/>
                    <a:pt x="14440" y="14607"/>
                    <a:pt x="14022" y="14268"/>
                  </a:cubicBezTo>
                  <a:cubicBezTo>
                    <a:pt x="13604" y="13930"/>
                    <a:pt x="13067" y="13629"/>
                    <a:pt x="12411" y="13366"/>
                  </a:cubicBezTo>
                  <a:cubicBezTo>
                    <a:pt x="11755" y="13103"/>
                    <a:pt x="11009" y="12858"/>
                    <a:pt x="10173" y="12633"/>
                  </a:cubicBezTo>
                  <a:cubicBezTo>
                    <a:pt x="9338" y="12407"/>
                    <a:pt x="8473" y="12163"/>
                    <a:pt x="7578" y="11900"/>
                  </a:cubicBezTo>
                  <a:cubicBezTo>
                    <a:pt x="6683" y="11637"/>
                    <a:pt x="5847" y="11355"/>
                    <a:pt x="5012" y="11016"/>
                  </a:cubicBezTo>
                  <a:cubicBezTo>
                    <a:pt x="4177" y="10678"/>
                    <a:pt x="3431" y="10302"/>
                    <a:pt x="2775" y="9851"/>
                  </a:cubicBezTo>
                  <a:cubicBezTo>
                    <a:pt x="2118" y="9400"/>
                    <a:pt x="1581" y="8854"/>
                    <a:pt x="1164" y="8234"/>
                  </a:cubicBezTo>
                  <a:cubicBezTo>
                    <a:pt x="746" y="7614"/>
                    <a:pt x="537" y="6862"/>
                    <a:pt x="537" y="5997"/>
                  </a:cubicBezTo>
                  <a:cubicBezTo>
                    <a:pt x="537" y="5001"/>
                    <a:pt x="835" y="4117"/>
                    <a:pt x="1432" y="3365"/>
                  </a:cubicBezTo>
                  <a:cubicBezTo>
                    <a:pt x="2029" y="2613"/>
                    <a:pt x="2804" y="1974"/>
                    <a:pt x="3819" y="1485"/>
                  </a:cubicBezTo>
                  <a:cubicBezTo>
                    <a:pt x="4803" y="996"/>
                    <a:pt x="5997" y="620"/>
                    <a:pt x="7339" y="376"/>
                  </a:cubicBezTo>
                  <a:cubicBezTo>
                    <a:pt x="8682" y="132"/>
                    <a:pt x="10114" y="0"/>
                    <a:pt x="11635" y="0"/>
                  </a:cubicBezTo>
                  <a:cubicBezTo>
                    <a:pt x="12411" y="0"/>
                    <a:pt x="13217" y="38"/>
                    <a:pt x="13992" y="113"/>
                  </a:cubicBezTo>
                  <a:cubicBezTo>
                    <a:pt x="14768" y="188"/>
                    <a:pt x="15514" y="282"/>
                    <a:pt x="16200" y="414"/>
                  </a:cubicBezTo>
                  <a:cubicBezTo>
                    <a:pt x="16886" y="545"/>
                    <a:pt x="17483" y="696"/>
                    <a:pt x="18020" y="846"/>
                  </a:cubicBezTo>
                  <a:cubicBezTo>
                    <a:pt x="18557" y="1015"/>
                    <a:pt x="18885" y="1147"/>
                    <a:pt x="19064" y="1241"/>
                  </a:cubicBezTo>
                  <a:cubicBezTo>
                    <a:pt x="19243" y="1353"/>
                    <a:pt x="19362" y="1447"/>
                    <a:pt x="19422" y="1523"/>
                  </a:cubicBezTo>
                  <a:cubicBezTo>
                    <a:pt x="19482" y="1598"/>
                    <a:pt x="19541" y="1692"/>
                    <a:pt x="19571" y="1823"/>
                  </a:cubicBezTo>
                  <a:cubicBezTo>
                    <a:pt x="19601" y="1955"/>
                    <a:pt x="19631" y="2105"/>
                    <a:pt x="19661" y="2293"/>
                  </a:cubicBezTo>
                  <a:cubicBezTo>
                    <a:pt x="19690" y="2481"/>
                    <a:pt x="19690" y="2707"/>
                    <a:pt x="19690" y="2989"/>
                  </a:cubicBezTo>
                  <a:cubicBezTo>
                    <a:pt x="19690" y="3309"/>
                    <a:pt x="19690" y="3572"/>
                    <a:pt x="19661" y="3778"/>
                  </a:cubicBezTo>
                  <a:cubicBezTo>
                    <a:pt x="19631" y="3985"/>
                    <a:pt x="19601" y="4173"/>
                    <a:pt x="19541" y="4305"/>
                  </a:cubicBezTo>
                  <a:cubicBezTo>
                    <a:pt x="19482" y="4455"/>
                    <a:pt x="19392" y="4549"/>
                    <a:pt x="19273" y="4606"/>
                  </a:cubicBezTo>
                  <a:cubicBezTo>
                    <a:pt x="19153" y="4662"/>
                    <a:pt x="19004" y="4700"/>
                    <a:pt x="18825" y="4700"/>
                  </a:cubicBezTo>
                  <a:cubicBezTo>
                    <a:pt x="18646" y="4700"/>
                    <a:pt x="18348" y="4624"/>
                    <a:pt x="17930" y="4474"/>
                  </a:cubicBezTo>
                  <a:cubicBezTo>
                    <a:pt x="17512" y="4324"/>
                    <a:pt x="17005" y="4154"/>
                    <a:pt x="16408" y="3985"/>
                  </a:cubicBezTo>
                  <a:cubicBezTo>
                    <a:pt x="15812" y="3816"/>
                    <a:pt x="15126" y="3647"/>
                    <a:pt x="14350" y="3496"/>
                  </a:cubicBezTo>
                  <a:cubicBezTo>
                    <a:pt x="13574" y="3346"/>
                    <a:pt x="12709" y="3271"/>
                    <a:pt x="11754" y="3271"/>
                  </a:cubicBezTo>
                  <a:cubicBezTo>
                    <a:pt x="11008" y="3271"/>
                    <a:pt x="10382" y="3327"/>
                    <a:pt x="9845" y="3440"/>
                  </a:cubicBezTo>
                  <a:cubicBezTo>
                    <a:pt x="9308" y="3553"/>
                    <a:pt x="8830" y="3703"/>
                    <a:pt x="8472" y="3910"/>
                  </a:cubicBezTo>
                  <a:cubicBezTo>
                    <a:pt x="8114" y="4117"/>
                    <a:pt x="7846" y="4342"/>
                    <a:pt x="7667" y="4624"/>
                  </a:cubicBezTo>
                  <a:cubicBezTo>
                    <a:pt x="7488" y="4906"/>
                    <a:pt x="7398" y="5188"/>
                    <a:pt x="7398" y="5508"/>
                  </a:cubicBezTo>
                  <a:cubicBezTo>
                    <a:pt x="7398" y="5978"/>
                    <a:pt x="7607" y="6373"/>
                    <a:pt x="7995" y="6711"/>
                  </a:cubicBezTo>
                  <a:cubicBezTo>
                    <a:pt x="8383" y="7049"/>
                    <a:pt x="8920" y="7350"/>
                    <a:pt x="9606" y="7613"/>
                  </a:cubicBezTo>
                  <a:cubicBezTo>
                    <a:pt x="10292" y="7877"/>
                    <a:pt x="11038" y="8121"/>
                    <a:pt x="11903" y="8347"/>
                  </a:cubicBezTo>
                  <a:cubicBezTo>
                    <a:pt x="12768" y="8572"/>
                    <a:pt x="13634" y="8817"/>
                    <a:pt x="14499" y="9080"/>
                  </a:cubicBezTo>
                  <a:cubicBezTo>
                    <a:pt x="15364" y="9343"/>
                    <a:pt x="16259" y="9625"/>
                    <a:pt x="17094" y="9963"/>
                  </a:cubicBezTo>
                  <a:cubicBezTo>
                    <a:pt x="17930" y="10302"/>
                    <a:pt x="18705" y="10678"/>
                    <a:pt x="19362" y="11129"/>
                  </a:cubicBezTo>
                  <a:cubicBezTo>
                    <a:pt x="20018" y="11580"/>
                    <a:pt x="20555" y="12125"/>
                    <a:pt x="20973" y="12745"/>
                  </a:cubicBezTo>
                  <a:cubicBezTo>
                    <a:pt x="21390" y="13366"/>
                    <a:pt x="21600" y="14156"/>
                    <a:pt x="21600" y="1500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71CEFEF9-490F-4ACA-9CBB-84365F7E8F9B}"/>
                </a:ext>
              </a:extLst>
            </p:cNvPr>
            <p:cNvSpPr/>
            <p:nvPr/>
          </p:nvSpPr>
          <p:spPr>
            <a:xfrm>
              <a:off x="9182099" y="8216900"/>
              <a:ext cx="107444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"/>
                  </a:moveTo>
                  <a:cubicBezTo>
                    <a:pt x="21600" y="2135"/>
                    <a:pt x="21574" y="2406"/>
                    <a:pt x="21549" y="2620"/>
                  </a:cubicBezTo>
                  <a:cubicBezTo>
                    <a:pt x="21523" y="2853"/>
                    <a:pt x="21447" y="3027"/>
                    <a:pt x="21396" y="3163"/>
                  </a:cubicBezTo>
                  <a:cubicBezTo>
                    <a:pt x="21319" y="3299"/>
                    <a:pt x="21243" y="3396"/>
                    <a:pt x="21115" y="3474"/>
                  </a:cubicBezTo>
                  <a:cubicBezTo>
                    <a:pt x="20987" y="3551"/>
                    <a:pt x="20885" y="3571"/>
                    <a:pt x="20757" y="3571"/>
                  </a:cubicBezTo>
                  <a:lnTo>
                    <a:pt x="13685" y="3571"/>
                  </a:lnTo>
                  <a:lnTo>
                    <a:pt x="13685" y="20901"/>
                  </a:lnTo>
                  <a:cubicBezTo>
                    <a:pt x="13685" y="21018"/>
                    <a:pt x="13634" y="21115"/>
                    <a:pt x="13532" y="21192"/>
                  </a:cubicBezTo>
                  <a:cubicBezTo>
                    <a:pt x="13430" y="21270"/>
                    <a:pt x="13277" y="21348"/>
                    <a:pt x="13072" y="21406"/>
                  </a:cubicBezTo>
                  <a:cubicBezTo>
                    <a:pt x="12842" y="21464"/>
                    <a:pt x="12562" y="21503"/>
                    <a:pt x="12179" y="21542"/>
                  </a:cubicBezTo>
                  <a:cubicBezTo>
                    <a:pt x="11796" y="21581"/>
                    <a:pt x="11336" y="21600"/>
                    <a:pt x="10800" y="21600"/>
                  </a:cubicBezTo>
                  <a:cubicBezTo>
                    <a:pt x="10238" y="21600"/>
                    <a:pt x="9779" y="21581"/>
                    <a:pt x="9421" y="21542"/>
                  </a:cubicBezTo>
                  <a:cubicBezTo>
                    <a:pt x="9038" y="21503"/>
                    <a:pt x="8757" y="21464"/>
                    <a:pt x="8528" y="21406"/>
                  </a:cubicBezTo>
                  <a:cubicBezTo>
                    <a:pt x="8298" y="21348"/>
                    <a:pt x="8145" y="21270"/>
                    <a:pt x="8068" y="21192"/>
                  </a:cubicBezTo>
                  <a:cubicBezTo>
                    <a:pt x="7992" y="21115"/>
                    <a:pt x="7915" y="20998"/>
                    <a:pt x="7915" y="20901"/>
                  </a:cubicBezTo>
                  <a:lnTo>
                    <a:pt x="7915" y="3571"/>
                  </a:lnTo>
                  <a:lnTo>
                    <a:pt x="843" y="3571"/>
                  </a:lnTo>
                  <a:cubicBezTo>
                    <a:pt x="689" y="3571"/>
                    <a:pt x="562" y="3532"/>
                    <a:pt x="460" y="3474"/>
                  </a:cubicBezTo>
                  <a:cubicBezTo>
                    <a:pt x="357" y="3416"/>
                    <a:pt x="281" y="3299"/>
                    <a:pt x="204" y="3163"/>
                  </a:cubicBezTo>
                  <a:cubicBezTo>
                    <a:pt x="128" y="3027"/>
                    <a:pt x="77" y="2833"/>
                    <a:pt x="51" y="2620"/>
                  </a:cubicBezTo>
                  <a:cubicBezTo>
                    <a:pt x="26" y="2406"/>
                    <a:pt x="0" y="2115"/>
                    <a:pt x="0" y="1805"/>
                  </a:cubicBezTo>
                  <a:cubicBezTo>
                    <a:pt x="0" y="1475"/>
                    <a:pt x="26" y="1184"/>
                    <a:pt x="51" y="951"/>
                  </a:cubicBezTo>
                  <a:cubicBezTo>
                    <a:pt x="77" y="718"/>
                    <a:pt x="153" y="524"/>
                    <a:pt x="204" y="388"/>
                  </a:cubicBezTo>
                  <a:cubicBezTo>
                    <a:pt x="281" y="252"/>
                    <a:pt x="357" y="155"/>
                    <a:pt x="460" y="97"/>
                  </a:cubicBezTo>
                  <a:cubicBezTo>
                    <a:pt x="562" y="39"/>
                    <a:pt x="689" y="0"/>
                    <a:pt x="843" y="0"/>
                  </a:cubicBezTo>
                  <a:lnTo>
                    <a:pt x="20783" y="0"/>
                  </a:lnTo>
                  <a:cubicBezTo>
                    <a:pt x="20911" y="0"/>
                    <a:pt x="21038" y="39"/>
                    <a:pt x="21141" y="97"/>
                  </a:cubicBezTo>
                  <a:cubicBezTo>
                    <a:pt x="21243" y="155"/>
                    <a:pt x="21345" y="252"/>
                    <a:pt x="21421" y="388"/>
                  </a:cubicBezTo>
                  <a:cubicBezTo>
                    <a:pt x="21498" y="524"/>
                    <a:pt x="21549" y="718"/>
                    <a:pt x="21575" y="951"/>
                  </a:cubicBezTo>
                  <a:cubicBezTo>
                    <a:pt x="21600" y="1203"/>
                    <a:pt x="21600" y="1475"/>
                    <a:pt x="21600" y="180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C977CA4A-296D-4236-B4F8-6E7BAA05E819}"/>
                </a:ext>
              </a:extLst>
            </p:cNvPr>
            <p:cNvSpPr/>
            <p:nvPr/>
          </p:nvSpPr>
          <p:spPr>
            <a:xfrm>
              <a:off x="9296399" y="8216899"/>
              <a:ext cx="133226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06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6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2" y="2559"/>
                  </a:cubicBezTo>
                  <a:cubicBezTo>
                    <a:pt x="19788" y="3425"/>
                    <a:pt x="20467" y="4535"/>
                    <a:pt x="20920" y="5852"/>
                  </a:cubicBezTo>
                  <a:cubicBezTo>
                    <a:pt x="21373" y="7169"/>
                    <a:pt x="21600" y="8730"/>
                    <a:pt x="21600" y="10537"/>
                  </a:cubicBezTo>
                  <a:close/>
                  <a:moveTo>
                    <a:pt x="16741" y="10763"/>
                  </a:moveTo>
                  <a:cubicBezTo>
                    <a:pt x="16741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5" y="5475"/>
                  </a:cubicBezTo>
                  <a:cubicBezTo>
                    <a:pt x="15032" y="4836"/>
                    <a:pt x="14434" y="4347"/>
                    <a:pt x="13673" y="3989"/>
                  </a:cubicBezTo>
                  <a:cubicBezTo>
                    <a:pt x="12911" y="3650"/>
                    <a:pt x="11984" y="3462"/>
                    <a:pt x="10852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8" y="4441"/>
                    <a:pt x="6610" y="4967"/>
                    <a:pt x="6136" y="5607"/>
                  </a:cubicBezTo>
                  <a:cubicBezTo>
                    <a:pt x="5663" y="6266"/>
                    <a:pt x="5333" y="7018"/>
                    <a:pt x="5148" y="7903"/>
                  </a:cubicBezTo>
                  <a:cubicBezTo>
                    <a:pt x="4962" y="8787"/>
                    <a:pt x="4860" y="9709"/>
                    <a:pt x="4860" y="10687"/>
                  </a:cubicBezTo>
                  <a:cubicBezTo>
                    <a:pt x="4860" y="11835"/>
                    <a:pt x="4962" y="12851"/>
                    <a:pt x="5148" y="13754"/>
                  </a:cubicBezTo>
                  <a:cubicBezTo>
                    <a:pt x="5333" y="14657"/>
                    <a:pt x="5663" y="15429"/>
                    <a:pt x="6095" y="16087"/>
                  </a:cubicBezTo>
                  <a:cubicBezTo>
                    <a:pt x="6548" y="16727"/>
                    <a:pt x="7145" y="17216"/>
                    <a:pt x="7886" y="17555"/>
                  </a:cubicBezTo>
                  <a:cubicBezTo>
                    <a:pt x="8648" y="17893"/>
                    <a:pt x="9575" y="18063"/>
                    <a:pt x="10728" y="18063"/>
                  </a:cubicBezTo>
                  <a:cubicBezTo>
                    <a:pt x="11861" y="18063"/>
                    <a:pt x="12828" y="17875"/>
                    <a:pt x="13590" y="17480"/>
                  </a:cubicBezTo>
                  <a:cubicBezTo>
                    <a:pt x="14352" y="17084"/>
                    <a:pt x="14970" y="16558"/>
                    <a:pt x="15443" y="15899"/>
                  </a:cubicBezTo>
                  <a:cubicBezTo>
                    <a:pt x="15917" y="15241"/>
                    <a:pt x="16247" y="14450"/>
                    <a:pt x="16432" y="13566"/>
                  </a:cubicBezTo>
                  <a:cubicBezTo>
                    <a:pt x="16638" y="12700"/>
                    <a:pt x="16741" y="11760"/>
                    <a:pt x="16741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E910488E-2C57-4754-83AA-191243E5AEC5}"/>
                </a:ext>
              </a:extLst>
            </p:cNvPr>
            <p:cNvSpPr/>
            <p:nvPr/>
          </p:nvSpPr>
          <p:spPr>
            <a:xfrm>
              <a:off x="9448799" y="8216900"/>
              <a:ext cx="104015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50"/>
                    <a:pt x="21600" y="18576"/>
                    <a:pt x="21574" y="18765"/>
                  </a:cubicBezTo>
                  <a:cubicBezTo>
                    <a:pt x="21547" y="18954"/>
                    <a:pt x="21521" y="19124"/>
                    <a:pt x="21468" y="19257"/>
                  </a:cubicBezTo>
                  <a:cubicBezTo>
                    <a:pt x="21416" y="19389"/>
                    <a:pt x="21363" y="19502"/>
                    <a:pt x="21284" y="19597"/>
                  </a:cubicBezTo>
                  <a:cubicBezTo>
                    <a:pt x="21204" y="19691"/>
                    <a:pt x="21099" y="19805"/>
                    <a:pt x="20914" y="19937"/>
                  </a:cubicBezTo>
                  <a:cubicBezTo>
                    <a:pt x="20756" y="20069"/>
                    <a:pt x="20440" y="20221"/>
                    <a:pt x="19965" y="20409"/>
                  </a:cubicBezTo>
                  <a:cubicBezTo>
                    <a:pt x="19490" y="20598"/>
                    <a:pt x="18910" y="20787"/>
                    <a:pt x="18224" y="20976"/>
                  </a:cubicBezTo>
                  <a:cubicBezTo>
                    <a:pt x="17539" y="21146"/>
                    <a:pt x="16747" y="21298"/>
                    <a:pt x="15877" y="21430"/>
                  </a:cubicBezTo>
                  <a:cubicBezTo>
                    <a:pt x="15007" y="21543"/>
                    <a:pt x="14031" y="21600"/>
                    <a:pt x="13029" y="21600"/>
                  </a:cubicBezTo>
                  <a:cubicBezTo>
                    <a:pt x="11024" y="21600"/>
                    <a:pt x="9231" y="21373"/>
                    <a:pt x="7596" y="20939"/>
                  </a:cubicBezTo>
                  <a:cubicBezTo>
                    <a:pt x="5987" y="20504"/>
                    <a:pt x="4615" y="19843"/>
                    <a:pt x="3481" y="18954"/>
                  </a:cubicBezTo>
                  <a:cubicBezTo>
                    <a:pt x="2347" y="18085"/>
                    <a:pt x="1477" y="16970"/>
                    <a:pt x="897" y="15666"/>
                  </a:cubicBezTo>
                  <a:cubicBezTo>
                    <a:pt x="290" y="14343"/>
                    <a:pt x="0" y="12813"/>
                    <a:pt x="0" y="11074"/>
                  </a:cubicBezTo>
                  <a:cubicBezTo>
                    <a:pt x="0" y="9298"/>
                    <a:pt x="343" y="7710"/>
                    <a:pt x="1002" y="6331"/>
                  </a:cubicBezTo>
                  <a:cubicBezTo>
                    <a:pt x="1662" y="4951"/>
                    <a:pt x="2585" y="3798"/>
                    <a:pt x="3771" y="2854"/>
                  </a:cubicBezTo>
                  <a:cubicBezTo>
                    <a:pt x="4958" y="1909"/>
                    <a:pt x="6382" y="1209"/>
                    <a:pt x="8044" y="718"/>
                  </a:cubicBezTo>
                  <a:cubicBezTo>
                    <a:pt x="9705" y="227"/>
                    <a:pt x="11552" y="0"/>
                    <a:pt x="13556" y="0"/>
                  </a:cubicBezTo>
                  <a:cubicBezTo>
                    <a:pt x="14374" y="0"/>
                    <a:pt x="15165" y="57"/>
                    <a:pt x="15903" y="151"/>
                  </a:cubicBezTo>
                  <a:cubicBezTo>
                    <a:pt x="16668" y="246"/>
                    <a:pt x="17354" y="378"/>
                    <a:pt x="17987" y="529"/>
                  </a:cubicBezTo>
                  <a:cubicBezTo>
                    <a:pt x="18620" y="680"/>
                    <a:pt x="19200" y="869"/>
                    <a:pt x="19727" y="1077"/>
                  </a:cubicBezTo>
                  <a:cubicBezTo>
                    <a:pt x="20229" y="1285"/>
                    <a:pt x="20598" y="1455"/>
                    <a:pt x="20809" y="1606"/>
                  </a:cubicBezTo>
                  <a:cubicBezTo>
                    <a:pt x="21020" y="1758"/>
                    <a:pt x="21152" y="1871"/>
                    <a:pt x="21231" y="1965"/>
                  </a:cubicBezTo>
                  <a:cubicBezTo>
                    <a:pt x="21310" y="2060"/>
                    <a:pt x="21362" y="2192"/>
                    <a:pt x="21415" y="2343"/>
                  </a:cubicBezTo>
                  <a:cubicBezTo>
                    <a:pt x="21468" y="2495"/>
                    <a:pt x="21494" y="2665"/>
                    <a:pt x="21521" y="2873"/>
                  </a:cubicBezTo>
                  <a:cubicBezTo>
                    <a:pt x="21547" y="3080"/>
                    <a:pt x="21547" y="3326"/>
                    <a:pt x="21547" y="3629"/>
                  </a:cubicBezTo>
                  <a:cubicBezTo>
                    <a:pt x="21547" y="3950"/>
                    <a:pt x="21521" y="4233"/>
                    <a:pt x="21494" y="4460"/>
                  </a:cubicBezTo>
                  <a:cubicBezTo>
                    <a:pt x="21468" y="4687"/>
                    <a:pt x="21415" y="4876"/>
                    <a:pt x="21336" y="5008"/>
                  </a:cubicBezTo>
                  <a:cubicBezTo>
                    <a:pt x="21257" y="5140"/>
                    <a:pt x="21178" y="5254"/>
                    <a:pt x="21072" y="5310"/>
                  </a:cubicBezTo>
                  <a:cubicBezTo>
                    <a:pt x="20967" y="5367"/>
                    <a:pt x="20835" y="5405"/>
                    <a:pt x="20703" y="5405"/>
                  </a:cubicBezTo>
                  <a:cubicBezTo>
                    <a:pt x="20466" y="5405"/>
                    <a:pt x="20202" y="5310"/>
                    <a:pt x="19833" y="5121"/>
                  </a:cubicBezTo>
                  <a:cubicBezTo>
                    <a:pt x="19490" y="4932"/>
                    <a:pt x="19042" y="4724"/>
                    <a:pt x="18488" y="4498"/>
                  </a:cubicBezTo>
                  <a:cubicBezTo>
                    <a:pt x="17934" y="4271"/>
                    <a:pt x="17274" y="4063"/>
                    <a:pt x="16510" y="3874"/>
                  </a:cubicBezTo>
                  <a:cubicBezTo>
                    <a:pt x="15745" y="3685"/>
                    <a:pt x="14848" y="3590"/>
                    <a:pt x="13793" y="3590"/>
                  </a:cubicBezTo>
                  <a:cubicBezTo>
                    <a:pt x="12633" y="3590"/>
                    <a:pt x="11604" y="3761"/>
                    <a:pt x="10681" y="4101"/>
                  </a:cubicBezTo>
                  <a:cubicBezTo>
                    <a:pt x="9758" y="4441"/>
                    <a:pt x="8993" y="4932"/>
                    <a:pt x="8360" y="5556"/>
                  </a:cubicBezTo>
                  <a:cubicBezTo>
                    <a:pt x="7727" y="6180"/>
                    <a:pt x="7226" y="6954"/>
                    <a:pt x="6910" y="7843"/>
                  </a:cubicBezTo>
                  <a:cubicBezTo>
                    <a:pt x="6567" y="8731"/>
                    <a:pt x="6408" y="9751"/>
                    <a:pt x="6408" y="10866"/>
                  </a:cubicBezTo>
                  <a:cubicBezTo>
                    <a:pt x="6408" y="12095"/>
                    <a:pt x="6593" y="13153"/>
                    <a:pt x="6936" y="14060"/>
                  </a:cubicBezTo>
                  <a:cubicBezTo>
                    <a:pt x="7279" y="14967"/>
                    <a:pt x="7806" y="15704"/>
                    <a:pt x="8439" y="16290"/>
                  </a:cubicBezTo>
                  <a:cubicBezTo>
                    <a:pt x="9099" y="16876"/>
                    <a:pt x="9890" y="17310"/>
                    <a:pt x="10813" y="17594"/>
                  </a:cubicBezTo>
                  <a:cubicBezTo>
                    <a:pt x="11736" y="17877"/>
                    <a:pt x="12791" y="18028"/>
                    <a:pt x="13951" y="18028"/>
                  </a:cubicBezTo>
                  <a:cubicBezTo>
                    <a:pt x="15006" y="18028"/>
                    <a:pt x="15929" y="17934"/>
                    <a:pt x="16694" y="17764"/>
                  </a:cubicBezTo>
                  <a:cubicBezTo>
                    <a:pt x="17459" y="17594"/>
                    <a:pt x="18118" y="17386"/>
                    <a:pt x="18672" y="17178"/>
                  </a:cubicBezTo>
                  <a:cubicBezTo>
                    <a:pt x="19226" y="16970"/>
                    <a:pt x="19674" y="16762"/>
                    <a:pt x="20017" y="16592"/>
                  </a:cubicBezTo>
                  <a:cubicBezTo>
                    <a:pt x="20360" y="16422"/>
                    <a:pt x="20650" y="16327"/>
                    <a:pt x="20835" y="16327"/>
                  </a:cubicBezTo>
                  <a:cubicBezTo>
                    <a:pt x="20993" y="16327"/>
                    <a:pt x="21099" y="16346"/>
                    <a:pt x="21204" y="16384"/>
                  </a:cubicBezTo>
                  <a:cubicBezTo>
                    <a:pt x="21283" y="16422"/>
                    <a:pt x="21362" y="16517"/>
                    <a:pt x="21442" y="16649"/>
                  </a:cubicBezTo>
                  <a:cubicBezTo>
                    <a:pt x="21494" y="16781"/>
                    <a:pt x="21547" y="16951"/>
                    <a:pt x="21573" y="17197"/>
                  </a:cubicBezTo>
                  <a:cubicBezTo>
                    <a:pt x="21574" y="17386"/>
                    <a:pt x="21600" y="17707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65F66820-6C8D-42D1-AB10-1DB4D3D1E1CA}"/>
                </a:ext>
              </a:extLst>
            </p:cNvPr>
            <p:cNvSpPr/>
            <p:nvPr/>
          </p:nvSpPr>
          <p:spPr>
            <a:xfrm>
              <a:off x="9575800" y="8216899"/>
              <a:ext cx="102741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7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2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53" y="21465"/>
                    <a:pt x="4859" y="21523"/>
                    <a:pt x="4485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3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9"/>
                    <a:pt x="53" y="483"/>
                    <a:pt x="160" y="406"/>
                  </a:cubicBezTo>
                  <a:cubicBezTo>
                    <a:pt x="267" y="328"/>
                    <a:pt x="427" y="251"/>
                    <a:pt x="641" y="193"/>
                  </a:cubicBezTo>
                  <a:cubicBezTo>
                    <a:pt x="881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5" y="58"/>
                  </a:cubicBezTo>
                  <a:cubicBezTo>
                    <a:pt x="4859" y="97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6"/>
                  </a:cubicBezTo>
                  <a:cubicBezTo>
                    <a:pt x="5954" y="483"/>
                    <a:pt x="6007" y="599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6" y="290"/>
                    <a:pt x="15433" y="212"/>
                    <a:pt x="15673" y="154"/>
                  </a:cubicBezTo>
                  <a:cubicBezTo>
                    <a:pt x="15913" y="96"/>
                    <a:pt x="16234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98" y="58"/>
                  </a:cubicBezTo>
                  <a:cubicBezTo>
                    <a:pt x="19998" y="97"/>
                    <a:pt x="20319" y="135"/>
                    <a:pt x="20559" y="193"/>
                  </a:cubicBezTo>
                  <a:cubicBezTo>
                    <a:pt x="20799" y="251"/>
                    <a:pt x="20959" y="328"/>
                    <a:pt x="21039" y="425"/>
                  </a:cubicBezTo>
                  <a:cubicBezTo>
                    <a:pt x="21120" y="502"/>
                    <a:pt x="21173" y="618"/>
                    <a:pt x="21173" y="714"/>
                  </a:cubicBezTo>
                  <a:cubicBezTo>
                    <a:pt x="21173" y="907"/>
                    <a:pt x="21093" y="1100"/>
                    <a:pt x="20959" y="1293"/>
                  </a:cubicBezTo>
                  <a:cubicBezTo>
                    <a:pt x="20826" y="1486"/>
                    <a:pt x="20559" y="1815"/>
                    <a:pt x="20185" y="2239"/>
                  </a:cubicBezTo>
                  <a:lnTo>
                    <a:pt x="12068" y="9922"/>
                  </a:lnTo>
                  <a:lnTo>
                    <a:pt x="20906" y="19592"/>
                  </a:lnTo>
                  <a:cubicBezTo>
                    <a:pt x="21253" y="20036"/>
                    <a:pt x="21440" y="20345"/>
                    <a:pt x="21520" y="20500"/>
                  </a:cubicBezTo>
                  <a:cubicBezTo>
                    <a:pt x="21600" y="20654"/>
                    <a:pt x="21600" y="20751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521A79DD-2107-4A48-82A0-A30D4903F236}"/>
                </a:ext>
              </a:extLst>
            </p:cNvPr>
            <p:cNvSpPr/>
            <p:nvPr/>
          </p:nvSpPr>
          <p:spPr>
            <a:xfrm>
              <a:off x="12344399" y="8496300"/>
              <a:ext cx="104015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50"/>
                    <a:pt x="21600" y="18576"/>
                    <a:pt x="21574" y="18765"/>
                  </a:cubicBezTo>
                  <a:cubicBezTo>
                    <a:pt x="21547" y="18954"/>
                    <a:pt x="21521" y="19124"/>
                    <a:pt x="21468" y="19257"/>
                  </a:cubicBezTo>
                  <a:cubicBezTo>
                    <a:pt x="21415" y="19389"/>
                    <a:pt x="21363" y="19502"/>
                    <a:pt x="21284" y="19597"/>
                  </a:cubicBezTo>
                  <a:cubicBezTo>
                    <a:pt x="21204" y="19691"/>
                    <a:pt x="21099" y="19805"/>
                    <a:pt x="20914" y="19937"/>
                  </a:cubicBezTo>
                  <a:cubicBezTo>
                    <a:pt x="20756" y="20069"/>
                    <a:pt x="20440" y="20221"/>
                    <a:pt x="19965" y="20409"/>
                  </a:cubicBezTo>
                  <a:cubicBezTo>
                    <a:pt x="19490" y="20598"/>
                    <a:pt x="18910" y="20787"/>
                    <a:pt x="18224" y="20976"/>
                  </a:cubicBezTo>
                  <a:cubicBezTo>
                    <a:pt x="17539" y="21146"/>
                    <a:pt x="16747" y="21298"/>
                    <a:pt x="15877" y="21430"/>
                  </a:cubicBezTo>
                  <a:cubicBezTo>
                    <a:pt x="15007" y="21543"/>
                    <a:pt x="14031" y="21600"/>
                    <a:pt x="13029" y="21600"/>
                  </a:cubicBezTo>
                  <a:cubicBezTo>
                    <a:pt x="11024" y="21600"/>
                    <a:pt x="9231" y="21373"/>
                    <a:pt x="7596" y="20939"/>
                  </a:cubicBezTo>
                  <a:cubicBezTo>
                    <a:pt x="5987" y="20504"/>
                    <a:pt x="4615" y="19843"/>
                    <a:pt x="3481" y="18954"/>
                  </a:cubicBezTo>
                  <a:cubicBezTo>
                    <a:pt x="2347" y="18085"/>
                    <a:pt x="1477" y="16970"/>
                    <a:pt x="897" y="15666"/>
                  </a:cubicBezTo>
                  <a:cubicBezTo>
                    <a:pt x="290" y="14343"/>
                    <a:pt x="0" y="12813"/>
                    <a:pt x="0" y="11074"/>
                  </a:cubicBezTo>
                  <a:cubicBezTo>
                    <a:pt x="0" y="9298"/>
                    <a:pt x="316" y="7710"/>
                    <a:pt x="1002" y="6331"/>
                  </a:cubicBezTo>
                  <a:cubicBezTo>
                    <a:pt x="1662" y="4951"/>
                    <a:pt x="2585" y="3798"/>
                    <a:pt x="3771" y="2854"/>
                  </a:cubicBezTo>
                  <a:cubicBezTo>
                    <a:pt x="4958" y="1909"/>
                    <a:pt x="6382" y="1209"/>
                    <a:pt x="8044" y="718"/>
                  </a:cubicBezTo>
                  <a:cubicBezTo>
                    <a:pt x="9705" y="227"/>
                    <a:pt x="11552" y="0"/>
                    <a:pt x="13556" y="0"/>
                  </a:cubicBezTo>
                  <a:cubicBezTo>
                    <a:pt x="14374" y="0"/>
                    <a:pt x="15138" y="57"/>
                    <a:pt x="15903" y="151"/>
                  </a:cubicBezTo>
                  <a:cubicBezTo>
                    <a:pt x="16668" y="246"/>
                    <a:pt x="17354" y="378"/>
                    <a:pt x="17987" y="529"/>
                  </a:cubicBezTo>
                  <a:cubicBezTo>
                    <a:pt x="18620" y="680"/>
                    <a:pt x="19200" y="869"/>
                    <a:pt x="19727" y="1077"/>
                  </a:cubicBezTo>
                  <a:cubicBezTo>
                    <a:pt x="20255" y="1285"/>
                    <a:pt x="20598" y="1455"/>
                    <a:pt x="20809" y="1606"/>
                  </a:cubicBezTo>
                  <a:cubicBezTo>
                    <a:pt x="21020" y="1758"/>
                    <a:pt x="21152" y="1871"/>
                    <a:pt x="21231" y="1965"/>
                  </a:cubicBezTo>
                  <a:cubicBezTo>
                    <a:pt x="21310" y="2060"/>
                    <a:pt x="21362" y="2192"/>
                    <a:pt x="21415" y="2343"/>
                  </a:cubicBezTo>
                  <a:cubicBezTo>
                    <a:pt x="21468" y="2495"/>
                    <a:pt x="21494" y="2665"/>
                    <a:pt x="21521" y="2873"/>
                  </a:cubicBezTo>
                  <a:cubicBezTo>
                    <a:pt x="21547" y="3081"/>
                    <a:pt x="21547" y="3326"/>
                    <a:pt x="21547" y="3629"/>
                  </a:cubicBezTo>
                  <a:cubicBezTo>
                    <a:pt x="21547" y="3950"/>
                    <a:pt x="21547" y="4233"/>
                    <a:pt x="21494" y="4460"/>
                  </a:cubicBezTo>
                  <a:cubicBezTo>
                    <a:pt x="21468" y="4687"/>
                    <a:pt x="21415" y="4876"/>
                    <a:pt x="21336" y="5008"/>
                  </a:cubicBezTo>
                  <a:cubicBezTo>
                    <a:pt x="21257" y="5140"/>
                    <a:pt x="21178" y="5254"/>
                    <a:pt x="21072" y="5310"/>
                  </a:cubicBezTo>
                  <a:cubicBezTo>
                    <a:pt x="20967" y="5367"/>
                    <a:pt x="20861" y="5405"/>
                    <a:pt x="20703" y="5405"/>
                  </a:cubicBezTo>
                  <a:cubicBezTo>
                    <a:pt x="20466" y="5405"/>
                    <a:pt x="20202" y="5310"/>
                    <a:pt x="19833" y="5121"/>
                  </a:cubicBezTo>
                  <a:cubicBezTo>
                    <a:pt x="19490" y="4932"/>
                    <a:pt x="19042" y="4724"/>
                    <a:pt x="18488" y="4498"/>
                  </a:cubicBezTo>
                  <a:cubicBezTo>
                    <a:pt x="17934" y="4271"/>
                    <a:pt x="17274" y="4063"/>
                    <a:pt x="16510" y="3874"/>
                  </a:cubicBezTo>
                  <a:cubicBezTo>
                    <a:pt x="15745" y="3685"/>
                    <a:pt x="14848" y="3590"/>
                    <a:pt x="13793" y="3590"/>
                  </a:cubicBezTo>
                  <a:cubicBezTo>
                    <a:pt x="12633" y="3590"/>
                    <a:pt x="11604" y="3761"/>
                    <a:pt x="10681" y="4101"/>
                  </a:cubicBezTo>
                  <a:cubicBezTo>
                    <a:pt x="9784" y="4441"/>
                    <a:pt x="8993" y="4932"/>
                    <a:pt x="8360" y="5556"/>
                  </a:cubicBezTo>
                  <a:cubicBezTo>
                    <a:pt x="7727" y="6180"/>
                    <a:pt x="7226" y="6954"/>
                    <a:pt x="6910" y="7843"/>
                  </a:cubicBezTo>
                  <a:cubicBezTo>
                    <a:pt x="6593" y="8731"/>
                    <a:pt x="6408" y="9751"/>
                    <a:pt x="6408" y="10866"/>
                  </a:cubicBezTo>
                  <a:cubicBezTo>
                    <a:pt x="6408" y="12095"/>
                    <a:pt x="6593" y="13153"/>
                    <a:pt x="6936" y="14060"/>
                  </a:cubicBezTo>
                  <a:cubicBezTo>
                    <a:pt x="7279" y="14967"/>
                    <a:pt x="7806" y="15704"/>
                    <a:pt x="8439" y="16290"/>
                  </a:cubicBezTo>
                  <a:cubicBezTo>
                    <a:pt x="9072" y="16876"/>
                    <a:pt x="9890" y="17310"/>
                    <a:pt x="10813" y="17594"/>
                  </a:cubicBezTo>
                  <a:cubicBezTo>
                    <a:pt x="11736" y="17877"/>
                    <a:pt x="12791" y="18028"/>
                    <a:pt x="13951" y="18028"/>
                  </a:cubicBezTo>
                  <a:cubicBezTo>
                    <a:pt x="15006" y="18028"/>
                    <a:pt x="15929" y="17934"/>
                    <a:pt x="16694" y="17764"/>
                  </a:cubicBezTo>
                  <a:cubicBezTo>
                    <a:pt x="17459" y="17594"/>
                    <a:pt x="18118" y="17386"/>
                    <a:pt x="18672" y="17178"/>
                  </a:cubicBezTo>
                  <a:cubicBezTo>
                    <a:pt x="19226" y="16970"/>
                    <a:pt x="19674" y="16762"/>
                    <a:pt x="20017" y="16592"/>
                  </a:cubicBezTo>
                  <a:cubicBezTo>
                    <a:pt x="20360" y="16422"/>
                    <a:pt x="20650" y="16327"/>
                    <a:pt x="20835" y="16327"/>
                  </a:cubicBezTo>
                  <a:cubicBezTo>
                    <a:pt x="20993" y="16327"/>
                    <a:pt x="21099" y="16346"/>
                    <a:pt x="21204" y="16384"/>
                  </a:cubicBezTo>
                  <a:cubicBezTo>
                    <a:pt x="21283" y="16422"/>
                    <a:pt x="21362" y="16517"/>
                    <a:pt x="21415" y="16649"/>
                  </a:cubicBezTo>
                  <a:cubicBezTo>
                    <a:pt x="21468" y="16781"/>
                    <a:pt x="21521" y="16951"/>
                    <a:pt x="21547" y="17197"/>
                  </a:cubicBezTo>
                  <a:cubicBezTo>
                    <a:pt x="21573" y="17442"/>
                    <a:pt x="21600" y="17688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BF741972-8495-416C-B3F6-16EB33940B53}"/>
                </a:ext>
              </a:extLst>
            </p:cNvPr>
            <p:cNvSpPr/>
            <p:nvPr/>
          </p:nvSpPr>
          <p:spPr>
            <a:xfrm>
              <a:off x="12471399" y="8496299"/>
              <a:ext cx="109856" cy="14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0" y="21117"/>
                    <a:pt x="21450" y="21194"/>
                  </a:cubicBezTo>
                  <a:cubicBezTo>
                    <a:pt x="21350" y="21272"/>
                    <a:pt x="21201" y="21349"/>
                    <a:pt x="21001" y="21407"/>
                  </a:cubicBezTo>
                  <a:cubicBezTo>
                    <a:pt x="20801" y="21465"/>
                    <a:pt x="20501" y="21503"/>
                    <a:pt x="20152" y="21542"/>
                  </a:cubicBezTo>
                  <a:cubicBezTo>
                    <a:pt x="19802" y="21581"/>
                    <a:pt x="19353" y="21600"/>
                    <a:pt x="18803" y="21600"/>
                  </a:cubicBezTo>
                  <a:cubicBezTo>
                    <a:pt x="18254" y="21600"/>
                    <a:pt x="17779" y="21581"/>
                    <a:pt x="17430" y="21542"/>
                  </a:cubicBezTo>
                  <a:cubicBezTo>
                    <a:pt x="17055" y="21503"/>
                    <a:pt x="16781" y="21465"/>
                    <a:pt x="16581" y="21407"/>
                  </a:cubicBezTo>
                  <a:cubicBezTo>
                    <a:pt x="16381" y="21349"/>
                    <a:pt x="16231" y="21271"/>
                    <a:pt x="16131" y="21194"/>
                  </a:cubicBezTo>
                  <a:cubicBezTo>
                    <a:pt x="16031" y="21098"/>
                    <a:pt x="15981" y="21001"/>
                    <a:pt x="15981" y="20904"/>
                  </a:cubicBezTo>
                  <a:lnTo>
                    <a:pt x="15981" y="12249"/>
                  </a:lnTo>
                  <a:lnTo>
                    <a:pt x="5618" y="12249"/>
                  </a:lnTo>
                  <a:lnTo>
                    <a:pt x="5618" y="20904"/>
                  </a:lnTo>
                  <a:cubicBezTo>
                    <a:pt x="5618" y="21020"/>
                    <a:pt x="5568" y="21117"/>
                    <a:pt x="5494" y="21194"/>
                  </a:cubicBezTo>
                  <a:cubicBezTo>
                    <a:pt x="5419" y="21272"/>
                    <a:pt x="5269" y="21349"/>
                    <a:pt x="5044" y="21407"/>
                  </a:cubicBezTo>
                  <a:cubicBezTo>
                    <a:pt x="4844" y="21465"/>
                    <a:pt x="4545" y="21503"/>
                    <a:pt x="4195" y="21542"/>
                  </a:cubicBezTo>
                  <a:cubicBezTo>
                    <a:pt x="3845" y="21581"/>
                    <a:pt x="3371" y="21600"/>
                    <a:pt x="2822" y="21600"/>
                  </a:cubicBezTo>
                  <a:cubicBezTo>
                    <a:pt x="2272" y="21600"/>
                    <a:pt x="1823" y="21581"/>
                    <a:pt x="1473" y="21542"/>
                  </a:cubicBezTo>
                  <a:cubicBezTo>
                    <a:pt x="1099" y="21503"/>
                    <a:pt x="824" y="21465"/>
                    <a:pt x="599" y="21407"/>
                  </a:cubicBezTo>
                  <a:cubicBezTo>
                    <a:pt x="375" y="21349"/>
                    <a:pt x="225" y="21271"/>
                    <a:pt x="150" y="21194"/>
                  </a:cubicBezTo>
                  <a:cubicBezTo>
                    <a:pt x="50" y="21098"/>
                    <a:pt x="0" y="21001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50" y="483"/>
                    <a:pt x="150" y="406"/>
                  </a:cubicBezTo>
                  <a:cubicBezTo>
                    <a:pt x="250" y="309"/>
                    <a:pt x="399" y="251"/>
                    <a:pt x="599" y="193"/>
                  </a:cubicBezTo>
                  <a:cubicBezTo>
                    <a:pt x="799" y="135"/>
                    <a:pt x="1099" y="97"/>
                    <a:pt x="1473" y="58"/>
                  </a:cubicBezTo>
                  <a:cubicBezTo>
                    <a:pt x="1848" y="19"/>
                    <a:pt x="2297" y="0"/>
                    <a:pt x="2822" y="0"/>
                  </a:cubicBezTo>
                  <a:cubicBezTo>
                    <a:pt x="3371" y="0"/>
                    <a:pt x="3845" y="19"/>
                    <a:pt x="4195" y="58"/>
                  </a:cubicBezTo>
                  <a:cubicBezTo>
                    <a:pt x="4545" y="97"/>
                    <a:pt x="4844" y="135"/>
                    <a:pt x="5044" y="193"/>
                  </a:cubicBezTo>
                  <a:cubicBezTo>
                    <a:pt x="5269" y="251"/>
                    <a:pt x="5419" y="329"/>
                    <a:pt x="5494" y="406"/>
                  </a:cubicBezTo>
                  <a:cubicBezTo>
                    <a:pt x="5568" y="483"/>
                    <a:pt x="5618" y="599"/>
                    <a:pt x="5618" y="696"/>
                  </a:cubicBezTo>
                  <a:lnTo>
                    <a:pt x="5618" y="8559"/>
                  </a:lnTo>
                  <a:lnTo>
                    <a:pt x="15981" y="8559"/>
                  </a:lnTo>
                  <a:lnTo>
                    <a:pt x="15981" y="696"/>
                  </a:lnTo>
                  <a:cubicBezTo>
                    <a:pt x="15981" y="580"/>
                    <a:pt x="16031" y="483"/>
                    <a:pt x="16131" y="406"/>
                  </a:cubicBezTo>
                  <a:cubicBezTo>
                    <a:pt x="16231" y="309"/>
                    <a:pt x="16381" y="251"/>
                    <a:pt x="16581" y="193"/>
                  </a:cubicBezTo>
                  <a:cubicBezTo>
                    <a:pt x="16781" y="135"/>
                    <a:pt x="17080" y="97"/>
                    <a:pt x="17430" y="58"/>
                  </a:cubicBezTo>
                  <a:cubicBezTo>
                    <a:pt x="17804" y="19"/>
                    <a:pt x="18254" y="0"/>
                    <a:pt x="18803" y="0"/>
                  </a:cubicBezTo>
                  <a:cubicBezTo>
                    <a:pt x="19353" y="0"/>
                    <a:pt x="19802" y="19"/>
                    <a:pt x="20152" y="58"/>
                  </a:cubicBezTo>
                  <a:cubicBezTo>
                    <a:pt x="20501" y="97"/>
                    <a:pt x="20801" y="135"/>
                    <a:pt x="21001" y="193"/>
                  </a:cubicBezTo>
                  <a:cubicBezTo>
                    <a:pt x="21226" y="251"/>
                    <a:pt x="21375" y="329"/>
                    <a:pt x="21450" y="406"/>
                  </a:cubicBezTo>
                  <a:cubicBezTo>
                    <a:pt x="21525" y="483"/>
                    <a:pt x="21600" y="599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2B854617-EFB7-442F-85EC-FFF8C302533B}"/>
                </a:ext>
              </a:extLst>
            </p:cNvPr>
            <p:cNvSpPr/>
            <p:nvPr/>
          </p:nvSpPr>
          <p:spPr>
            <a:xfrm>
              <a:off x="12598399" y="8496299"/>
              <a:ext cx="129588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7" y="19882"/>
                  </a:moveTo>
                  <a:cubicBezTo>
                    <a:pt x="21405" y="20287"/>
                    <a:pt x="21489" y="20596"/>
                    <a:pt x="21532" y="20828"/>
                  </a:cubicBezTo>
                  <a:cubicBezTo>
                    <a:pt x="21574" y="21059"/>
                    <a:pt x="21511" y="21233"/>
                    <a:pt x="21384" y="21349"/>
                  </a:cubicBezTo>
                  <a:cubicBezTo>
                    <a:pt x="21257" y="21465"/>
                    <a:pt x="21025" y="21542"/>
                    <a:pt x="20687" y="21561"/>
                  </a:cubicBezTo>
                  <a:cubicBezTo>
                    <a:pt x="20349" y="21581"/>
                    <a:pt x="19885" y="21600"/>
                    <a:pt x="19294" y="21600"/>
                  </a:cubicBezTo>
                  <a:cubicBezTo>
                    <a:pt x="18681" y="21600"/>
                    <a:pt x="18196" y="21600"/>
                    <a:pt x="17858" y="21581"/>
                  </a:cubicBezTo>
                  <a:cubicBezTo>
                    <a:pt x="17520" y="21561"/>
                    <a:pt x="17246" y="21523"/>
                    <a:pt x="17077" y="21484"/>
                  </a:cubicBezTo>
                  <a:cubicBezTo>
                    <a:pt x="16908" y="21446"/>
                    <a:pt x="16760" y="21368"/>
                    <a:pt x="16697" y="21272"/>
                  </a:cubicBezTo>
                  <a:cubicBezTo>
                    <a:pt x="16633" y="21175"/>
                    <a:pt x="16570" y="21059"/>
                    <a:pt x="16507" y="20924"/>
                  </a:cubicBezTo>
                  <a:lnTo>
                    <a:pt x="14923" y="16620"/>
                  </a:lnTo>
                  <a:lnTo>
                    <a:pt x="6139" y="16620"/>
                  </a:lnTo>
                  <a:lnTo>
                    <a:pt x="4661" y="20809"/>
                  </a:lnTo>
                  <a:cubicBezTo>
                    <a:pt x="4619" y="20963"/>
                    <a:pt x="4556" y="21098"/>
                    <a:pt x="4471" y="21195"/>
                  </a:cubicBezTo>
                  <a:cubicBezTo>
                    <a:pt x="4387" y="21291"/>
                    <a:pt x="4260" y="21388"/>
                    <a:pt x="4091" y="21446"/>
                  </a:cubicBezTo>
                  <a:cubicBezTo>
                    <a:pt x="3922" y="21504"/>
                    <a:pt x="3669" y="21542"/>
                    <a:pt x="3352" y="21561"/>
                  </a:cubicBezTo>
                  <a:cubicBezTo>
                    <a:pt x="3036" y="21581"/>
                    <a:pt x="2613" y="21600"/>
                    <a:pt x="2107" y="21600"/>
                  </a:cubicBezTo>
                  <a:cubicBezTo>
                    <a:pt x="1558" y="21600"/>
                    <a:pt x="1114" y="21581"/>
                    <a:pt x="797" y="21542"/>
                  </a:cubicBezTo>
                  <a:cubicBezTo>
                    <a:pt x="481" y="21503"/>
                    <a:pt x="270" y="21426"/>
                    <a:pt x="143" y="21310"/>
                  </a:cubicBezTo>
                  <a:cubicBezTo>
                    <a:pt x="16" y="21175"/>
                    <a:pt x="-26" y="21002"/>
                    <a:pt x="16" y="20770"/>
                  </a:cubicBezTo>
                  <a:cubicBezTo>
                    <a:pt x="59" y="20538"/>
                    <a:pt x="143" y="20229"/>
                    <a:pt x="291" y="19843"/>
                  </a:cubicBezTo>
                  <a:lnTo>
                    <a:pt x="7512" y="869"/>
                  </a:lnTo>
                  <a:cubicBezTo>
                    <a:pt x="7575" y="676"/>
                    <a:pt x="7660" y="541"/>
                    <a:pt x="7765" y="405"/>
                  </a:cubicBezTo>
                  <a:cubicBezTo>
                    <a:pt x="7871" y="290"/>
                    <a:pt x="8019" y="193"/>
                    <a:pt x="8230" y="135"/>
                  </a:cubicBezTo>
                  <a:cubicBezTo>
                    <a:pt x="8441" y="77"/>
                    <a:pt x="8736" y="39"/>
                    <a:pt x="9116" y="19"/>
                  </a:cubicBezTo>
                  <a:cubicBezTo>
                    <a:pt x="9496" y="0"/>
                    <a:pt x="9982" y="0"/>
                    <a:pt x="10594" y="0"/>
                  </a:cubicBezTo>
                  <a:cubicBezTo>
                    <a:pt x="11312" y="0"/>
                    <a:pt x="11861" y="0"/>
                    <a:pt x="12284" y="19"/>
                  </a:cubicBezTo>
                  <a:cubicBezTo>
                    <a:pt x="12706" y="39"/>
                    <a:pt x="13044" y="77"/>
                    <a:pt x="13276" y="135"/>
                  </a:cubicBezTo>
                  <a:cubicBezTo>
                    <a:pt x="13508" y="193"/>
                    <a:pt x="13677" y="290"/>
                    <a:pt x="13783" y="405"/>
                  </a:cubicBezTo>
                  <a:cubicBezTo>
                    <a:pt x="13888" y="521"/>
                    <a:pt x="13973" y="695"/>
                    <a:pt x="14036" y="907"/>
                  </a:cubicBezTo>
                  <a:lnTo>
                    <a:pt x="21257" y="19882"/>
                  </a:lnTo>
                  <a:close/>
                  <a:moveTo>
                    <a:pt x="10510" y="4189"/>
                  </a:moveTo>
                  <a:lnTo>
                    <a:pt x="10510" y="4189"/>
                  </a:lnTo>
                  <a:lnTo>
                    <a:pt x="7174" y="13280"/>
                  </a:lnTo>
                  <a:lnTo>
                    <a:pt x="13804" y="13280"/>
                  </a:lnTo>
                  <a:lnTo>
                    <a:pt x="10510" y="41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0DDBEFA4-0F2A-41F4-83CD-4E0E893AF54D}"/>
                </a:ext>
              </a:extLst>
            </p:cNvPr>
            <p:cNvSpPr/>
            <p:nvPr/>
          </p:nvSpPr>
          <p:spPr>
            <a:xfrm>
              <a:off x="127381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3" y="20843"/>
                    <a:pt x="21387" y="21018"/>
                    <a:pt x="21316" y="21173"/>
                  </a:cubicBezTo>
                  <a:cubicBezTo>
                    <a:pt x="21245" y="21328"/>
                    <a:pt x="21103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2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7" y="252"/>
                    <a:pt x="851" y="194"/>
                  </a:cubicBezTo>
                  <a:cubicBezTo>
                    <a:pt x="1135" y="136"/>
                    <a:pt x="1561" y="97"/>
                    <a:pt x="2092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8" y="58"/>
                  </a:cubicBezTo>
                  <a:cubicBezTo>
                    <a:pt x="6455" y="97"/>
                    <a:pt x="6881" y="136"/>
                    <a:pt x="7164" y="194"/>
                  </a:cubicBezTo>
                  <a:cubicBezTo>
                    <a:pt x="7484" y="252"/>
                    <a:pt x="7696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2" y="18534"/>
                    <a:pt x="21493" y="18728"/>
                    <a:pt x="21529" y="18941"/>
                  </a:cubicBezTo>
                  <a:cubicBezTo>
                    <a:pt x="21564" y="19155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06C376EF-0EDD-40C0-ADA0-9C60416A92D2}"/>
                </a:ext>
              </a:extLst>
            </p:cNvPr>
            <p:cNvSpPr/>
            <p:nvPr/>
          </p:nvSpPr>
          <p:spPr>
            <a:xfrm>
              <a:off x="128397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3" y="20843"/>
                    <a:pt x="21387" y="21018"/>
                    <a:pt x="21316" y="21173"/>
                  </a:cubicBezTo>
                  <a:cubicBezTo>
                    <a:pt x="21245" y="21328"/>
                    <a:pt x="21103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2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7" y="252"/>
                    <a:pt x="851" y="194"/>
                  </a:cubicBezTo>
                  <a:cubicBezTo>
                    <a:pt x="1135" y="136"/>
                    <a:pt x="1561" y="97"/>
                    <a:pt x="2092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8" y="58"/>
                  </a:cubicBezTo>
                  <a:cubicBezTo>
                    <a:pt x="6455" y="97"/>
                    <a:pt x="6881" y="136"/>
                    <a:pt x="7164" y="194"/>
                  </a:cubicBezTo>
                  <a:cubicBezTo>
                    <a:pt x="7484" y="252"/>
                    <a:pt x="7696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2" y="18534"/>
                    <a:pt x="21493" y="18728"/>
                    <a:pt x="21529" y="18941"/>
                  </a:cubicBezTo>
                  <a:cubicBezTo>
                    <a:pt x="21600" y="19155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1F934543-52E9-4AFE-8839-CEB14BBF2F41}"/>
                </a:ext>
              </a:extLst>
            </p:cNvPr>
            <p:cNvSpPr/>
            <p:nvPr/>
          </p:nvSpPr>
          <p:spPr>
            <a:xfrm>
              <a:off x="12928599" y="8496299"/>
              <a:ext cx="83442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39" y="21444"/>
                    <a:pt x="20975" y="21503"/>
                  </a:cubicBezTo>
                  <a:cubicBezTo>
                    <a:pt x="20844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5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5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3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5" y="136"/>
                    <a:pt x="21073" y="234"/>
                    <a:pt x="21172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5" y="1384"/>
                    <a:pt x="21435" y="1716"/>
                  </a:cubicBezTo>
                  <a:cubicBezTo>
                    <a:pt x="21435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2" y="3041"/>
                  </a:cubicBezTo>
                  <a:cubicBezTo>
                    <a:pt x="21073" y="3178"/>
                    <a:pt x="20975" y="3275"/>
                    <a:pt x="20844" y="3334"/>
                  </a:cubicBezTo>
                  <a:cubicBezTo>
                    <a:pt x="20712" y="3392"/>
                    <a:pt x="20548" y="3431"/>
                    <a:pt x="20383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2" y="8714"/>
                    <a:pt x="18706" y="8753"/>
                    <a:pt x="18838" y="8812"/>
                  </a:cubicBezTo>
                  <a:cubicBezTo>
                    <a:pt x="18969" y="8870"/>
                    <a:pt x="19101" y="8968"/>
                    <a:pt x="19199" y="9104"/>
                  </a:cubicBezTo>
                  <a:cubicBezTo>
                    <a:pt x="19298" y="9241"/>
                    <a:pt x="19364" y="9397"/>
                    <a:pt x="19397" y="9631"/>
                  </a:cubicBezTo>
                  <a:cubicBezTo>
                    <a:pt x="19430" y="9845"/>
                    <a:pt x="19463" y="10118"/>
                    <a:pt x="19463" y="10430"/>
                  </a:cubicBezTo>
                  <a:cubicBezTo>
                    <a:pt x="19463" y="10761"/>
                    <a:pt x="19430" y="11015"/>
                    <a:pt x="19397" y="11229"/>
                  </a:cubicBezTo>
                  <a:cubicBezTo>
                    <a:pt x="19364" y="11443"/>
                    <a:pt x="19265" y="11619"/>
                    <a:pt x="19199" y="11736"/>
                  </a:cubicBezTo>
                  <a:cubicBezTo>
                    <a:pt x="19101" y="11872"/>
                    <a:pt x="19002" y="11950"/>
                    <a:pt x="18838" y="12009"/>
                  </a:cubicBezTo>
                  <a:cubicBezTo>
                    <a:pt x="18706" y="12067"/>
                    <a:pt x="18542" y="12087"/>
                    <a:pt x="18377" y="12087"/>
                  </a:cubicBezTo>
                  <a:lnTo>
                    <a:pt x="7364" y="12087"/>
                  </a:lnTo>
                  <a:lnTo>
                    <a:pt x="7364" y="18189"/>
                  </a:lnTo>
                  <a:lnTo>
                    <a:pt x="20482" y="18189"/>
                  </a:lnTo>
                  <a:cubicBezTo>
                    <a:pt x="20646" y="18189"/>
                    <a:pt x="20810" y="18228"/>
                    <a:pt x="20942" y="18286"/>
                  </a:cubicBezTo>
                  <a:cubicBezTo>
                    <a:pt x="21073" y="18345"/>
                    <a:pt x="21205" y="18442"/>
                    <a:pt x="21303" y="18579"/>
                  </a:cubicBezTo>
                  <a:cubicBezTo>
                    <a:pt x="21402" y="18715"/>
                    <a:pt x="21468" y="18890"/>
                    <a:pt x="21501" y="19105"/>
                  </a:cubicBezTo>
                  <a:cubicBezTo>
                    <a:pt x="21534" y="19320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7517AA63-9CCD-43CE-8E62-AC7297998211}"/>
                </a:ext>
              </a:extLst>
            </p:cNvPr>
            <p:cNvSpPr/>
            <p:nvPr/>
          </p:nvSpPr>
          <p:spPr>
            <a:xfrm>
              <a:off x="13042900" y="8496300"/>
              <a:ext cx="116204" cy="14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7" y="19974"/>
                  </a:moveTo>
                  <a:cubicBezTo>
                    <a:pt x="21577" y="20226"/>
                    <a:pt x="21530" y="20458"/>
                    <a:pt x="21412" y="20651"/>
                  </a:cubicBezTo>
                  <a:cubicBezTo>
                    <a:pt x="21294" y="20845"/>
                    <a:pt x="21152" y="21019"/>
                    <a:pt x="20987" y="21155"/>
                  </a:cubicBezTo>
                  <a:cubicBezTo>
                    <a:pt x="20821" y="21290"/>
                    <a:pt x="20585" y="21387"/>
                    <a:pt x="20349" y="21445"/>
                  </a:cubicBezTo>
                  <a:cubicBezTo>
                    <a:pt x="20090" y="21503"/>
                    <a:pt x="19854" y="21542"/>
                    <a:pt x="19594" y="21542"/>
                  </a:cubicBezTo>
                  <a:lnTo>
                    <a:pt x="17328" y="21542"/>
                  </a:lnTo>
                  <a:cubicBezTo>
                    <a:pt x="16856" y="21542"/>
                    <a:pt x="16454" y="21503"/>
                    <a:pt x="16100" y="21426"/>
                  </a:cubicBezTo>
                  <a:cubicBezTo>
                    <a:pt x="15746" y="21348"/>
                    <a:pt x="15439" y="21213"/>
                    <a:pt x="15156" y="21000"/>
                  </a:cubicBezTo>
                  <a:cubicBezTo>
                    <a:pt x="14873" y="20787"/>
                    <a:pt x="14589" y="20516"/>
                    <a:pt x="14306" y="20168"/>
                  </a:cubicBezTo>
                  <a:cubicBezTo>
                    <a:pt x="14023" y="19819"/>
                    <a:pt x="13740" y="19374"/>
                    <a:pt x="13385" y="18813"/>
                  </a:cubicBezTo>
                  <a:lnTo>
                    <a:pt x="6870" y="8787"/>
                  </a:lnTo>
                  <a:cubicBezTo>
                    <a:pt x="6492" y="8187"/>
                    <a:pt x="6115" y="7548"/>
                    <a:pt x="5713" y="6852"/>
                  </a:cubicBezTo>
                  <a:cubicBezTo>
                    <a:pt x="5312" y="6155"/>
                    <a:pt x="4981" y="5497"/>
                    <a:pt x="4651" y="4839"/>
                  </a:cubicBezTo>
                  <a:lnTo>
                    <a:pt x="4604" y="4839"/>
                  </a:lnTo>
                  <a:cubicBezTo>
                    <a:pt x="4651" y="5632"/>
                    <a:pt x="4698" y="6426"/>
                    <a:pt x="4722" y="7219"/>
                  </a:cubicBezTo>
                  <a:cubicBezTo>
                    <a:pt x="4746" y="8013"/>
                    <a:pt x="4769" y="8826"/>
                    <a:pt x="4769" y="9658"/>
                  </a:cubicBezTo>
                  <a:lnTo>
                    <a:pt x="4769" y="20884"/>
                  </a:lnTo>
                  <a:cubicBezTo>
                    <a:pt x="4769" y="21000"/>
                    <a:pt x="4722" y="21097"/>
                    <a:pt x="4651" y="21174"/>
                  </a:cubicBezTo>
                  <a:cubicBezTo>
                    <a:pt x="4580" y="21271"/>
                    <a:pt x="4439" y="21329"/>
                    <a:pt x="4273" y="21406"/>
                  </a:cubicBezTo>
                  <a:cubicBezTo>
                    <a:pt x="4108" y="21484"/>
                    <a:pt x="3848" y="21523"/>
                    <a:pt x="3541" y="21542"/>
                  </a:cubicBezTo>
                  <a:cubicBezTo>
                    <a:pt x="3234" y="21581"/>
                    <a:pt x="2833" y="21600"/>
                    <a:pt x="2361" y="21600"/>
                  </a:cubicBezTo>
                  <a:cubicBezTo>
                    <a:pt x="1889" y="21600"/>
                    <a:pt x="1488" y="21581"/>
                    <a:pt x="1181" y="21542"/>
                  </a:cubicBezTo>
                  <a:cubicBezTo>
                    <a:pt x="874" y="21503"/>
                    <a:pt x="638" y="21465"/>
                    <a:pt x="449" y="21406"/>
                  </a:cubicBezTo>
                  <a:cubicBezTo>
                    <a:pt x="260" y="21348"/>
                    <a:pt x="165" y="21271"/>
                    <a:pt x="95" y="21174"/>
                  </a:cubicBezTo>
                  <a:cubicBezTo>
                    <a:pt x="24" y="21097"/>
                    <a:pt x="0" y="20981"/>
                    <a:pt x="0" y="20884"/>
                  </a:cubicBezTo>
                  <a:lnTo>
                    <a:pt x="0" y="1607"/>
                  </a:lnTo>
                  <a:cubicBezTo>
                    <a:pt x="0" y="1084"/>
                    <a:pt x="189" y="697"/>
                    <a:pt x="567" y="445"/>
                  </a:cubicBezTo>
                  <a:cubicBezTo>
                    <a:pt x="944" y="194"/>
                    <a:pt x="1393" y="58"/>
                    <a:pt x="1936" y="58"/>
                  </a:cubicBezTo>
                  <a:lnTo>
                    <a:pt x="4792" y="58"/>
                  </a:lnTo>
                  <a:cubicBezTo>
                    <a:pt x="5311" y="58"/>
                    <a:pt x="5736" y="97"/>
                    <a:pt x="6090" y="174"/>
                  </a:cubicBezTo>
                  <a:cubicBezTo>
                    <a:pt x="6445" y="252"/>
                    <a:pt x="6752" y="368"/>
                    <a:pt x="7035" y="523"/>
                  </a:cubicBezTo>
                  <a:cubicBezTo>
                    <a:pt x="7318" y="697"/>
                    <a:pt x="7578" y="929"/>
                    <a:pt x="7814" y="1219"/>
                  </a:cubicBezTo>
                  <a:cubicBezTo>
                    <a:pt x="8050" y="1510"/>
                    <a:pt x="8309" y="1878"/>
                    <a:pt x="8569" y="2303"/>
                  </a:cubicBezTo>
                  <a:lnTo>
                    <a:pt x="13668" y="10142"/>
                  </a:lnTo>
                  <a:cubicBezTo>
                    <a:pt x="13975" y="10626"/>
                    <a:pt x="14258" y="11090"/>
                    <a:pt x="14542" y="11535"/>
                  </a:cubicBezTo>
                  <a:cubicBezTo>
                    <a:pt x="14825" y="11980"/>
                    <a:pt x="15108" y="12445"/>
                    <a:pt x="15391" y="12910"/>
                  </a:cubicBezTo>
                  <a:cubicBezTo>
                    <a:pt x="15675" y="13374"/>
                    <a:pt x="15934" y="13819"/>
                    <a:pt x="16170" y="14264"/>
                  </a:cubicBezTo>
                  <a:cubicBezTo>
                    <a:pt x="16406" y="14710"/>
                    <a:pt x="16666" y="15155"/>
                    <a:pt x="16926" y="15581"/>
                  </a:cubicBezTo>
                  <a:lnTo>
                    <a:pt x="16949" y="15581"/>
                  </a:lnTo>
                  <a:cubicBezTo>
                    <a:pt x="16902" y="14806"/>
                    <a:pt x="16878" y="13993"/>
                    <a:pt x="16855" y="13161"/>
                  </a:cubicBezTo>
                  <a:cubicBezTo>
                    <a:pt x="16831" y="12329"/>
                    <a:pt x="16831" y="11516"/>
                    <a:pt x="16831" y="10761"/>
                  </a:cubicBezTo>
                  <a:lnTo>
                    <a:pt x="16831" y="697"/>
                  </a:lnTo>
                  <a:cubicBezTo>
                    <a:pt x="16831" y="581"/>
                    <a:pt x="16878" y="484"/>
                    <a:pt x="16949" y="406"/>
                  </a:cubicBezTo>
                  <a:cubicBezTo>
                    <a:pt x="17020" y="329"/>
                    <a:pt x="17162" y="232"/>
                    <a:pt x="17351" y="174"/>
                  </a:cubicBezTo>
                  <a:cubicBezTo>
                    <a:pt x="17539" y="116"/>
                    <a:pt x="17799" y="58"/>
                    <a:pt x="18106" y="39"/>
                  </a:cubicBezTo>
                  <a:cubicBezTo>
                    <a:pt x="18413" y="19"/>
                    <a:pt x="18814" y="0"/>
                    <a:pt x="19286" y="0"/>
                  </a:cubicBezTo>
                  <a:cubicBezTo>
                    <a:pt x="19735" y="0"/>
                    <a:pt x="20136" y="19"/>
                    <a:pt x="20443" y="39"/>
                  </a:cubicBezTo>
                  <a:cubicBezTo>
                    <a:pt x="20750" y="58"/>
                    <a:pt x="20986" y="116"/>
                    <a:pt x="21151" y="174"/>
                  </a:cubicBezTo>
                  <a:cubicBezTo>
                    <a:pt x="21316" y="232"/>
                    <a:pt x="21435" y="310"/>
                    <a:pt x="21505" y="406"/>
                  </a:cubicBezTo>
                  <a:cubicBezTo>
                    <a:pt x="21576" y="503"/>
                    <a:pt x="21600" y="600"/>
                    <a:pt x="21600" y="697"/>
                  </a:cubicBezTo>
                  <a:lnTo>
                    <a:pt x="21600" y="1997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62DA4174-277A-4F78-9DB4-3C28D029F3B2}"/>
                </a:ext>
              </a:extLst>
            </p:cNvPr>
            <p:cNvSpPr/>
            <p:nvPr/>
          </p:nvSpPr>
          <p:spPr>
            <a:xfrm>
              <a:off x="13182600" y="8496299"/>
              <a:ext cx="120267" cy="14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82"/>
                  </a:moveTo>
                  <a:cubicBezTo>
                    <a:pt x="21600" y="3902"/>
                    <a:pt x="21577" y="4166"/>
                    <a:pt x="21554" y="4392"/>
                  </a:cubicBezTo>
                  <a:cubicBezTo>
                    <a:pt x="21532" y="4618"/>
                    <a:pt x="21486" y="4807"/>
                    <a:pt x="21417" y="4939"/>
                  </a:cubicBezTo>
                  <a:cubicBezTo>
                    <a:pt x="21349" y="5071"/>
                    <a:pt x="21280" y="5165"/>
                    <a:pt x="21212" y="5221"/>
                  </a:cubicBezTo>
                  <a:cubicBezTo>
                    <a:pt x="21121" y="5278"/>
                    <a:pt x="21030" y="5297"/>
                    <a:pt x="20916" y="5297"/>
                  </a:cubicBezTo>
                  <a:cubicBezTo>
                    <a:pt x="20756" y="5297"/>
                    <a:pt x="20482" y="5203"/>
                    <a:pt x="20095" y="5014"/>
                  </a:cubicBezTo>
                  <a:cubicBezTo>
                    <a:pt x="19707" y="4826"/>
                    <a:pt x="19205" y="4618"/>
                    <a:pt x="18589" y="4392"/>
                  </a:cubicBezTo>
                  <a:cubicBezTo>
                    <a:pt x="17973" y="4166"/>
                    <a:pt x="17221" y="3959"/>
                    <a:pt x="16354" y="3770"/>
                  </a:cubicBezTo>
                  <a:cubicBezTo>
                    <a:pt x="15487" y="3582"/>
                    <a:pt x="14484" y="3487"/>
                    <a:pt x="13343" y="3487"/>
                  </a:cubicBezTo>
                  <a:cubicBezTo>
                    <a:pt x="12111" y="3487"/>
                    <a:pt x="11016" y="3657"/>
                    <a:pt x="10013" y="4015"/>
                  </a:cubicBezTo>
                  <a:cubicBezTo>
                    <a:pt x="9032" y="4373"/>
                    <a:pt x="8188" y="4863"/>
                    <a:pt x="7481" y="5504"/>
                  </a:cubicBezTo>
                  <a:cubicBezTo>
                    <a:pt x="6774" y="6145"/>
                    <a:pt x="6249" y="6918"/>
                    <a:pt x="5862" y="7803"/>
                  </a:cubicBezTo>
                  <a:cubicBezTo>
                    <a:pt x="5474" y="8708"/>
                    <a:pt x="5292" y="9688"/>
                    <a:pt x="5292" y="10781"/>
                  </a:cubicBezTo>
                  <a:cubicBezTo>
                    <a:pt x="5292" y="11969"/>
                    <a:pt x="5474" y="13024"/>
                    <a:pt x="5862" y="13929"/>
                  </a:cubicBezTo>
                  <a:cubicBezTo>
                    <a:pt x="6250" y="14834"/>
                    <a:pt x="6774" y="15607"/>
                    <a:pt x="7481" y="16210"/>
                  </a:cubicBezTo>
                  <a:cubicBezTo>
                    <a:pt x="8188" y="16813"/>
                    <a:pt x="9010" y="17284"/>
                    <a:pt x="9967" y="17604"/>
                  </a:cubicBezTo>
                  <a:cubicBezTo>
                    <a:pt x="10948" y="17925"/>
                    <a:pt x="12020" y="18076"/>
                    <a:pt x="13184" y="18076"/>
                  </a:cubicBezTo>
                  <a:cubicBezTo>
                    <a:pt x="13754" y="18076"/>
                    <a:pt x="14324" y="18019"/>
                    <a:pt x="14894" y="17925"/>
                  </a:cubicBezTo>
                  <a:cubicBezTo>
                    <a:pt x="15464" y="17812"/>
                    <a:pt x="15966" y="17661"/>
                    <a:pt x="16468" y="17435"/>
                  </a:cubicBezTo>
                  <a:lnTo>
                    <a:pt x="16468" y="12591"/>
                  </a:lnTo>
                  <a:lnTo>
                    <a:pt x="11678" y="12591"/>
                  </a:lnTo>
                  <a:cubicBezTo>
                    <a:pt x="11450" y="12591"/>
                    <a:pt x="11267" y="12478"/>
                    <a:pt x="11131" y="12233"/>
                  </a:cubicBezTo>
                  <a:cubicBezTo>
                    <a:pt x="10994" y="11988"/>
                    <a:pt x="10948" y="11573"/>
                    <a:pt x="10948" y="10989"/>
                  </a:cubicBezTo>
                  <a:cubicBezTo>
                    <a:pt x="10948" y="10687"/>
                    <a:pt x="10971" y="10442"/>
                    <a:pt x="10994" y="10235"/>
                  </a:cubicBezTo>
                  <a:cubicBezTo>
                    <a:pt x="11017" y="10027"/>
                    <a:pt x="11085" y="9858"/>
                    <a:pt x="11131" y="9745"/>
                  </a:cubicBezTo>
                  <a:cubicBezTo>
                    <a:pt x="11199" y="9613"/>
                    <a:pt x="11268" y="9537"/>
                    <a:pt x="11359" y="9462"/>
                  </a:cubicBezTo>
                  <a:cubicBezTo>
                    <a:pt x="11450" y="9386"/>
                    <a:pt x="11541" y="9368"/>
                    <a:pt x="11678" y="9368"/>
                  </a:cubicBezTo>
                  <a:lnTo>
                    <a:pt x="20209" y="9368"/>
                  </a:lnTo>
                  <a:cubicBezTo>
                    <a:pt x="20414" y="9368"/>
                    <a:pt x="20597" y="9405"/>
                    <a:pt x="20756" y="9462"/>
                  </a:cubicBezTo>
                  <a:cubicBezTo>
                    <a:pt x="20916" y="9518"/>
                    <a:pt x="21053" y="9613"/>
                    <a:pt x="21190" y="9726"/>
                  </a:cubicBezTo>
                  <a:cubicBezTo>
                    <a:pt x="21304" y="9839"/>
                    <a:pt x="21418" y="9990"/>
                    <a:pt x="21463" y="10159"/>
                  </a:cubicBezTo>
                  <a:cubicBezTo>
                    <a:pt x="21532" y="10329"/>
                    <a:pt x="21555" y="10517"/>
                    <a:pt x="21555" y="10725"/>
                  </a:cubicBezTo>
                  <a:lnTo>
                    <a:pt x="21555" y="19037"/>
                  </a:lnTo>
                  <a:cubicBezTo>
                    <a:pt x="21555" y="19357"/>
                    <a:pt x="21486" y="19640"/>
                    <a:pt x="21349" y="19885"/>
                  </a:cubicBezTo>
                  <a:cubicBezTo>
                    <a:pt x="21212" y="20130"/>
                    <a:pt x="20939" y="20318"/>
                    <a:pt x="20505" y="20450"/>
                  </a:cubicBezTo>
                  <a:cubicBezTo>
                    <a:pt x="20072" y="20582"/>
                    <a:pt x="19547" y="20733"/>
                    <a:pt x="18932" y="20884"/>
                  </a:cubicBezTo>
                  <a:cubicBezTo>
                    <a:pt x="18316" y="21034"/>
                    <a:pt x="17654" y="21167"/>
                    <a:pt x="16993" y="21280"/>
                  </a:cubicBezTo>
                  <a:cubicBezTo>
                    <a:pt x="16331" y="21393"/>
                    <a:pt x="15647" y="21468"/>
                    <a:pt x="14963" y="21525"/>
                  </a:cubicBezTo>
                  <a:cubicBezTo>
                    <a:pt x="14279" y="21581"/>
                    <a:pt x="13594" y="21600"/>
                    <a:pt x="12910" y="21600"/>
                  </a:cubicBezTo>
                  <a:cubicBezTo>
                    <a:pt x="10903" y="21600"/>
                    <a:pt x="9078" y="21355"/>
                    <a:pt x="7481" y="20884"/>
                  </a:cubicBezTo>
                  <a:cubicBezTo>
                    <a:pt x="5885" y="20413"/>
                    <a:pt x="4539" y="19715"/>
                    <a:pt x="3421" y="18792"/>
                  </a:cubicBezTo>
                  <a:cubicBezTo>
                    <a:pt x="2304" y="17887"/>
                    <a:pt x="1460" y="16775"/>
                    <a:pt x="890" y="15474"/>
                  </a:cubicBezTo>
                  <a:cubicBezTo>
                    <a:pt x="297" y="14174"/>
                    <a:pt x="0" y="12685"/>
                    <a:pt x="0" y="11026"/>
                  </a:cubicBezTo>
                  <a:cubicBezTo>
                    <a:pt x="0" y="9311"/>
                    <a:pt x="319" y="7784"/>
                    <a:pt x="935" y="6408"/>
                  </a:cubicBezTo>
                  <a:cubicBezTo>
                    <a:pt x="1551" y="5051"/>
                    <a:pt x="2441" y="3883"/>
                    <a:pt x="3604" y="2940"/>
                  </a:cubicBezTo>
                  <a:cubicBezTo>
                    <a:pt x="4744" y="1998"/>
                    <a:pt x="6136" y="1263"/>
                    <a:pt x="7755" y="754"/>
                  </a:cubicBezTo>
                  <a:cubicBezTo>
                    <a:pt x="9375" y="245"/>
                    <a:pt x="11177" y="0"/>
                    <a:pt x="13184" y="0"/>
                  </a:cubicBezTo>
                  <a:cubicBezTo>
                    <a:pt x="14279" y="0"/>
                    <a:pt x="15282" y="57"/>
                    <a:pt x="16172" y="188"/>
                  </a:cubicBezTo>
                  <a:cubicBezTo>
                    <a:pt x="17062" y="320"/>
                    <a:pt x="17860" y="471"/>
                    <a:pt x="18521" y="641"/>
                  </a:cubicBezTo>
                  <a:cubicBezTo>
                    <a:pt x="19183" y="810"/>
                    <a:pt x="19753" y="1018"/>
                    <a:pt x="20186" y="1206"/>
                  </a:cubicBezTo>
                  <a:cubicBezTo>
                    <a:pt x="20620" y="1413"/>
                    <a:pt x="20939" y="1583"/>
                    <a:pt x="21122" y="1734"/>
                  </a:cubicBezTo>
                  <a:cubicBezTo>
                    <a:pt x="21304" y="1885"/>
                    <a:pt x="21418" y="2092"/>
                    <a:pt x="21510" y="2375"/>
                  </a:cubicBezTo>
                  <a:cubicBezTo>
                    <a:pt x="21554" y="2639"/>
                    <a:pt x="21600" y="3035"/>
                    <a:pt x="21600" y="358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B9E5640C-E614-46D8-91EC-60DE20F34C44}"/>
                </a:ext>
              </a:extLst>
            </p:cNvPr>
            <p:cNvSpPr/>
            <p:nvPr/>
          </p:nvSpPr>
          <p:spPr>
            <a:xfrm>
              <a:off x="13335000" y="8496299"/>
              <a:ext cx="83438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39" y="21444"/>
                    <a:pt x="20975" y="21503"/>
                  </a:cubicBezTo>
                  <a:cubicBezTo>
                    <a:pt x="20843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4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4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4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6" y="136"/>
                    <a:pt x="21074" y="234"/>
                    <a:pt x="21173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6" y="1384"/>
                    <a:pt x="21436" y="1716"/>
                  </a:cubicBezTo>
                  <a:cubicBezTo>
                    <a:pt x="21436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3" y="3041"/>
                  </a:cubicBezTo>
                  <a:cubicBezTo>
                    <a:pt x="21074" y="3178"/>
                    <a:pt x="20975" y="3275"/>
                    <a:pt x="20844" y="3334"/>
                  </a:cubicBezTo>
                  <a:cubicBezTo>
                    <a:pt x="20713" y="3392"/>
                    <a:pt x="20548" y="3431"/>
                    <a:pt x="20384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3" y="8714"/>
                    <a:pt x="18707" y="8753"/>
                    <a:pt x="18838" y="8812"/>
                  </a:cubicBezTo>
                  <a:cubicBezTo>
                    <a:pt x="18970" y="8870"/>
                    <a:pt x="19101" y="8968"/>
                    <a:pt x="19200" y="9104"/>
                  </a:cubicBezTo>
                  <a:cubicBezTo>
                    <a:pt x="19299" y="9241"/>
                    <a:pt x="19365" y="9397"/>
                    <a:pt x="19397" y="9631"/>
                  </a:cubicBezTo>
                  <a:cubicBezTo>
                    <a:pt x="19430" y="9845"/>
                    <a:pt x="19463" y="10118"/>
                    <a:pt x="19463" y="10430"/>
                  </a:cubicBezTo>
                  <a:cubicBezTo>
                    <a:pt x="19463" y="10761"/>
                    <a:pt x="19430" y="11015"/>
                    <a:pt x="19397" y="11229"/>
                  </a:cubicBezTo>
                  <a:cubicBezTo>
                    <a:pt x="19365" y="11443"/>
                    <a:pt x="19266" y="11619"/>
                    <a:pt x="19200" y="11736"/>
                  </a:cubicBezTo>
                  <a:cubicBezTo>
                    <a:pt x="19101" y="11872"/>
                    <a:pt x="19003" y="11950"/>
                    <a:pt x="18838" y="12009"/>
                  </a:cubicBezTo>
                  <a:cubicBezTo>
                    <a:pt x="18707" y="12067"/>
                    <a:pt x="18543" y="12087"/>
                    <a:pt x="18378" y="12087"/>
                  </a:cubicBezTo>
                  <a:lnTo>
                    <a:pt x="7364" y="12087"/>
                  </a:lnTo>
                  <a:lnTo>
                    <a:pt x="7364" y="18189"/>
                  </a:lnTo>
                  <a:lnTo>
                    <a:pt x="20482" y="18189"/>
                  </a:lnTo>
                  <a:cubicBezTo>
                    <a:pt x="20647" y="18189"/>
                    <a:pt x="20811" y="18228"/>
                    <a:pt x="20943" y="18286"/>
                  </a:cubicBezTo>
                  <a:cubicBezTo>
                    <a:pt x="21074" y="18345"/>
                    <a:pt x="21205" y="18442"/>
                    <a:pt x="21304" y="18579"/>
                  </a:cubicBezTo>
                  <a:cubicBezTo>
                    <a:pt x="21403" y="18715"/>
                    <a:pt x="21469" y="18890"/>
                    <a:pt x="21502" y="19105"/>
                  </a:cubicBezTo>
                  <a:cubicBezTo>
                    <a:pt x="21535" y="19320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6410B386-958A-42FE-82BC-28A93A781E2C}"/>
                </a:ext>
              </a:extLst>
            </p:cNvPr>
            <p:cNvSpPr/>
            <p:nvPr/>
          </p:nvSpPr>
          <p:spPr>
            <a:xfrm>
              <a:off x="10541000" y="7442200"/>
              <a:ext cx="141479" cy="7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3" y="0"/>
                  </a:moveTo>
                  <a:cubicBezTo>
                    <a:pt x="2133" y="0"/>
                    <a:pt x="2424" y="35"/>
                    <a:pt x="2637" y="70"/>
                  </a:cubicBezTo>
                  <a:cubicBezTo>
                    <a:pt x="2870" y="104"/>
                    <a:pt x="3044" y="208"/>
                    <a:pt x="3180" y="313"/>
                  </a:cubicBezTo>
                  <a:cubicBezTo>
                    <a:pt x="3316" y="417"/>
                    <a:pt x="3412" y="556"/>
                    <a:pt x="3471" y="695"/>
                  </a:cubicBezTo>
                  <a:cubicBezTo>
                    <a:pt x="3529" y="833"/>
                    <a:pt x="3568" y="1007"/>
                    <a:pt x="3568" y="1181"/>
                  </a:cubicBezTo>
                  <a:lnTo>
                    <a:pt x="3568" y="13752"/>
                  </a:lnTo>
                  <a:lnTo>
                    <a:pt x="9346" y="13752"/>
                  </a:lnTo>
                  <a:lnTo>
                    <a:pt x="9346" y="1945"/>
                  </a:lnTo>
                  <a:cubicBezTo>
                    <a:pt x="9346" y="1771"/>
                    <a:pt x="9365" y="1598"/>
                    <a:pt x="9423" y="1458"/>
                  </a:cubicBezTo>
                  <a:cubicBezTo>
                    <a:pt x="9481" y="1320"/>
                    <a:pt x="9578" y="1181"/>
                    <a:pt x="9714" y="1077"/>
                  </a:cubicBezTo>
                  <a:cubicBezTo>
                    <a:pt x="9850" y="972"/>
                    <a:pt x="10024" y="903"/>
                    <a:pt x="10238" y="833"/>
                  </a:cubicBezTo>
                  <a:cubicBezTo>
                    <a:pt x="10451" y="799"/>
                    <a:pt x="10742" y="764"/>
                    <a:pt x="11071" y="764"/>
                  </a:cubicBezTo>
                  <a:cubicBezTo>
                    <a:pt x="11401" y="764"/>
                    <a:pt x="11672" y="799"/>
                    <a:pt x="11905" y="833"/>
                  </a:cubicBezTo>
                  <a:cubicBezTo>
                    <a:pt x="12118" y="868"/>
                    <a:pt x="12312" y="972"/>
                    <a:pt x="12448" y="1077"/>
                  </a:cubicBezTo>
                  <a:cubicBezTo>
                    <a:pt x="12584" y="1181"/>
                    <a:pt x="12700" y="1320"/>
                    <a:pt x="12758" y="1458"/>
                  </a:cubicBezTo>
                  <a:cubicBezTo>
                    <a:pt x="12816" y="1597"/>
                    <a:pt x="12855" y="1771"/>
                    <a:pt x="12855" y="1945"/>
                  </a:cubicBezTo>
                  <a:lnTo>
                    <a:pt x="12855" y="13752"/>
                  </a:lnTo>
                  <a:lnTo>
                    <a:pt x="20863" y="13752"/>
                  </a:lnTo>
                  <a:cubicBezTo>
                    <a:pt x="20980" y="13752"/>
                    <a:pt x="21096" y="13822"/>
                    <a:pt x="21173" y="13926"/>
                  </a:cubicBezTo>
                  <a:cubicBezTo>
                    <a:pt x="21270" y="14030"/>
                    <a:pt x="21329" y="14273"/>
                    <a:pt x="21406" y="14551"/>
                  </a:cubicBezTo>
                  <a:cubicBezTo>
                    <a:pt x="21464" y="14863"/>
                    <a:pt x="21522" y="15280"/>
                    <a:pt x="21542" y="15766"/>
                  </a:cubicBezTo>
                  <a:cubicBezTo>
                    <a:pt x="21561" y="16252"/>
                    <a:pt x="21600" y="16912"/>
                    <a:pt x="21600" y="17676"/>
                  </a:cubicBezTo>
                  <a:cubicBezTo>
                    <a:pt x="21600" y="18440"/>
                    <a:pt x="21581" y="19065"/>
                    <a:pt x="21542" y="19551"/>
                  </a:cubicBezTo>
                  <a:cubicBezTo>
                    <a:pt x="21503" y="20037"/>
                    <a:pt x="21464" y="20454"/>
                    <a:pt x="21406" y="20767"/>
                  </a:cubicBezTo>
                  <a:cubicBezTo>
                    <a:pt x="21348" y="21079"/>
                    <a:pt x="21270" y="21288"/>
                    <a:pt x="21173" y="21392"/>
                  </a:cubicBezTo>
                  <a:cubicBezTo>
                    <a:pt x="21076" y="21530"/>
                    <a:pt x="20980" y="21600"/>
                    <a:pt x="20863" y="21600"/>
                  </a:cubicBezTo>
                  <a:lnTo>
                    <a:pt x="1377" y="21600"/>
                  </a:lnTo>
                  <a:cubicBezTo>
                    <a:pt x="892" y="21600"/>
                    <a:pt x="543" y="21392"/>
                    <a:pt x="330" y="20940"/>
                  </a:cubicBezTo>
                  <a:cubicBezTo>
                    <a:pt x="116" y="20489"/>
                    <a:pt x="0" y="19933"/>
                    <a:pt x="0" y="19273"/>
                  </a:cubicBezTo>
                  <a:lnTo>
                    <a:pt x="0" y="1180"/>
                  </a:lnTo>
                  <a:cubicBezTo>
                    <a:pt x="0" y="1007"/>
                    <a:pt x="39" y="833"/>
                    <a:pt x="97" y="694"/>
                  </a:cubicBezTo>
                  <a:cubicBezTo>
                    <a:pt x="155" y="555"/>
                    <a:pt x="252" y="416"/>
                    <a:pt x="388" y="312"/>
                  </a:cubicBezTo>
                  <a:cubicBezTo>
                    <a:pt x="524" y="208"/>
                    <a:pt x="717" y="139"/>
                    <a:pt x="950" y="69"/>
                  </a:cubicBezTo>
                  <a:cubicBezTo>
                    <a:pt x="1202" y="35"/>
                    <a:pt x="1473" y="0"/>
                    <a:pt x="1803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D8315FE4-2450-474E-85F9-A9C778F21D7A}"/>
                </a:ext>
              </a:extLst>
            </p:cNvPr>
            <p:cNvSpPr/>
            <p:nvPr/>
          </p:nvSpPr>
          <p:spPr>
            <a:xfrm>
              <a:off x="10540999" y="7289799"/>
              <a:ext cx="145797" cy="13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37" y="0"/>
                  </a:moveTo>
                  <a:cubicBezTo>
                    <a:pt x="12268" y="0"/>
                    <a:pt x="13811" y="226"/>
                    <a:pt x="15184" y="700"/>
                  </a:cubicBezTo>
                  <a:cubicBezTo>
                    <a:pt x="16558" y="1174"/>
                    <a:pt x="17705" y="1874"/>
                    <a:pt x="18665" y="2800"/>
                  </a:cubicBezTo>
                  <a:cubicBezTo>
                    <a:pt x="19624" y="3727"/>
                    <a:pt x="20339" y="4880"/>
                    <a:pt x="20847" y="6239"/>
                  </a:cubicBezTo>
                  <a:cubicBezTo>
                    <a:pt x="21355" y="7598"/>
                    <a:pt x="21600" y="9184"/>
                    <a:pt x="21600" y="10996"/>
                  </a:cubicBezTo>
                  <a:cubicBezTo>
                    <a:pt x="21600" y="12766"/>
                    <a:pt x="21393" y="14311"/>
                    <a:pt x="20960" y="15649"/>
                  </a:cubicBezTo>
                  <a:cubicBezTo>
                    <a:pt x="20528" y="16967"/>
                    <a:pt x="19888" y="18079"/>
                    <a:pt x="19022" y="18964"/>
                  </a:cubicBezTo>
                  <a:cubicBezTo>
                    <a:pt x="18157" y="19850"/>
                    <a:pt x="17047" y="20509"/>
                    <a:pt x="15711" y="20941"/>
                  </a:cubicBezTo>
                  <a:cubicBezTo>
                    <a:pt x="14375" y="21374"/>
                    <a:pt x="12776" y="21600"/>
                    <a:pt x="10932" y="21600"/>
                  </a:cubicBezTo>
                  <a:cubicBezTo>
                    <a:pt x="9238" y="21600"/>
                    <a:pt x="7733" y="21374"/>
                    <a:pt x="6378" y="20900"/>
                  </a:cubicBezTo>
                  <a:cubicBezTo>
                    <a:pt x="5024" y="20426"/>
                    <a:pt x="3876" y="19726"/>
                    <a:pt x="2935" y="18800"/>
                  </a:cubicBezTo>
                  <a:cubicBezTo>
                    <a:pt x="1994" y="17873"/>
                    <a:pt x="1261" y="16720"/>
                    <a:pt x="753" y="15361"/>
                  </a:cubicBezTo>
                  <a:cubicBezTo>
                    <a:pt x="245" y="13981"/>
                    <a:pt x="0" y="12396"/>
                    <a:pt x="0" y="10584"/>
                  </a:cubicBezTo>
                  <a:cubicBezTo>
                    <a:pt x="0" y="8854"/>
                    <a:pt x="207" y="7330"/>
                    <a:pt x="621" y="6013"/>
                  </a:cubicBezTo>
                  <a:cubicBezTo>
                    <a:pt x="1035" y="4695"/>
                    <a:pt x="1693" y="3583"/>
                    <a:pt x="2559" y="2698"/>
                  </a:cubicBezTo>
                  <a:cubicBezTo>
                    <a:pt x="3425" y="1812"/>
                    <a:pt x="4535" y="1133"/>
                    <a:pt x="5852" y="680"/>
                  </a:cubicBezTo>
                  <a:cubicBezTo>
                    <a:pt x="7169" y="227"/>
                    <a:pt x="8730" y="0"/>
                    <a:pt x="10537" y="0"/>
                  </a:cubicBezTo>
                  <a:close/>
                  <a:moveTo>
                    <a:pt x="10763" y="4859"/>
                  </a:moveTo>
                  <a:cubicBezTo>
                    <a:pt x="9671" y="4859"/>
                    <a:pt x="8674" y="4962"/>
                    <a:pt x="7771" y="5148"/>
                  </a:cubicBezTo>
                  <a:cubicBezTo>
                    <a:pt x="6868" y="5333"/>
                    <a:pt x="6096" y="5663"/>
                    <a:pt x="5475" y="6115"/>
                  </a:cubicBezTo>
                  <a:cubicBezTo>
                    <a:pt x="4836" y="6568"/>
                    <a:pt x="4347" y="7166"/>
                    <a:pt x="3989" y="7927"/>
                  </a:cubicBezTo>
                  <a:cubicBezTo>
                    <a:pt x="3632" y="8689"/>
                    <a:pt x="3462" y="9616"/>
                    <a:pt x="3462" y="10748"/>
                  </a:cubicBezTo>
                  <a:cubicBezTo>
                    <a:pt x="3462" y="11881"/>
                    <a:pt x="3650" y="12849"/>
                    <a:pt x="4045" y="13611"/>
                  </a:cubicBezTo>
                  <a:cubicBezTo>
                    <a:pt x="4441" y="14372"/>
                    <a:pt x="4967" y="14990"/>
                    <a:pt x="5607" y="15464"/>
                  </a:cubicBezTo>
                  <a:cubicBezTo>
                    <a:pt x="6266" y="15937"/>
                    <a:pt x="7037" y="16267"/>
                    <a:pt x="7903" y="16452"/>
                  </a:cubicBezTo>
                  <a:cubicBezTo>
                    <a:pt x="8787" y="16638"/>
                    <a:pt x="9709" y="16740"/>
                    <a:pt x="10687" y="16740"/>
                  </a:cubicBezTo>
                  <a:cubicBezTo>
                    <a:pt x="11835" y="16740"/>
                    <a:pt x="12851" y="16638"/>
                    <a:pt x="13754" y="16452"/>
                  </a:cubicBezTo>
                  <a:cubicBezTo>
                    <a:pt x="14657" y="16267"/>
                    <a:pt x="15447" y="15937"/>
                    <a:pt x="16087" y="15505"/>
                  </a:cubicBezTo>
                  <a:cubicBezTo>
                    <a:pt x="16727" y="15072"/>
                    <a:pt x="17216" y="14455"/>
                    <a:pt x="17555" y="13714"/>
                  </a:cubicBezTo>
                  <a:cubicBezTo>
                    <a:pt x="17893" y="12952"/>
                    <a:pt x="18063" y="12004"/>
                    <a:pt x="18063" y="10872"/>
                  </a:cubicBezTo>
                  <a:cubicBezTo>
                    <a:pt x="18063" y="9739"/>
                    <a:pt x="17875" y="8772"/>
                    <a:pt x="17480" y="8010"/>
                  </a:cubicBezTo>
                  <a:cubicBezTo>
                    <a:pt x="17084" y="7248"/>
                    <a:pt x="16558" y="6630"/>
                    <a:pt x="15899" y="6157"/>
                  </a:cubicBezTo>
                  <a:cubicBezTo>
                    <a:pt x="15240" y="5683"/>
                    <a:pt x="14450" y="5353"/>
                    <a:pt x="13566" y="5168"/>
                  </a:cubicBezTo>
                  <a:cubicBezTo>
                    <a:pt x="12700" y="4962"/>
                    <a:pt x="11760" y="4859"/>
                    <a:pt x="10763" y="485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43F4DC83-67A9-4D20-B3B5-6BBFD91CF781}"/>
                </a:ext>
              </a:extLst>
            </p:cNvPr>
            <p:cNvSpPr/>
            <p:nvPr/>
          </p:nvSpPr>
          <p:spPr>
            <a:xfrm>
              <a:off x="10540999" y="7175499"/>
              <a:ext cx="145289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88" y="0"/>
                  </a:moveTo>
                  <a:cubicBezTo>
                    <a:pt x="18353" y="0"/>
                    <a:pt x="18579" y="0"/>
                    <a:pt x="18768" y="26"/>
                  </a:cubicBezTo>
                  <a:cubicBezTo>
                    <a:pt x="18957" y="53"/>
                    <a:pt x="19127" y="79"/>
                    <a:pt x="19259" y="132"/>
                  </a:cubicBezTo>
                  <a:cubicBezTo>
                    <a:pt x="19391" y="185"/>
                    <a:pt x="19504" y="237"/>
                    <a:pt x="19599" y="316"/>
                  </a:cubicBezTo>
                  <a:cubicBezTo>
                    <a:pt x="19693" y="396"/>
                    <a:pt x="19806" y="501"/>
                    <a:pt x="19938" y="686"/>
                  </a:cubicBezTo>
                  <a:cubicBezTo>
                    <a:pt x="20071" y="844"/>
                    <a:pt x="20222" y="1160"/>
                    <a:pt x="20410" y="1635"/>
                  </a:cubicBezTo>
                  <a:cubicBezTo>
                    <a:pt x="20599" y="2110"/>
                    <a:pt x="20788" y="2690"/>
                    <a:pt x="20977" y="3376"/>
                  </a:cubicBezTo>
                  <a:cubicBezTo>
                    <a:pt x="21166" y="4061"/>
                    <a:pt x="21298" y="4853"/>
                    <a:pt x="21430" y="5723"/>
                  </a:cubicBezTo>
                  <a:cubicBezTo>
                    <a:pt x="21543" y="6593"/>
                    <a:pt x="21600" y="7569"/>
                    <a:pt x="21600" y="8571"/>
                  </a:cubicBezTo>
                  <a:cubicBezTo>
                    <a:pt x="21600" y="10576"/>
                    <a:pt x="21373" y="12369"/>
                    <a:pt x="20939" y="14004"/>
                  </a:cubicBezTo>
                  <a:cubicBezTo>
                    <a:pt x="20505" y="15613"/>
                    <a:pt x="19844" y="16985"/>
                    <a:pt x="18957" y="18119"/>
                  </a:cubicBezTo>
                  <a:cubicBezTo>
                    <a:pt x="18069" y="19253"/>
                    <a:pt x="16974" y="20123"/>
                    <a:pt x="15671" y="20703"/>
                  </a:cubicBezTo>
                  <a:cubicBezTo>
                    <a:pt x="14350" y="21310"/>
                    <a:pt x="12820" y="21600"/>
                    <a:pt x="11083" y="21600"/>
                  </a:cubicBezTo>
                  <a:cubicBezTo>
                    <a:pt x="9308" y="21600"/>
                    <a:pt x="7722" y="21284"/>
                    <a:pt x="6344" y="20598"/>
                  </a:cubicBezTo>
                  <a:cubicBezTo>
                    <a:pt x="4966" y="19938"/>
                    <a:pt x="3814" y="19015"/>
                    <a:pt x="2870" y="17829"/>
                  </a:cubicBezTo>
                  <a:cubicBezTo>
                    <a:pt x="1926" y="16642"/>
                    <a:pt x="1227" y="15218"/>
                    <a:pt x="736" y="13556"/>
                  </a:cubicBezTo>
                  <a:cubicBezTo>
                    <a:pt x="245" y="11895"/>
                    <a:pt x="0" y="10048"/>
                    <a:pt x="0" y="8044"/>
                  </a:cubicBezTo>
                  <a:cubicBezTo>
                    <a:pt x="0" y="7226"/>
                    <a:pt x="57" y="6462"/>
                    <a:pt x="151" y="5697"/>
                  </a:cubicBezTo>
                  <a:cubicBezTo>
                    <a:pt x="245" y="4932"/>
                    <a:pt x="378" y="4246"/>
                    <a:pt x="529" y="3613"/>
                  </a:cubicBezTo>
                  <a:cubicBezTo>
                    <a:pt x="680" y="2980"/>
                    <a:pt x="869" y="2400"/>
                    <a:pt x="1076" y="1873"/>
                  </a:cubicBezTo>
                  <a:cubicBezTo>
                    <a:pt x="1284" y="1345"/>
                    <a:pt x="1454" y="1002"/>
                    <a:pt x="1605" y="791"/>
                  </a:cubicBezTo>
                  <a:cubicBezTo>
                    <a:pt x="1756" y="580"/>
                    <a:pt x="1869" y="448"/>
                    <a:pt x="1964" y="369"/>
                  </a:cubicBezTo>
                  <a:cubicBezTo>
                    <a:pt x="2058" y="290"/>
                    <a:pt x="2190" y="238"/>
                    <a:pt x="2341" y="185"/>
                  </a:cubicBezTo>
                  <a:cubicBezTo>
                    <a:pt x="2492" y="132"/>
                    <a:pt x="2662" y="106"/>
                    <a:pt x="2870" y="79"/>
                  </a:cubicBezTo>
                  <a:cubicBezTo>
                    <a:pt x="3078" y="53"/>
                    <a:pt x="3323" y="53"/>
                    <a:pt x="3625" y="53"/>
                  </a:cubicBezTo>
                  <a:cubicBezTo>
                    <a:pt x="3946" y="53"/>
                    <a:pt x="4230" y="53"/>
                    <a:pt x="4456" y="106"/>
                  </a:cubicBezTo>
                  <a:cubicBezTo>
                    <a:pt x="4683" y="132"/>
                    <a:pt x="4871" y="185"/>
                    <a:pt x="5004" y="264"/>
                  </a:cubicBezTo>
                  <a:cubicBezTo>
                    <a:pt x="5136" y="343"/>
                    <a:pt x="5249" y="422"/>
                    <a:pt x="5306" y="528"/>
                  </a:cubicBezTo>
                  <a:cubicBezTo>
                    <a:pt x="5362" y="633"/>
                    <a:pt x="5400" y="739"/>
                    <a:pt x="5400" y="897"/>
                  </a:cubicBezTo>
                  <a:cubicBezTo>
                    <a:pt x="5400" y="1134"/>
                    <a:pt x="5306" y="1398"/>
                    <a:pt x="5117" y="1767"/>
                  </a:cubicBezTo>
                  <a:cubicBezTo>
                    <a:pt x="4928" y="2110"/>
                    <a:pt x="4720" y="2558"/>
                    <a:pt x="4494" y="3112"/>
                  </a:cubicBezTo>
                  <a:cubicBezTo>
                    <a:pt x="4267" y="3666"/>
                    <a:pt x="4059" y="4326"/>
                    <a:pt x="3871" y="5090"/>
                  </a:cubicBezTo>
                  <a:cubicBezTo>
                    <a:pt x="3682" y="5855"/>
                    <a:pt x="3587" y="6752"/>
                    <a:pt x="3587" y="7807"/>
                  </a:cubicBezTo>
                  <a:cubicBezTo>
                    <a:pt x="3587" y="8967"/>
                    <a:pt x="3757" y="9996"/>
                    <a:pt x="4097" y="10919"/>
                  </a:cubicBezTo>
                  <a:cubicBezTo>
                    <a:pt x="4437" y="11816"/>
                    <a:pt x="4928" y="12607"/>
                    <a:pt x="5551" y="13240"/>
                  </a:cubicBezTo>
                  <a:cubicBezTo>
                    <a:pt x="6174" y="13873"/>
                    <a:pt x="6948" y="14374"/>
                    <a:pt x="7836" y="14690"/>
                  </a:cubicBezTo>
                  <a:cubicBezTo>
                    <a:pt x="8723" y="15007"/>
                    <a:pt x="9743" y="15192"/>
                    <a:pt x="10857" y="15192"/>
                  </a:cubicBezTo>
                  <a:cubicBezTo>
                    <a:pt x="12084" y="15192"/>
                    <a:pt x="13141" y="15007"/>
                    <a:pt x="14048" y="14664"/>
                  </a:cubicBezTo>
                  <a:cubicBezTo>
                    <a:pt x="14954" y="14321"/>
                    <a:pt x="15690" y="13794"/>
                    <a:pt x="16276" y="13161"/>
                  </a:cubicBezTo>
                  <a:cubicBezTo>
                    <a:pt x="16861" y="12501"/>
                    <a:pt x="17295" y="11710"/>
                    <a:pt x="17578" y="10787"/>
                  </a:cubicBezTo>
                  <a:cubicBezTo>
                    <a:pt x="17862" y="9864"/>
                    <a:pt x="18013" y="8809"/>
                    <a:pt x="18013" y="7649"/>
                  </a:cubicBezTo>
                  <a:cubicBezTo>
                    <a:pt x="18013" y="6594"/>
                    <a:pt x="17918" y="5671"/>
                    <a:pt x="17748" y="4906"/>
                  </a:cubicBezTo>
                  <a:cubicBezTo>
                    <a:pt x="17578" y="4141"/>
                    <a:pt x="17371" y="3482"/>
                    <a:pt x="17163" y="2928"/>
                  </a:cubicBezTo>
                  <a:cubicBezTo>
                    <a:pt x="16955" y="2374"/>
                    <a:pt x="16748" y="1926"/>
                    <a:pt x="16578" y="1583"/>
                  </a:cubicBezTo>
                  <a:cubicBezTo>
                    <a:pt x="16408" y="1240"/>
                    <a:pt x="16313" y="950"/>
                    <a:pt x="16313" y="765"/>
                  </a:cubicBezTo>
                  <a:cubicBezTo>
                    <a:pt x="16313" y="607"/>
                    <a:pt x="16332" y="501"/>
                    <a:pt x="16370" y="396"/>
                  </a:cubicBezTo>
                  <a:cubicBezTo>
                    <a:pt x="16408" y="317"/>
                    <a:pt x="16502" y="238"/>
                    <a:pt x="16634" y="185"/>
                  </a:cubicBezTo>
                  <a:cubicBezTo>
                    <a:pt x="16766" y="132"/>
                    <a:pt x="16936" y="79"/>
                    <a:pt x="17182" y="53"/>
                  </a:cubicBezTo>
                  <a:cubicBezTo>
                    <a:pt x="17390" y="0"/>
                    <a:pt x="17710" y="0"/>
                    <a:pt x="18088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241E8399-5B1A-4088-86B2-21A4908EBE16}"/>
                </a:ext>
              </a:extLst>
            </p:cNvPr>
            <p:cNvSpPr/>
            <p:nvPr/>
          </p:nvSpPr>
          <p:spPr>
            <a:xfrm>
              <a:off x="10541000" y="7035799"/>
              <a:ext cx="143764" cy="11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7" y="23"/>
                  </a:moveTo>
                  <a:cubicBezTo>
                    <a:pt x="14655" y="23"/>
                    <a:pt x="15818" y="262"/>
                    <a:pt x="16830" y="739"/>
                  </a:cubicBezTo>
                  <a:cubicBezTo>
                    <a:pt x="17860" y="1216"/>
                    <a:pt x="18719" y="1907"/>
                    <a:pt x="19425" y="2837"/>
                  </a:cubicBezTo>
                  <a:cubicBezTo>
                    <a:pt x="20131" y="3767"/>
                    <a:pt x="20665" y="4911"/>
                    <a:pt x="21047" y="6270"/>
                  </a:cubicBezTo>
                  <a:cubicBezTo>
                    <a:pt x="21409" y="7629"/>
                    <a:pt x="21600" y="9202"/>
                    <a:pt x="21600" y="10967"/>
                  </a:cubicBezTo>
                  <a:cubicBezTo>
                    <a:pt x="21600" y="12636"/>
                    <a:pt x="21428" y="14114"/>
                    <a:pt x="21104" y="15449"/>
                  </a:cubicBezTo>
                  <a:cubicBezTo>
                    <a:pt x="20780" y="16760"/>
                    <a:pt x="20264" y="17881"/>
                    <a:pt x="19596" y="18787"/>
                  </a:cubicBezTo>
                  <a:cubicBezTo>
                    <a:pt x="18929" y="19693"/>
                    <a:pt x="18089" y="20384"/>
                    <a:pt x="17078" y="20885"/>
                  </a:cubicBezTo>
                  <a:cubicBezTo>
                    <a:pt x="16066" y="21362"/>
                    <a:pt x="14883" y="21600"/>
                    <a:pt x="13548" y="21600"/>
                  </a:cubicBezTo>
                  <a:lnTo>
                    <a:pt x="687" y="21600"/>
                  </a:lnTo>
                  <a:cubicBezTo>
                    <a:pt x="573" y="21600"/>
                    <a:pt x="477" y="21552"/>
                    <a:pt x="401" y="21481"/>
                  </a:cubicBezTo>
                  <a:cubicBezTo>
                    <a:pt x="305" y="21409"/>
                    <a:pt x="248" y="21242"/>
                    <a:pt x="191" y="21052"/>
                  </a:cubicBezTo>
                  <a:cubicBezTo>
                    <a:pt x="134" y="20837"/>
                    <a:pt x="95" y="20575"/>
                    <a:pt x="57" y="20217"/>
                  </a:cubicBezTo>
                  <a:cubicBezTo>
                    <a:pt x="19" y="19860"/>
                    <a:pt x="0" y="19430"/>
                    <a:pt x="0" y="18906"/>
                  </a:cubicBezTo>
                  <a:cubicBezTo>
                    <a:pt x="0" y="18382"/>
                    <a:pt x="19" y="17952"/>
                    <a:pt x="57" y="17619"/>
                  </a:cubicBezTo>
                  <a:cubicBezTo>
                    <a:pt x="95" y="17285"/>
                    <a:pt x="134" y="16999"/>
                    <a:pt x="191" y="16808"/>
                  </a:cubicBezTo>
                  <a:cubicBezTo>
                    <a:pt x="248" y="16617"/>
                    <a:pt x="324" y="16450"/>
                    <a:pt x="401" y="16379"/>
                  </a:cubicBezTo>
                  <a:cubicBezTo>
                    <a:pt x="496" y="16284"/>
                    <a:pt x="592" y="16236"/>
                    <a:pt x="687" y="16236"/>
                  </a:cubicBezTo>
                  <a:lnTo>
                    <a:pt x="13166" y="16236"/>
                  </a:lnTo>
                  <a:cubicBezTo>
                    <a:pt x="14006" y="16236"/>
                    <a:pt x="14731" y="16117"/>
                    <a:pt x="15341" y="15854"/>
                  </a:cubicBezTo>
                  <a:cubicBezTo>
                    <a:pt x="15952" y="15592"/>
                    <a:pt x="16467" y="15234"/>
                    <a:pt x="16868" y="14734"/>
                  </a:cubicBezTo>
                  <a:cubicBezTo>
                    <a:pt x="17269" y="14257"/>
                    <a:pt x="17574" y="13661"/>
                    <a:pt x="17784" y="12994"/>
                  </a:cubicBezTo>
                  <a:cubicBezTo>
                    <a:pt x="17994" y="12326"/>
                    <a:pt x="18089" y="11563"/>
                    <a:pt x="18089" y="10729"/>
                  </a:cubicBezTo>
                  <a:cubicBezTo>
                    <a:pt x="18089" y="9894"/>
                    <a:pt x="17994" y="9131"/>
                    <a:pt x="17784" y="8464"/>
                  </a:cubicBezTo>
                  <a:cubicBezTo>
                    <a:pt x="17574" y="7796"/>
                    <a:pt x="17269" y="7224"/>
                    <a:pt x="16868" y="6771"/>
                  </a:cubicBezTo>
                  <a:cubicBezTo>
                    <a:pt x="16467" y="6318"/>
                    <a:pt x="15971" y="5960"/>
                    <a:pt x="15399" y="5698"/>
                  </a:cubicBezTo>
                  <a:cubicBezTo>
                    <a:pt x="14807" y="5436"/>
                    <a:pt x="14158" y="5316"/>
                    <a:pt x="13414" y="5316"/>
                  </a:cubicBezTo>
                  <a:lnTo>
                    <a:pt x="687" y="5316"/>
                  </a:lnTo>
                  <a:cubicBezTo>
                    <a:pt x="573" y="5316"/>
                    <a:pt x="477" y="5269"/>
                    <a:pt x="401" y="5197"/>
                  </a:cubicBezTo>
                  <a:cubicBezTo>
                    <a:pt x="305" y="5126"/>
                    <a:pt x="248" y="4983"/>
                    <a:pt x="191" y="4768"/>
                  </a:cubicBezTo>
                  <a:cubicBezTo>
                    <a:pt x="134" y="4554"/>
                    <a:pt x="95" y="4291"/>
                    <a:pt x="57" y="3934"/>
                  </a:cubicBezTo>
                  <a:cubicBezTo>
                    <a:pt x="19" y="3576"/>
                    <a:pt x="0" y="3147"/>
                    <a:pt x="0" y="2646"/>
                  </a:cubicBezTo>
                  <a:cubicBezTo>
                    <a:pt x="0" y="2146"/>
                    <a:pt x="19" y="1693"/>
                    <a:pt x="57" y="1359"/>
                  </a:cubicBezTo>
                  <a:cubicBezTo>
                    <a:pt x="95" y="1025"/>
                    <a:pt x="134" y="763"/>
                    <a:pt x="191" y="548"/>
                  </a:cubicBezTo>
                  <a:cubicBezTo>
                    <a:pt x="248" y="358"/>
                    <a:pt x="324" y="191"/>
                    <a:pt x="401" y="119"/>
                  </a:cubicBezTo>
                  <a:cubicBezTo>
                    <a:pt x="496" y="48"/>
                    <a:pt x="592" y="0"/>
                    <a:pt x="687" y="0"/>
                  </a:cubicBezTo>
                  <a:lnTo>
                    <a:pt x="13357" y="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AB061BEA-F7FB-4F08-BD25-10542BCCC09A}"/>
                </a:ext>
              </a:extLst>
            </p:cNvPr>
            <p:cNvSpPr/>
            <p:nvPr/>
          </p:nvSpPr>
          <p:spPr>
            <a:xfrm>
              <a:off x="10540999" y="6921499"/>
              <a:ext cx="146178" cy="9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13" y="0"/>
                  </a:moveTo>
                  <a:cubicBezTo>
                    <a:pt x="16102" y="0"/>
                    <a:pt x="17059" y="328"/>
                    <a:pt x="17884" y="985"/>
                  </a:cubicBezTo>
                  <a:cubicBezTo>
                    <a:pt x="18710" y="1641"/>
                    <a:pt x="19404" y="2506"/>
                    <a:pt x="19949" y="3610"/>
                  </a:cubicBezTo>
                  <a:cubicBezTo>
                    <a:pt x="20493" y="4714"/>
                    <a:pt x="20925" y="5997"/>
                    <a:pt x="21187" y="7488"/>
                  </a:cubicBezTo>
                  <a:cubicBezTo>
                    <a:pt x="21469" y="8980"/>
                    <a:pt x="21600" y="10561"/>
                    <a:pt x="21600" y="12232"/>
                  </a:cubicBezTo>
                  <a:cubicBezTo>
                    <a:pt x="21600" y="13366"/>
                    <a:pt x="21544" y="14440"/>
                    <a:pt x="21431" y="15424"/>
                  </a:cubicBezTo>
                  <a:cubicBezTo>
                    <a:pt x="21318" y="16409"/>
                    <a:pt x="21168" y="17274"/>
                    <a:pt x="20999" y="18020"/>
                  </a:cubicBezTo>
                  <a:cubicBezTo>
                    <a:pt x="20831" y="18766"/>
                    <a:pt x="20662" y="19392"/>
                    <a:pt x="20474" y="19900"/>
                  </a:cubicBezTo>
                  <a:cubicBezTo>
                    <a:pt x="20286" y="20407"/>
                    <a:pt x="20136" y="20765"/>
                    <a:pt x="19986" y="20974"/>
                  </a:cubicBezTo>
                  <a:cubicBezTo>
                    <a:pt x="19855" y="21182"/>
                    <a:pt x="19648" y="21361"/>
                    <a:pt x="19385" y="21451"/>
                  </a:cubicBezTo>
                  <a:cubicBezTo>
                    <a:pt x="19123" y="21540"/>
                    <a:pt x="18747" y="21600"/>
                    <a:pt x="18260" y="21600"/>
                  </a:cubicBezTo>
                  <a:cubicBezTo>
                    <a:pt x="17922" y="21600"/>
                    <a:pt x="17640" y="21570"/>
                    <a:pt x="17415" y="21540"/>
                  </a:cubicBezTo>
                  <a:cubicBezTo>
                    <a:pt x="17190" y="21510"/>
                    <a:pt x="17002" y="21451"/>
                    <a:pt x="16871" y="21361"/>
                  </a:cubicBezTo>
                  <a:cubicBezTo>
                    <a:pt x="16739" y="21272"/>
                    <a:pt x="16627" y="21182"/>
                    <a:pt x="16571" y="21063"/>
                  </a:cubicBezTo>
                  <a:cubicBezTo>
                    <a:pt x="16514" y="20944"/>
                    <a:pt x="16477" y="20794"/>
                    <a:pt x="16477" y="20615"/>
                  </a:cubicBezTo>
                  <a:cubicBezTo>
                    <a:pt x="16477" y="20377"/>
                    <a:pt x="16571" y="20049"/>
                    <a:pt x="16740" y="19601"/>
                  </a:cubicBezTo>
                  <a:cubicBezTo>
                    <a:pt x="16909" y="19153"/>
                    <a:pt x="17115" y="18616"/>
                    <a:pt x="17321" y="17930"/>
                  </a:cubicBezTo>
                  <a:cubicBezTo>
                    <a:pt x="17528" y="17244"/>
                    <a:pt x="17734" y="16439"/>
                    <a:pt x="17903" y="15484"/>
                  </a:cubicBezTo>
                  <a:cubicBezTo>
                    <a:pt x="18072" y="14529"/>
                    <a:pt x="18166" y="13455"/>
                    <a:pt x="18166" y="12202"/>
                  </a:cubicBezTo>
                  <a:cubicBezTo>
                    <a:pt x="18166" y="11397"/>
                    <a:pt x="18110" y="10651"/>
                    <a:pt x="17978" y="9994"/>
                  </a:cubicBezTo>
                  <a:cubicBezTo>
                    <a:pt x="17847" y="9338"/>
                    <a:pt x="17678" y="8801"/>
                    <a:pt x="17453" y="8354"/>
                  </a:cubicBezTo>
                  <a:cubicBezTo>
                    <a:pt x="17228" y="7906"/>
                    <a:pt x="16946" y="7548"/>
                    <a:pt x="16608" y="7309"/>
                  </a:cubicBezTo>
                  <a:cubicBezTo>
                    <a:pt x="16270" y="7071"/>
                    <a:pt x="15914" y="6951"/>
                    <a:pt x="15501" y="6951"/>
                  </a:cubicBezTo>
                  <a:cubicBezTo>
                    <a:pt x="15032" y="6951"/>
                    <a:pt x="14619" y="7160"/>
                    <a:pt x="14281" y="7578"/>
                  </a:cubicBezTo>
                  <a:cubicBezTo>
                    <a:pt x="13943" y="7996"/>
                    <a:pt x="13643" y="8533"/>
                    <a:pt x="13380" y="9189"/>
                  </a:cubicBezTo>
                  <a:cubicBezTo>
                    <a:pt x="13118" y="9845"/>
                    <a:pt x="12874" y="10591"/>
                    <a:pt x="12648" y="11427"/>
                  </a:cubicBezTo>
                  <a:cubicBezTo>
                    <a:pt x="12423" y="12262"/>
                    <a:pt x="12179" y="13127"/>
                    <a:pt x="11917" y="14022"/>
                  </a:cubicBezTo>
                  <a:cubicBezTo>
                    <a:pt x="11654" y="14917"/>
                    <a:pt x="11372" y="15753"/>
                    <a:pt x="11035" y="16618"/>
                  </a:cubicBezTo>
                  <a:cubicBezTo>
                    <a:pt x="10716" y="17453"/>
                    <a:pt x="10321" y="18199"/>
                    <a:pt x="9852" y="18855"/>
                  </a:cubicBezTo>
                  <a:cubicBezTo>
                    <a:pt x="9402" y="19512"/>
                    <a:pt x="8858" y="20049"/>
                    <a:pt x="8238" y="20466"/>
                  </a:cubicBezTo>
                  <a:cubicBezTo>
                    <a:pt x="7619" y="20884"/>
                    <a:pt x="6869" y="21093"/>
                    <a:pt x="6005" y="21093"/>
                  </a:cubicBezTo>
                  <a:cubicBezTo>
                    <a:pt x="5011" y="21093"/>
                    <a:pt x="4129" y="20795"/>
                    <a:pt x="3378" y="20198"/>
                  </a:cubicBezTo>
                  <a:cubicBezTo>
                    <a:pt x="2627" y="19601"/>
                    <a:pt x="1989" y="18825"/>
                    <a:pt x="1501" y="17811"/>
                  </a:cubicBezTo>
                  <a:cubicBezTo>
                    <a:pt x="1013" y="16797"/>
                    <a:pt x="638" y="15633"/>
                    <a:pt x="375" y="14291"/>
                  </a:cubicBezTo>
                  <a:cubicBezTo>
                    <a:pt x="113" y="12948"/>
                    <a:pt x="0" y="11516"/>
                    <a:pt x="0" y="9995"/>
                  </a:cubicBezTo>
                  <a:cubicBezTo>
                    <a:pt x="0" y="9219"/>
                    <a:pt x="38" y="8443"/>
                    <a:pt x="113" y="7638"/>
                  </a:cubicBezTo>
                  <a:cubicBezTo>
                    <a:pt x="188" y="6832"/>
                    <a:pt x="282" y="6116"/>
                    <a:pt x="413" y="5430"/>
                  </a:cubicBezTo>
                  <a:cubicBezTo>
                    <a:pt x="544" y="4744"/>
                    <a:pt x="694" y="4147"/>
                    <a:pt x="844" y="3610"/>
                  </a:cubicBezTo>
                  <a:cubicBezTo>
                    <a:pt x="994" y="3073"/>
                    <a:pt x="1145" y="2745"/>
                    <a:pt x="1239" y="2566"/>
                  </a:cubicBezTo>
                  <a:cubicBezTo>
                    <a:pt x="1351" y="2387"/>
                    <a:pt x="1445" y="2268"/>
                    <a:pt x="1520" y="2208"/>
                  </a:cubicBezTo>
                  <a:cubicBezTo>
                    <a:pt x="1595" y="2148"/>
                    <a:pt x="1689" y="2089"/>
                    <a:pt x="1820" y="2059"/>
                  </a:cubicBezTo>
                  <a:cubicBezTo>
                    <a:pt x="1952" y="2029"/>
                    <a:pt x="2102" y="1999"/>
                    <a:pt x="2289" y="1969"/>
                  </a:cubicBezTo>
                  <a:cubicBezTo>
                    <a:pt x="2477" y="1939"/>
                    <a:pt x="2702" y="1939"/>
                    <a:pt x="2984" y="1939"/>
                  </a:cubicBezTo>
                  <a:cubicBezTo>
                    <a:pt x="3303" y="1939"/>
                    <a:pt x="3566" y="1939"/>
                    <a:pt x="3772" y="1969"/>
                  </a:cubicBezTo>
                  <a:cubicBezTo>
                    <a:pt x="3978" y="1999"/>
                    <a:pt x="4166" y="2029"/>
                    <a:pt x="4297" y="2089"/>
                  </a:cubicBezTo>
                  <a:cubicBezTo>
                    <a:pt x="4429" y="2148"/>
                    <a:pt x="4541" y="2238"/>
                    <a:pt x="4598" y="2327"/>
                  </a:cubicBezTo>
                  <a:cubicBezTo>
                    <a:pt x="4654" y="2447"/>
                    <a:pt x="4691" y="2596"/>
                    <a:pt x="4691" y="2775"/>
                  </a:cubicBezTo>
                  <a:cubicBezTo>
                    <a:pt x="4691" y="2954"/>
                    <a:pt x="4616" y="3252"/>
                    <a:pt x="4466" y="3670"/>
                  </a:cubicBezTo>
                  <a:cubicBezTo>
                    <a:pt x="4316" y="4088"/>
                    <a:pt x="4147" y="4595"/>
                    <a:pt x="3978" y="5162"/>
                  </a:cubicBezTo>
                  <a:cubicBezTo>
                    <a:pt x="3809" y="5758"/>
                    <a:pt x="3641" y="6444"/>
                    <a:pt x="3490" y="7220"/>
                  </a:cubicBezTo>
                  <a:cubicBezTo>
                    <a:pt x="3340" y="7996"/>
                    <a:pt x="3265" y="8861"/>
                    <a:pt x="3265" y="9786"/>
                  </a:cubicBezTo>
                  <a:cubicBezTo>
                    <a:pt x="3265" y="10532"/>
                    <a:pt x="3322" y="11158"/>
                    <a:pt x="3434" y="11695"/>
                  </a:cubicBezTo>
                  <a:cubicBezTo>
                    <a:pt x="3547" y="12232"/>
                    <a:pt x="3697" y="12710"/>
                    <a:pt x="3903" y="13068"/>
                  </a:cubicBezTo>
                  <a:cubicBezTo>
                    <a:pt x="4110" y="13426"/>
                    <a:pt x="4335" y="13694"/>
                    <a:pt x="4616" y="13873"/>
                  </a:cubicBezTo>
                  <a:cubicBezTo>
                    <a:pt x="4898" y="14052"/>
                    <a:pt x="5198" y="14142"/>
                    <a:pt x="5498" y="14142"/>
                  </a:cubicBezTo>
                  <a:cubicBezTo>
                    <a:pt x="5968" y="14142"/>
                    <a:pt x="6362" y="13933"/>
                    <a:pt x="6699" y="13545"/>
                  </a:cubicBezTo>
                  <a:cubicBezTo>
                    <a:pt x="7037" y="13157"/>
                    <a:pt x="7338" y="12620"/>
                    <a:pt x="7600" y="11934"/>
                  </a:cubicBezTo>
                  <a:cubicBezTo>
                    <a:pt x="7863" y="11278"/>
                    <a:pt x="8107" y="10502"/>
                    <a:pt x="8332" y="9637"/>
                  </a:cubicBezTo>
                  <a:cubicBezTo>
                    <a:pt x="8557" y="8772"/>
                    <a:pt x="8801" y="7907"/>
                    <a:pt x="9064" y="7041"/>
                  </a:cubicBezTo>
                  <a:cubicBezTo>
                    <a:pt x="9327" y="6146"/>
                    <a:pt x="9608" y="5281"/>
                    <a:pt x="9946" y="4446"/>
                  </a:cubicBezTo>
                  <a:cubicBezTo>
                    <a:pt x="10265" y="3581"/>
                    <a:pt x="10659" y="2835"/>
                    <a:pt x="11109" y="2178"/>
                  </a:cubicBezTo>
                  <a:cubicBezTo>
                    <a:pt x="11560" y="1522"/>
                    <a:pt x="12104" y="985"/>
                    <a:pt x="12723" y="567"/>
                  </a:cubicBezTo>
                  <a:cubicBezTo>
                    <a:pt x="13456" y="209"/>
                    <a:pt x="14169" y="0"/>
                    <a:pt x="15013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FAF7DDCD-1884-46A2-A9B5-E993FD9C1C36}"/>
                </a:ext>
              </a:extLst>
            </p:cNvPr>
            <p:cNvSpPr/>
            <p:nvPr/>
          </p:nvSpPr>
          <p:spPr>
            <a:xfrm>
              <a:off x="12153899" y="7543799"/>
              <a:ext cx="130814" cy="15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87"/>
                  </a:moveTo>
                  <a:cubicBezTo>
                    <a:pt x="21600" y="12472"/>
                    <a:pt x="21285" y="14162"/>
                    <a:pt x="20656" y="15573"/>
                  </a:cubicBezTo>
                  <a:cubicBezTo>
                    <a:pt x="20027" y="16984"/>
                    <a:pt x="19146" y="18134"/>
                    <a:pt x="17972" y="19022"/>
                  </a:cubicBezTo>
                  <a:cubicBezTo>
                    <a:pt x="16819" y="19910"/>
                    <a:pt x="15393" y="20572"/>
                    <a:pt x="13715" y="20973"/>
                  </a:cubicBezTo>
                  <a:cubicBezTo>
                    <a:pt x="12058" y="21391"/>
                    <a:pt x="10066" y="21600"/>
                    <a:pt x="7759" y="21600"/>
                  </a:cubicBezTo>
                  <a:lnTo>
                    <a:pt x="1552" y="21600"/>
                  </a:lnTo>
                  <a:cubicBezTo>
                    <a:pt x="1111" y="21600"/>
                    <a:pt x="734" y="21495"/>
                    <a:pt x="440" y="21269"/>
                  </a:cubicBezTo>
                  <a:cubicBezTo>
                    <a:pt x="147" y="21060"/>
                    <a:pt x="0" y="20694"/>
                    <a:pt x="0" y="20206"/>
                  </a:cubicBezTo>
                  <a:lnTo>
                    <a:pt x="0" y="1394"/>
                  </a:lnTo>
                  <a:cubicBezTo>
                    <a:pt x="0" y="906"/>
                    <a:pt x="147" y="557"/>
                    <a:pt x="440" y="331"/>
                  </a:cubicBezTo>
                  <a:cubicBezTo>
                    <a:pt x="734" y="122"/>
                    <a:pt x="1111" y="0"/>
                    <a:pt x="1552" y="0"/>
                  </a:cubicBezTo>
                  <a:lnTo>
                    <a:pt x="8221" y="0"/>
                  </a:lnTo>
                  <a:cubicBezTo>
                    <a:pt x="10527" y="0"/>
                    <a:pt x="12498" y="226"/>
                    <a:pt x="14113" y="679"/>
                  </a:cubicBezTo>
                  <a:cubicBezTo>
                    <a:pt x="15728" y="1132"/>
                    <a:pt x="17091" y="1794"/>
                    <a:pt x="18182" y="2683"/>
                  </a:cubicBezTo>
                  <a:cubicBezTo>
                    <a:pt x="19293" y="3571"/>
                    <a:pt x="20132" y="4651"/>
                    <a:pt x="20698" y="5958"/>
                  </a:cubicBezTo>
                  <a:cubicBezTo>
                    <a:pt x="21327" y="7264"/>
                    <a:pt x="21600" y="8762"/>
                    <a:pt x="21600" y="10487"/>
                  </a:cubicBezTo>
                  <a:close/>
                  <a:moveTo>
                    <a:pt x="16148" y="10626"/>
                  </a:moveTo>
                  <a:cubicBezTo>
                    <a:pt x="16148" y="9598"/>
                    <a:pt x="16001" y="8658"/>
                    <a:pt x="15707" y="7769"/>
                  </a:cubicBezTo>
                  <a:cubicBezTo>
                    <a:pt x="15414" y="6898"/>
                    <a:pt x="14952" y="6132"/>
                    <a:pt x="14323" y="5487"/>
                  </a:cubicBezTo>
                  <a:cubicBezTo>
                    <a:pt x="13694" y="4843"/>
                    <a:pt x="12876" y="4338"/>
                    <a:pt x="11870" y="3972"/>
                  </a:cubicBezTo>
                  <a:cubicBezTo>
                    <a:pt x="10863" y="3606"/>
                    <a:pt x="9563" y="3432"/>
                    <a:pt x="7948" y="3432"/>
                  </a:cubicBezTo>
                  <a:lnTo>
                    <a:pt x="5285" y="3432"/>
                  </a:lnTo>
                  <a:lnTo>
                    <a:pt x="5285" y="18116"/>
                  </a:lnTo>
                  <a:lnTo>
                    <a:pt x="8032" y="18116"/>
                  </a:lnTo>
                  <a:cubicBezTo>
                    <a:pt x="9479" y="18116"/>
                    <a:pt x="10695" y="17959"/>
                    <a:pt x="11681" y="17646"/>
                  </a:cubicBezTo>
                  <a:cubicBezTo>
                    <a:pt x="12667" y="17332"/>
                    <a:pt x="13505" y="16862"/>
                    <a:pt x="14155" y="16235"/>
                  </a:cubicBezTo>
                  <a:cubicBezTo>
                    <a:pt x="14827" y="15608"/>
                    <a:pt x="15309" y="14824"/>
                    <a:pt x="15644" y="13901"/>
                  </a:cubicBezTo>
                  <a:cubicBezTo>
                    <a:pt x="15980" y="12977"/>
                    <a:pt x="16148" y="11880"/>
                    <a:pt x="16148" y="1062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145BE025-F90F-4B48-AF71-96E559DD8B6E}"/>
                </a:ext>
              </a:extLst>
            </p:cNvPr>
            <p:cNvSpPr/>
            <p:nvPr/>
          </p:nvSpPr>
          <p:spPr>
            <a:xfrm>
              <a:off x="12306299" y="7531100"/>
              <a:ext cx="148972" cy="16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7"/>
                  </a:moveTo>
                  <a:cubicBezTo>
                    <a:pt x="21600" y="12283"/>
                    <a:pt x="21361" y="13833"/>
                    <a:pt x="20900" y="15198"/>
                  </a:cubicBezTo>
                  <a:cubicBezTo>
                    <a:pt x="20421" y="16562"/>
                    <a:pt x="19722" y="17725"/>
                    <a:pt x="18801" y="18668"/>
                  </a:cubicBezTo>
                  <a:cubicBezTo>
                    <a:pt x="17880" y="19612"/>
                    <a:pt x="16720" y="20353"/>
                    <a:pt x="15358" y="20842"/>
                  </a:cubicBezTo>
                  <a:cubicBezTo>
                    <a:pt x="13995" y="21347"/>
                    <a:pt x="12411" y="21600"/>
                    <a:pt x="10607" y="21600"/>
                  </a:cubicBezTo>
                  <a:cubicBezTo>
                    <a:pt x="8839" y="21600"/>
                    <a:pt x="7292" y="21381"/>
                    <a:pt x="5966" y="20960"/>
                  </a:cubicBezTo>
                  <a:cubicBezTo>
                    <a:pt x="4640" y="20539"/>
                    <a:pt x="3536" y="19881"/>
                    <a:pt x="2652" y="19022"/>
                  </a:cubicBezTo>
                  <a:cubicBezTo>
                    <a:pt x="1768" y="18146"/>
                    <a:pt x="1105" y="17051"/>
                    <a:pt x="663" y="15703"/>
                  </a:cubicBezTo>
                  <a:cubicBezTo>
                    <a:pt x="221" y="14355"/>
                    <a:pt x="0" y="12771"/>
                    <a:pt x="0" y="10935"/>
                  </a:cubicBezTo>
                  <a:cubicBezTo>
                    <a:pt x="0" y="9250"/>
                    <a:pt x="239" y="7733"/>
                    <a:pt x="700" y="6369"/>
                  </a:cubicBezTo>
                  <a:cubicBezTo>
                    <a:pt x="1160" y="5021"/>
                    <a:pt x="1860" y="3875"/>
                    <a:pt x="2799" y="2932"/>
                  </a:cubicBezTo>
                  <a:cubicBezTo>
                    <a:pt x="3720" y="1988"/>
                    <a:pt x="4880" y="1264"/>
                    <a:pt x="6242" y="758"/>
                  </a:cubicBezTo>
                  <a:cubicBezTo>
                    <a:pt x="7605" y="253"/>
                    <a:pt x="9207" y="0"/>
                    <a:pt x="11012" y="0"/>
                  </a:cubicBezTo>
                  <a:cubicBezTo>
                    <a:pt x="12743" y="0"/>
                    <a:pt x="14271" y="202"/>
                    <a:pt x="15579" y="623"/>
                  </a:cubicBezTo>
                  <a:cubicBezTo>
                    <a:pt x="16904" y="1045"/>
                    <a:pt x="18009" y="1685"/>
                    <a:pt x="18893" y="2561"/>
                  </a:cubicBezTo>
                  <a:cubicBezTo>
                    <a:pt x="19777" y="3437"/>
                    <a:pt x="20458" y="4532"/>
                    <a:pt x="20900" y="5863"/>
                  </a:cubicBezTo>
                  <a:cubicBezTo>
                    <a:pt x="21379" y="7161"/>
                    <a:pt x="21600" y="8728"/>
                    <a:pt x="21600" y="10547"/>
                  </a:cubicBezTo>
                  <a:close/>
                  <a:moveTo>
                    <a:pt x="16739" y="10766"/>
                  </a:moveTo>
                  <a:cubicBezTo>
                    <a:pt x="16739" y="9671"/>
                    <a:pt x="16647" y="8677"/>
                    <a:pt x="16462" y="7767"/>
                  </a:cubicBezTo>
                  <a:cubicBezTo>
                    <a:pt x="16278" y="6874"/>
                    <a:pt x="15947" y="6099"/>
                    <a:pt x="15505" y="5459"/>
                  </a:cubicBezTo>
                  <a:cubicBezTo>
                    <a:pt x="15044" y="4819"/>
                    <a:pt x="14455" y="4330"/>
                    <a:pt x="13700" y="3976"/>
                  </a:cubicBezTo>
                  <a:cubicBezTo>
                    <a:pt x="12945" y="3622"/>
                    <a:pt x="12006" y="3454"/>
                    <a:pt x="10883" y="3454"/>
                  </a:cubicBezTo>
                  <a:cubicBezTo>
                    <a:pt x="9741" y="3454"/>
                    <a:pt x="8784" y="3656"/>
                    <a:pt x="8029" y="4044"/>
                  </a:cubicBezTo>
                  <a:cubicBezTo>
                    <a:pt x="7255" y="4431"/>
                    <a:pt x="6648" y="4953"/>
                    <a:pt x="6169" y="5611"/>
                  </a:cubicBezTo>
                  <a:cubicBezTo>
                    <a:pt x="5708" y="6268"/>
                    <a:pt x="5358" y="7026"/>
                    <a:pt x="5174" y="7919"/>
                  </a:cubicBezTo>
                  <a:cubicBezTo>
                    <a:pt x="4990" y="8795"/>
                    <a:pt x="4880" y="9722"/>
                    <a:pt x="4880" y="10699"/>
                  </a:cubicBezTo>
                  <a:cubicBezTo>
                    <a:pt x="4880" y="11845"/>
                    <a:pt x="4972" y="12872"/>
                    <a:pt x="5156" y="13765"/>
                  </a:cubicBezTo>
                  <a:cubicBezTo>
                    <a:pt x="5340" y="14675"/>
                    <a:pt x="5653" y="15450"/>
                    <a:pt x="6114" y="16090"/>
                  </a:cubicBezTo>
                  <a:cubicBezTo>
                    <a:pt x="6574" y="16731"/>
                    <a:pt x="7163" y="17219"/>
                    <a:pt x="7918" y="17573"/>
                  </a:cubicBezTo>
                  <a:cubicBezTo>
                    <a:pt x="8673" y="17927"/>
                    <a:pt x="9612" y="18079"/>
                    <a:pt x="10754" y="18079"/>
                  </a:cubicBezTo>
                  <a:cubicBezTo>
                    <a:pt x="11896" y="18079"/>
                    <a:pt x="12853" y="17876"/>
                    <a:pt x="13608" y="17506"/>
                  </a:cubicBezTo>
                  <a:cubicBezTo>
                    <a:pt x="14382" y="17118"/>
                    <a:pt x="14989" y="16596"/>
                    <a:pt x="15468" y="15922"/>
                  </a:cubicBezTo>
                  <a:cubicBezTo>
                    <a:pt x="15928" y="15248"/>
                    <a:pt x="16278" y="14473"/>
                    <a:pt x="16462" y="13597"/>
                  </a:cubicBezTo>
                  <a:cubicBezTo>
                    <a:pt x="16646" y="12721"/>
                    <a:pt x="16739" y="11760"/>
                    <a:pt x="16739" y="1076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C02950AC-0712-413E-800D-3871CDD09D67}"/>
                </a:ext>
              </a:extLst>
            </p:cNvPr>
            <p:cNvSpPr/>
            <p:nvPr/>
          </p:nvSpPr>
          <p:spPr>
            <a:xfrm>
              <a:off x="12471399" y="7543799"/>
              <a:ext cx="86362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6" y="20594"/>
                  </a:cubicBezTo>
                  <a:cubicBezTo>
                    <a:pt x="21473" y="20819"/>
                    <a:pt x="21409" y="21010"/>
                    <a:pt x="21314" y="21166"/>
                  </a:cubicBezTo>
                  <a:cubicBezTo>
                    <a:pt x="21219" y="21322"/>
                    <a:pt x="21092" y="21427"/>
                    <a:pt x="20933" y="21496"/>
                  </a:cubicBezTo>
                  <a:cubicBezTo>
                    <a:pt x="20774" y="21565"/>
                    <a:pt x="20615" y="21600"/>
                    <a:pt x="20393" y="21600"/>
                  </a:cubicBezTo>
                  <a:lnTo>
                    <a:pt x="2351" y="21600"/>
                  </a:lnTo>
                  <a:cubicBezTo>
                    <a:pt x="1684" y="21600"/>
                    <a:pt x="1112" y="21496"/>
                    <a:pt x="667" y="21270"/>
                  </a:cubicBezTo>
                  <a:cubicBezTo>
                    <a:pt x="222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4" y="486"/>
                    <a:pt x="191" y="399"/>
                  </a:cubicBezTo>
                  <a:cubicBezTo>
                    <a:pt x="318" y="312"/>
                    <a:pt x="540" y="243"/>
                    <a:pt x="858" y="191"/>
                  </a:cubicBezTo>
                  <a:cubicBezTo>
                    <a:pt x="1175" y="139"/>
                    <a:pt x="1588" y="87"/>
                    <a:pt x="2097" y="52"/>
                  </a:cubicBezTo>
                  <a:cubicBezTo>
                    <a:pt x="2605" y="17"/>
                    <a:pt x="3272" y="0"/>
                    <a:pt x="4034" y="0"/>
                  </a:cubicBezTo>
                  <a:cubicBezTo>
                    <a:pt x="4828" y="0"/>
                    <a:pt x="5464" y="17"/>
                    <a:pt x="5972" y="52"/>
                  </a:cubicBezTo>
                  <a:cubicBezTo>
                    <a:pt x="6480" y="87"/>
                    <a:pt x="6893" y="121"/>
                    <a:pt x="7179" y="191"/>
                  </a:cubicBezTo>
                  <a:cubicBezTo>
                    <a:pt x="7465" y="260"/>
                    <a:pt x="7687" y="312"/>
                    <a:pt x="7846" y="399"/>
                  </a:cubicBezTo>
                  <a:cubicBezTo>
                    <a:pt x="7973" y="486"/>
                    <a:pt x="8037" y="590"/>
                    <a:pt x="8037" y="694"/>
                  </a:cubicBezTo>
                  <a:lnTo>
                    <a:pt x="8037" y="17991"/>
                  </a:lnTo>
                  <a:lnTo>
                    <a:pt x="20425" y="17991"/>
                  </a:lnTo>
                  <a:cubicBezTo>
                    <a:pt x="20615" y="17991"/>
                    <a:pt x="20806" y="18026"/>
                    <a:pt x="20965" y="18078"/>
                  </a:cubicBezTo>
                  <a:cubicBezTo>
                    <a:pt x="21123" y="18130"/>
                    <a:pt x="21251" y="18234"/>
                    <a:pt x="21346" y="18373"/>
                  </a:cubicBezTo>
                  <a:cubicBezTo>
                    <a:pt x="21441" y="18512"/>
                    <a:pt x="21536" y="18685"/>
                    <a:pt x="21568" y="18928"/>
                  </a:cubicBezTo>
                  <a:cubicBezTo>
                    <a:pt x="21568" y="19154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8ABB29C0-4739-43DF-8846-1669D86C17BE}"/>
                </a:ext>
              </a:extLst>
            </p:cNvPr>
            <p:cNvSpPr/>
            <p:nvPr/>
          </p:nvSpPr>
          <p:spPr>
            <a:xfrm>
              <a:off x="12585699" y="7543799"/>
              <a:ext cx="86362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6" y="20594"/>
                  </a:cubicBezTo>
                  <a:cubicBezTo>
                    <a:pt x="21473" y="20819"/>
                    <a:pt x="21409" y="21010"/>
                    <a:pt x="21314" y="21166"/>
                  </a:cubicBezTo>
                  <a:cubicBezTo>
                    <a:pt x="21219" y="21322"/>
                    <a:pt x="21092" y="21427"/>
                    <a:pt x="20933" y="21496"/>
                  </a:cubicBezTo>
                  <a:cubicBezTo>
                    <a:pt x="20774" y="21565"/>
                    <a:pt x="20615" y="21600"/>
                    <a:pt x="20393" y="21600"/>
                  </a:cubicBezTo>
                  <a:lnTo>
                    <a:pt x="2351" y="21600"/>
                  </a:lnTo>
                  <a:cubicBezTo>
                    <a:pt x="1684" y="21600"/>
                    <a:pt x="1112" y="21496"/>
                    <a:pt x="667" y="21270"/>
                  </a:cubicBezTo>
                  <a:cubicBezTo>
                    <a:pt x="222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4" y="486"/>
                    <a:pt x="191" y="399"/>
                  </a:cubicBezTo>
                  <a:cubicBezTo>
                    <a:pt x="318" y="312"/>
                    <a:pt x="540" y="243"/>
                    <a:pt x="858" y="191"/>
                  </a:cubicBezTo>
                  <a:cubicBezTo>
                    <a:pt x="1175" y="139"/>
                    <a:pt x="1588" y="87"/>
                    <a:pt x="2097" y="52"/>
                  </a:cubicBezTo>
                  <a:cubicBezTo>
                    <a:pt x="2605" y="17"/>
                    <a:pt x="3272" y="0"/>
                    <a:pt x="4034" y="0"/>
                  </a:cubicBezTo>
                  <a:cubicBezTo>
                    <a:pt x="4828" y="0"/>
                    <a:pt x="5464" y="17"/>
                    <a:pt x="5972" y="52"/>
                  </a:cubicBezTo>
                  <a:cubicBezTo>
                    <a:pt x="6480" y="87"/>
                    <a:pt x="6893" y="121"/>
                    <a:pt x="7179" y="191"/>
                  </a:cubicBezTo>
                  <a:cubicBezTo>
                    <a:pt x="7465" y="260"/>
                    <a:pt x="7687" y="312"/>
                    <a:pt x="7846" y="399"/>
                  </a:cubicBezTo>
                  <a:cubicBezTo>
                    <a:pt x="7973" y="486"/>
                    <a:pt x="8037" y="590"/>
                    <a:pt x="8037" y="694"/>
                  </a:cubicBezTo>
                  <a:lnTo>
                    <a:pt x="8037" y="17991"/>
                  </a:lnTo>
                  <a:lnTo>
                    <a:pt x="20425" y="17991"/>
                  </a:lnTo>
                  <a:cubicBezTo>
                    <a:pt x="20615" y="17991"/>
                    <a:pt x="20806" y="18026"/>
                    <a:pt x="20965" y="18078"/>
                  </a:cubicBezTo>
                  <a:cubicBezTo>
                    <a:pt x="21123" y="18130"/>
                    <a:pt x="21251" y="18234"/>
                    <a:pt x="21346" y="18373"/>
                  </a:cubicBezTo>
                  <a:cubicBezTo>
                    <a:pt x="21441" y="18512"/>
                    <a:pt x="21536" y="18685"/>
                    <a:pt x="21568" y="18928"/>
                  </a:cubicBezTo>
                  <a:cubicBezTo>
                    <a:pt x="21600" y="19154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BD626638-99C8-4D60-A7D6-A2EB4164FF67}"/>
                </a:ext>
              </a:extLst>
            </p:cNvPr>
            <p:cNvSpPr/>
            <p:nvPr/>
          </p:nvSpPr>
          <p:spPr>
            <a:xfrm>
              <a:off x="12674600" y="7543800"/>
              <a:ext cx="144936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extrusionOk="0">
                  <a:moveTo>
                    <a:pt x="21272" y="19889"/>
                  </a:moveTo>
                  <a:cubicBezTo>
                    <a:pt x="21423" y="20287"/>
                    <a:pt x="21498" y="20598"/>
                    <a:pt x="21536" y="20840"/>
                  </a:cubicBezTo>
                  <a:cubicBezTo>
                    <a:pt x="21574" y="21064"/>
                    <a:pt x="21517" y="21237"/>
                    <a:pt x="21385" y="21358"/>
                  </a:cubicBezTo>
                  <a:cubicBezTo>
                    <a:pt x="21253" y="21479"/>
                    <a:pt x="21007" y="21548"/>
                    <a:pt x="20687" y="21565"/>
                  </a:cubicBezTo>
                  <a:cubicBezTo>
                    <a:pt x="20347" y="21600"/>
                    <a:pt x="19894" y="21600"/>
                    <a:pt x="19289" y="21600"/>
                  </a:cubicBezTo>
                  <a:cubicBezTo>
                    <a:pt x="18666" y="21600"/>
                    <a:pt x="18194" y="21600"/>
                    <a:pt x="17854" y="21583"/>
                  </a:cubicBezTo>
                  <a:cubicBezTo>
                    <a:pt x="17515" y="21565"/>
                    <a:pt x="17250" y="21531"/>
                    <a:pt x="17061" y="21479"/>
                  </a:cubicBezTo>
                  <a:cubicBezTo>
                    <a:pt x="16873" y="21427"/>
                    <a:pt x="16759" y="21358"/>
                    <a:pt x="16684" y="21272"/>
                  </a:cubicBezTo>
                  <a:cubicBezTo>
                    <a:pt x="16608" y="21185"/>
                    <a:pt x="16552" y="21064"/>
                    <a:pt x="16495" y="20926"/>
                  </a:cubicBezTo>
                  <a:lnTo>
                    <a:pt x="14928" y="16623"/>
                  </a:lnTo>
                  <a:lnTo>
                    <a:pt x="6148" y="16623"/>
                  </a:lnTo>
                  <a:lnTo>
                    <a:pt x="4657" y="20805"/>
                  </a:lnTo>
                  <a:cubicBezTo>
                    <a:pt x="4600" y="20961"/>
                    <a:pt x="4543" y="21099"/>
                    <a:pt x="4468" y="21202"/>
                  </a:cubicBezTo>
                  <a:cubicBezTo>
                    <a:pt x="4392" y="21306"/>
                    <a:pt x="4260" y="21393"/>
                    <a:pt x="4090" y="21444"/>
                  </a:cubicBezTo>
                  <a:cubicBezTo>
                    <a:pt x="3920" y="21496"/>
                    <a:pt x="3675" y="21548"/>
                    <a:pt x="3354" y="21565"/>
                  </a:cubicBezTo>
                  <a:cubicBezTo>
                    <a:pt x="3033" y="21583"/>
                    <a:pt x="2617" y="21600"/>
                    <a:pt x="2089" y="21600"/>
                  </a:cubicBezTo>
                  <a:cubicBezTo>
                    <a:pt x="1541" y="21600"/>
                    <a:pt x="1107" y="21583"/>
                    <a:pt x="786" y="21548"/>
                  </a:cubicBezTo>
                  <a:cubicBezTo>
                    <a:pt x="465" y="21514"/>
                    <a:pt x="257" y="21427"/>
                    <a:pt x="144" y="21306"/>
                  </a:cubicBezTo>
                  <a:cubicBezTo>
                    <a:pt x="31" y="21185"/>
                    <a:pt x="-26" y="20995"/>
                    <a:pt x="12" y="20770"/>
                  </a:cubicBezTo>
                  <a:cubicBezTo>
                    <a:pt x="50" y="20546"/>
                    <a:pt x="144" y="20235"/>
                    <a:pt x="276" y="19837"/>
                  </a:cubicBezTo>
                  <a:lnTo>
                    <a:pt x="7489" y="847"/>
                  </a:lnTo>
                  <a:cubicBezTo>
                    <a:pt x="7564" y="657"/>
                    <a:pt x="7640" y="501"/>
                    <a:pt x="7734" y="398"/>
                  </a:cubicBezTo>
                  <a:cubicBezTo>
                    <a:pt x="7829" y="277"/>
                    <a:pt x="7980" y="190"/>
                    <a:pt x="8187" y="138"/>
                  </a:cubicBezTo>
                  <a:cubicBezTo>
                    <a:pt x="8395" y="69"/>
                    <a:pt x="8697" y="35"/>
                    <a:pt x="9056" y="17"/>
                  </a:cubicBezTo>
                  <a:cubicBezTo>
                    <a:pt x="9415" y="0"/>
                    <a:pt x="9924" y="0"/>
                    <a:pt x="10547" y="0"/>
                  </a:cubicBezTo>
                  <a:cubicBezTo>
                    <a:pt x="11265" y="0"/>
                    <a:pt x="11831" y="0"/>
                    <a:pt x="12247" y="17"/>
                  </a:cubicBezTo>
                  <a:cubicBezTo>
                    <a:pt x="12662" y="35"/>
                    <a:pt x="13002" y="69"/>
                    <a:pt x="13229" y="138"/>
                  </a:cubicBezTo>
                  <a:cubicBezTo>
                    <a:pt x="13455" y="207"/>
                    <a:pt x="13625" y="294"/>
                    <a:pt x="13738" y="415"/>
                  </a:cubicBezTo>
                  <a:cubicBezTo>
                    <a:pt x="13833" y="536"/>
                    <a:pt x="13927" y="708"/>
                    <a:pt x="14003" y="916"/>
                  </a:cubicBezTo>
                  <a:lnTo>
                    <a:pt x="21272" y="19889"/>
                  </a:lnTo>
                  <a:close/>
                  <a:moveTo>
                    <a:pt x="10529" y="4182"/>
                  </a:moveTo>
                  <a:lnTo>
                    <a:pt x="10529" y="4182"/>
                  </a:lnTo>
                  <a:lnTo>
                    <a:pt x="7205" y="13288"/>
                  </a:lnTo>
                  <a:lnTo>
                    <a:pt x="13833" y="13288"/>
                  </a:lnTo>
                  <a:lnTo>
                    <a:pt x="10529" y="418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E08D30D0-9F4C-4D50-B29F-84C878B74ECC}"/>
                </a:ext>
              </a:extLst>
            </p:cNvPr>
            <p:cNvSpPr/>
            <p:nvPr/>
          </p:nvSpPr>
          <p:spPr>
            <a:xfrm>
              <a:off x="12839699" y="7543800"/>
              <a:ext cx="116969" cy="15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3"/>
                  </a:moveTo>
                  <a:cubicBezTo>
                    <a:pt x="21600" y="21045"/>
                    <a:pt x="21577" y="21149"/>
                    <a:pt x="21506" y="21236"/>
                  </a:cubicBezTo>
                  <a:cubicBezTo>
                    <a:pt x="21436" y="21322"/>
                    <a:pt x="21295" y="21392"/>
                    <a:pt x="21084" y="21444"/>
                  </a:cubicBezTo>
                  <a:cubicBezTo>
                    <a:pt x="20850" y="21496"/>
                    <a:pt x="20521" y="21531"/>
                    <a:pt x="20099" y="21565"/>
                  </a:cubicBezTo>
                  <a:cubicBezTo>
                    <a:pt x="19654" y="21583"/>
                    <a:pt x="19067" y="21600"/>
                    <a:pt x="18317" y="21600"/>
                  </a:cubicBezTo>
                  <a:cubicBezTo>
                    <a:pt x="17683" y="21600"/>
                    <a:pt x="17191" y="21583"/>
                    <a:pt x="16816" y="21565"/>
                  </a:cubicBezTo>
                  <a:cubicBezTo>
                    <a:pt x="16440" y="21548"/>
                    <a:pt x="16136" y="21496"/>
                    <a:pt x="15924" y="21444"/>
                  </a:cubicBezTo>
                  <a:cubicBezTo>
                    <a:pt x="15713" y="21374"/>
                    <a:pt x="15549" y="21305"/>
                    <a:pt x="15455" y="21218"/>
                  </a:cubicBezTo>
                  <a:cubicBezTo>
                    <a:pt x="15362" y="21132"/>
                    <a:pt x="15291" y="21010"/>
                    <a:pt x="15221" y="20871"/>
                  </a:cubicBezTo>
                  <a:lnTo>
                    <a:pt x="12618" y="16065"/>
                  </a:lnTo>
                  <a:cubicBezTo>
                    <a:pt x="12313" y="15528"/>
                    <a:pt x="12008" y="15042"/>
                    <a:pt x="11703" y="14625"/>
                  </a:cubicBezTo>
                  <a:cubicBezTo>
                    <a:pt x="11398" y="14209"/>
                    <a:pt x="11070" y="13845"/>
                    <a:pt x="10695" y="13567"/>
                  </a:cubicBezTo>
                  <a:cubicBezTo>
                    <a:pt x="10319" y="13290"/>
                    <a:pt x="9897" y="13064"/>
                    <a:pt x="9428" y="12925"/>
                  </a:cubicBezTo>
                  <a:cubicBezTo>
                    <a:pt x="8959" y="12786"/>
                    <a:pt x="8396" y="12717"/>
                    <a:pt x="7763" y="12717"/>
                  </a:cubicBezTo>
                  <a:lnTo>
                    <a:pt x="5910" y="12717"/>
                  </a:lnTo>
                  <a:lnTo>
                    <a:pt x="5910" y="20906"/>
                  </a:lnTo>
                  <a:cubicBezTo>
                    <a:pt x="5910" y="21010"/>
                    <a:pt x="5863" y="21114"/>
                    <a:pt x="5769" y="21201"/>
                  </a:cubicBezTo>
                  <a:cubicBezTo>
                    <a:pt x="5676" y="21288"/>
                    <a:pt x="5512" y="21357"/>
                    <a:pt x="5277" y="21409"/>
                  </a:cubicBezTo>
                  <a:cubicBezTo>
                    <a:pt x="5042" y="21461"/>
                    <a:pt x="4761" y="21513"/>
                    <a:pt x="4386" y="21548"/>
                  </a:cubicBezTo>
                  <a:cubicBezTo>
                    <a:pt x="4010" y="21583"/>
                    <a:pt x="3541" y="21600"/>
                    <a:pt x="2955" y="21600"/>
                  </a:cubicBezTo>
                  <a:cubicBezTo>
                    <a:pt x="2392" y="21600"/>
                    <a:pt x="1900" y="21583"/>
                    <a:pt x="1524" y="21548"/>
                  </a:cubicBezTo>
                  <a:cubicBezTo>
                    <a:pt x="1149" y="21513"/>
                    <a:pt x="844" y="21478"/>
                    <a:pt x="610" y="21409"/>
                  </a:cubicBezTo>
                  <a:cubicBezTo>
                    <a:pt x="375" y="21340"/>
                    <a:pt x="235" y="21288"/>
                    <a:pt x="141" y="21201"/>
                  </a:cubicBezTo>
                  <a:cubicBezTo>
                    <a:pt x="47" y="21114"/>
                    <a:pt x="0" y="21010"/>
                    <a:pt x="0" y="20906"/>
                  </a:cubicBezTo>
                  <a:lnTo>
                    <a:pt x="0" y="1388"/>
                  </a:lnTo>
                  <a:cubicBezTo>
                    <a:pt x="0" y="902"/>
                    <a:pt x="164" y="555"/>
                    <a:pt x="493" y="330"/>
                  </a:cubicBezTo>
                  <a:cubicBezTo>
                    <a:pt x="821" y="121"/>
                    <a:pt x="1243" y="0"/>
                    <a:pt x="1736" y="0"/>
                  </a:cubicBezTo>
                  <a:lnTo>
                    <a:pt x="9264" y="0"/>
                  </a:lnTo>
                  <a:cubicBezTo>
                    <a:pt x="10038" y="0"/>
                    <a:pt x="10648" y="17"/>
                    <a:pt x="11140" y="35"/>
                  </a:cubicBezTo>
                  <a:cubicBezTo>
                    <a:pt x="11633" y="52"/>
                    <a:pt x="12078" y="87"/>
                    <a:pt x="12477" y="121"/>
                  </a:cubicBezTo>
                  <a:cubicBezTo>
                    <a:pt x="13650" y="243"/>
                    <a:pt x="14705" y="451"/>
                    <a:pt x="15643" y="746"/>
                  </a:cubicBezTo>
                  <a:cubicBezTo>
                    <a:pt x="16581" y="1041"/>
                    <a:pt x="17379" y="1440"/>
                    <a:pt x="18012" y="1926"/>
                  </a:cubicBezTo>
                  <a:cubicBezTo>
                    <a:pt x="18669" y="2412"/>
                    <a:pt x="19161" y="2984"/>
                    <a:pt x="19513" y="3643"/>
                  </a:cubicBezTo>
                  <a:cubicBezTo>
                    <a:pt x="19865" y="4303"/>
                    <a:pt x="20029" y="5066"/>
                    <a:pt x="20029" y="5916"/>
                  </a:cubicBezTo>
                  <a:cubicBezTo>
                    <a:pt x="20029" y="6645"/>
                    <a:pt x="19912" y="7287"/>
                    <a:pt x="19654" y="7877"/>
                  </a:cubicBezTo>
                  <a:cubicBezTo>
                    <a:pt x="19396" y="8466"/>
                    <a:pt x="19044" y="9004"/>
                    <a:pt x="18575" y="9455"/>
                  </a:cubicBezTo>
                  <a:cubicBezTo>
                    <a:pt x="18106" y="9924"/>
                    <a:pt x="17496" y="10323"/>
                    <a:pt x="16792" y="10670"/>
                  </a:cubicBezTo>
                  <a:cubicBezTo>
                    <a:pt x="16089" y="11017"/>
                    <a:pt x="15291" y="11294"/>
                    <a:pt x="14377" y="11502"/>
                  </a:cubicBezTo>
                  <a:cubicBezTo>
                    <a:pt x="14822" y="11659"/>
                    <a:pt x="15221" y="11849"/>
                    <a:pt x="15596" y="12075"/>
                  </a:cubicBezTo>
                  <a:cubicBezTo>
                    <a:pt x="15971" y="12301"/>
                    <a:pt x="16347" y="12561"/>
                    <a:pt x="16675" y="12873"/>
                  </a:cubicBezTo>
                  <a:cubicBezTo>
                    <a:pt x="17003" y="13185"/>
                    <a:pt x="17332" y="13550"/>
                    <a:pt x="17637" y="13949"/>
                  </a:cubicBezTo>
                  <a:cubicBezTo>
                    <a:pt x="17942" y="14348"/>
                    <a:pt x="18223" y="14816"/>
                    <a:pt x="18504" y="15319"/>
                  </a:cubicBezTo>
                  <a:lnTo>
                    <a:pt x="20943" y="19553"/>
                  </a:lnTo>
                  <a:cubicBezTo>
                    <a:pt x="21178" y="19969"/>
                    <a:pt x="21319" y="20281"/>
                    <a:pt x="21389" y="20472"/>
                  </a:cubicBezTo>
                  <a:cubicBezTo>
                    <a:pt x="21553" y="20663"/>
                    <a:pt x="21600" y="20819"/>
                    <a:pt x="21600" y="20923"/>
                  </a:cubicBezTo>
                  <a:close/>
                  <a:moveTo>
                    <a:pt x="13978" y="6333"/>
                  </a:moveTo>
                  <a:cubicBezTo>
                    <a:pt x="13978" y="5621"/>
                    <a:pt x="13767" y="5031"/>
                    <a:pt x="13321" y="4546"/>
                  </a:cubicBezTo>
                  <a:cubicBezTo>
                    <a:pt x="12899" y="4060"/>
                    <a:pt x="12172" y="3713"/>
                    <a:pt x="11187" y="3522"/>
                  </a:cubicBezTo>
                  <a:cubicBezTo>
                    <a:pt x="10882" y="3470"/>
                    <a:pt x="10554" y="3418"/>
                    <a:pt x="10155" y="3383"/>
                  </a:cubicBezTo>
                  <a:cubicBezTo>
                    <a:pt x="9780" y="3348"/>
                    <a:pt x="9240" y="3331"/>
                    <a:pt x="8560" y="3331"/>
                  </a:cubicBezTo>
                  <a:lnTo>
                    <a:pt x="5910" y="3331"/>
                  </a:lnTo>
                  <a:lnTo>
                    <a:pt x="5910" y="9421"/>
                  </a:lnTo>
                  <a:lnTo>
                    <a:pt x="8912" y="9421"/>
                  </a:lnTo>
                  <a:cubicBezTo>
                    <a:pt x="9756" y="9421"/>
                    <a:pt x="10483" y="9351"/>
                    <a:pt x="11117" y="9195"/>
                  </a:cubicBezTo>
                  <a:cubicBezTo>
                    <a:pt x="11750" y="9039"/>
                    <a:pt x="12266" y="8831"/>
                    <a:pt x="12688" y="8571"/>
                  </a:cubicBezTo>
                  <a:cubicBezTo>
                    <a:pt x="13110" y="8293"/>
                    <a:pt x="13415" y="7981"/>
                    <a:pt x="13626" y="7599"/>
                  </a:cubicBezTo>
                  <a:cubicBezTo>
                    <a:pt x="13861" y="7217"/>
                    <a:pt x="13978" y="6801"/>
                    <a:pt x="13978" y="633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B45CE297-8592-491C-8BA1-27039369DFD2}"/>
                </a:ext>
              </a:extLst>
            </p:cNvPr>
            <p:cNvSpPr/>
            <p:nvPr/>
          </p:nvSpPr>
          <p:spPr>
            <a:xfrm>
              <a:off x="10782300" y="7366000"/>
              <a:ext cx="91315" cy="16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5"/>
                  </a:moveTo>
                  <a:cubicBezTo>
                    <a:pt x="21600" y="2110"/>
                    <a:pt x="21570" y="2394"/>
                    <a:pt x="21540" y="2612"/>
                  </a:cubicBezTo>
                  <a:cubicBezTo>
                    <a:pt x="21510" y="2830"/>
                    <a:pt x="21420" y="3014"/>
                    <a:pt x="21299" y="3148"/>
                  </a:cubicBezTo>
                  <a:cubicBezTo>
                    <a:pt x="21179" y="3282"/>
                    <a:pt x="21059" y="3382"/>
                    <a:pt x="20939" y="3449"/>
                  </a:cubicBezTo>
                  <a:cubicBezTo>
                    <a:pt x="20819" y="3516"/>
                    <a:pt x="20639" y="3550"/>
                    <a:pt x="20458" y="3550"/>
                  </a:cubicBezTo>
                  <a:lnTo>
                    <a:pt x="7841" y="3550"/>
                  </a:lnTo>
                  <a:lnTo>
                    <a:pt x="7841" y="9343"/>
                  </a:lnTo>
                  <a:lnTo>
                    <a:pt x="19677" y="9343"/>
                  </a:lnTo>
                  <a:cubicBezTo>
                    <a:pt x="19858" y="9343"/>
                    <a:pt x="20008" y="9377"/>
                    <a:pt x="20158" y="9427"/>
                  </a:cubicBezTo>
                  <a:cubicBezTo>
                    <a:pt x="20308" y="9477"/>
                    <a:pt x="20428" y="9578"/>
                    <a:pt x="20518" y="9712"/>
                  </a:cubicBezTo>
                  <a:cubicBezTo>
                    <a:pt x="20638" y="9846"/>
                    <a:pt x="20699" y="10013"/>
                    <a:pt x="20759" y="10247"/>
                  </a:cubicBezTo>
                  <a:cubicBezTo>
                    <a:pt x="20819" y="10482"/>
                    <a:pt x="20819" y="10750"/>
                    <a:pt x="20819" y="11085"/>
                  </a:cubicBezTo>
                  <a:cubicBezTo>
                    <a:pt x="20819" y="11420"/>
                    <a:pt x="20789" y="11687"/>
                    <a:pt x="20759" y="11922"/>
                  </a:cubicBezTo>
                  <a:cubicBezTo>
                    <a:pt x="20699" y="12140"/>
                    <a:pt x="20639" y="12324"/>
                    <a:pt x="20518" y="12474"/>
                  </a:cubicBezTo>
                  <a:cubicBezTo>
                    <a:pt x="20398" y="12625"/>
                    <a:pt x="20278" y="12726"/>
                    <a:pt x="20158" y="12776"/>
                  </a:cubicBezTo>
                  <a:cubicBezTo>
                    <a:pt x="20038" y="12826"/>
                    <a:pt x="19858" y="12860"/>
                    <a:pt x="19677" y="12860"/>
                  </a:cubicBezTo>
                  <a:lnTo>
                    <a:pt x="7841" y="12860"/>
                  </a:lnTo>
                  <a:lnTo>
                    <a:pt x="7841" y="20880"/>
                  </a:lnTo>
                  <a:cubicBezTo>
                    <a:pt x="7841" y="20997"/>
                    <a:pt x="7781" y="21114"/>
                    <a:pt x="7661" y="21198"/>
                  </a:cubicBezTo>
                  <a:cubicBezTo>
                    <a:pt x="7541" y="21282"/>
                    <a:pt x="7330" y="21365"/>
                    <a:pt x="7030" y="21416"/>
                  </a:cubicBezTo>
                  <a:cubicBezTo>
                    <a:pt x="6729" y="21466"/>
                    <a:pt x="6309" y="21516"/>
                    <a:pt x="5828" y="21550"/>
                  </a:cubicBezTo>
                  <a:cubicBezTo>
                    <a:pt x="5318" y="21583"/>
                    <a:pt x="4687" y="21600"/>
                    <a:pt x="3906" y="21600"/>
                  </a:cubicBezTo>
                  <a:cubicBezTo>
                    <a:pt x="3154" y="21600"/>
                    <a:pt x="2524" y="21583"/>
                    <a:pt x="2013" y="21550"/>
                  </a:cubicBezTo>
                  <a:cubicBezTo>
                    <a:pt x="1502" y="21516"/>
                    <a:pt x="1112" y="21466"/>
                    <a:pt x="811" y="21416"/>
                  </a:cubicBezTo>
                  <a:cubicBezTo>
                    <a:pt x="511" y="21349"/>
                    <a:pt x="301" y="21282"/>
                    <a:pt x="180" y="21198"/>
                  </a:cubicBezTo>
                  <a:cubicBezTo>
                    <a:pt x="60" y="21114"/>
                    <a:pt x="0" y="20997"/>
                    <a:pt x="0" y="20880"/>
                  </a:cubicBezTo>
                  <a:lnTo>
                    <a:pt x="0" y="1373"/>
                  </a:lnTo>
                  <a:cubicBezTo>
                    <a:pt x="0" y="887"/>
                    <a:pt x="210" y="536"/>
                    <a:pt x="661" y="318"/>
                  </a:cubicBezTo>
                  <a:cubicBezTo>
                    <a:pt x="1112" y="100"/>
                    <a:pt x="1652" y="0"/>
                    <a:pt x="2313" y="0"/>
                  </a:cubicBezTo>
                  <a:lnTo>
                    <a:pt x="20488" y="0"/>
                  </a:lnTo>
                  <a:cubicBezTo>
                    <a:pt x="20668" y="0"/>
                    <a:pt x="20818" y="34"/>
                    <a:pt x="20969" y="84"/>
                  </a:cubicBezTo>
                  <a:cubicBezTo>
                    <a:pt x="21119" y="151"/>
                    <a:pt x="21239" y="251"/>
                    <a:pt x="21329" y="385"/>
                  </a:cubicBezTo>
                  <a:cubicBezTo>
                    <a:pt x="21449" y="519"/>
                    <a:pt x="21509" y="703"/>
                    <a:pt x="21569" y="938"/>
                  </a:cubicBezTo>
                  <a:cubicBezTo>
                    <a:pt x="21570" y="1155"/>
                    <a:pt x="21600" y="1440"/>
                    <a:pt x="21600" y="1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A26601E4-891D-4809-A6B6-D8559A521C89}"/>
                </a:ext>
              </a:extLst>
            </p:cNvPr>
            <p:cNvSpPr/>
            <p:nvPr/>
          </p:nvSpPr>
          <p:spPr>
            <a:xfrm>
              <a:off x="10883899" y="73660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16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79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70" y="12908"/>
                    <a:pt x="5165" y="13816"/>
                  </a:cubicBezTo>
                  <a:cubicBezTo>
                    <a:pt x="5360" y="14724"/>
                    <a:pt x="5662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1" y="18130"/>
                    <a:pt x="12850" y="17935"/>
                    <a:pt x="13613" y="17546"/>
                  </a:cubicBezTo>
                  <a:cubicBezTo>
                    <a:pt x="14376" y="17157"/>
                    <a:pt x="14997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E92379C1-D54C-4F24-B1AF-BB2A51677063}"/>
                </a:ext>
              </a:extLst>
            </p:cNvPr>
            <p:cNvSpPr/>
            <p:nvPr/>
          </p:nvSpPr>
          <p:spPr>
            <a:xfrm>
              <a:off x="11061699" y="7365999"/>
              <a:ext cx="120653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9"/>
                  </a:moveTo>
                  <a:cubicBezTo>
                    <a:pt x="21600" y="18396"/>
                    <a:pt x="21577" y="18623"/>
                    <a:pt x="21554" y="18802"/>
                  </a:cubicBezTo>
                  <a:cubicBezTo>
                    <a:pt x="21532" y="18998"/>
                    <a:pt x="21509" y="19144"/>
                    <a:pt x="21464" y="19290"/>
                  </a:cubicBezTo>
                  <a:cubicBezTo>
                    <a:pt x="21418" y="19420"/>
                    <a:pt x="21373" y="19534"/>
                    <a:pt x="21282" y="19632"/>
                  </a:cubicBezTo>
                  <a:cubicBezTo>
                    <a:pt x="21191" y="19729"/>
                    <a:pt x="21077" y="19843"/>
                    <a:pt x="20918" y="19957"/>
                  </a:cubicBezTo>
                  <a:cubicBezTo>
                    <a:pt x="20759" y="20087"/>
                    <a:pt x="20440" y="20234"/>
                    <a:pt x="19963" y="20429"/>
                  </a:cubicBezTo>
                  <a:cubicBezTo>
                    <a:pt x="19486" y="20624"/>
                    <a:pt x="18917" y="20803"/>
                    <a:pt x="18235" y="20982"/>
                  </a:cubicBezTo>
                  <a:cubicBezTo>
                    <a:pt x="17553" y="21161"/>
                    <a:pt x="16757" y="21307"/>
                    <a:pt x="15893" y="21421"/>
                  </a:cubicBezTo>
                  <a:cubicBezTo>
                    <a:pt x="15006" y="21535"/>
                    <a:pt x="14051" y="21600"/>
                    <a:pt x="13028" y="21600"/>
                  </a:cubicBezTo>
                  <a:cubicBezTo>
                    <a:pt x="11027" y="21600"/>
                    <a:pt x="9208" y="21372"/>
                    <a:pt x="7617" y="20933"/>
                  </a:cubicBezTo>
                  <a:cubicBezTo>
                    <a:pt x="6025" y="20494"/>
                    <a:pt x="4638" y="19827"/>
                    <a:pt x="3502" y="18949"/>
                  </a:cubicBezTo>
                  <a:cubicBezTo>
                    <a:pt x="2365" y="18071"/>
                    <a:pt x="1501" y="16981"/>
                    <a:pt x="910" y="15663"/>
                  </a:cubicBezTo>
                  <a:cubicBezTo>
                    <a:pt x="296" y="14346"/>
                    <a:pt x="0" y="12817"/>
                    <a:pt x="0" y="11077"/>
                  </a:cubicBezTo>
                  <a:cubicBezTo>
                    <a:pt x="0" y="9304"/>
                    <a:pt x="341" y="7726"/>
                    <a:pt x="1000" y="6343"/>
                  </a:cubicBezTo>
                  <a:cubicBezTo>
                    <a:pt x="1660" y="4961"/>
                    <a:pt x="2592" y="3806"/>
                    <a:pt x="3774" y="2863"/>
                  </a:cubicBezTo>
                  <a:cubicBezTo>
                    <a:pt x="4956" y="1919"/>
                    <a:pt x="6389" y="1220"/>
                    <a:pt x="8049" y="732"/>
                  </a:cubicBezTo>
                  <a:cubicBezTo>
                    <a:pt x="9708" y="244"/>
                    <a:pt x="11550" y="0"/>
                    <a:pt x="13551" y="0"/>
                  </a:cubicBezTo>
                  <a:cubicBezTo>
                    <a:pt x="14369" y="0"/>
                    <a:pt x="15143" y="49"/>
                    <a:pt x="15893" y="146"/>
                  </a:cubicBezTo>
                  <a:cubicBezTo>
                    <a:pt x="16643" y="244"/>
                    <a:pt x="17348" y="374"/>
                    <a:pt x="17985" y="520"/>
                  </a:cubicBezTo>
                  <a:cubicBezTo>
                    <a:pt x="18621" y="683"/>
                    <a:pt x="19190" y="862"/>
                    <a:pt x="19713" y="1057"/>
                  </a:cubicBezTo>
                  <a:cubicBezTo>
                    <a:pt x="20213" y="1269"/>
                    <a:pt x="20577" y="1431"/>
                    <a:pt x="20781" y="1578"/>
                  </a:cubicBezTo>
                  <a:cubicBezTo>
                    <a:pt x="20986" y="1724"/>
                    <a:pt x="21122" y="1838"/>
                    <a:pt x="21190" y="1936"/>
                  </a:cubicBezTo>
                  <a:cubicBezTo>
                    <a:pt x="21259" y="2033"/>
                    <a:pt x="21327" y="2163"/>
                    <a:pt x="21372" y="2310"/>
                  </a:cubicBezTo>
                  <a:cubicBezTo>
                    <a:pt x="21418" y="2456"/>
                    <a:pt x="21463" y="2635"/>
                    <a:pt x="21463" y="2846"/>
                  </a:cubicBezTo>
                  <a:cubicBezTo>
                    <a:pt x="21463" y="3058"/>
                    <a:pt x="21509" y="3302"/>
                    <a:pt x="21509" y="3611"/>
                  </a:cubicBezTo>
                  <a:cubicBezTo>
                    <a:pt x="21509" y="3936"/>
                    <a:pt x="21486" y="4213"/>
                    <a:pt x="21463" y="4440"/>
                  </a:cubicBezTo>
                  <a:cubicBezTo>
                    <a:pt x="21441" y="4668"/>
                    <a:pt x="21372" y="4847"/>
                    <a:pt x="21304" y="4993"/>
                  </a:cubicBezTo>
                  <a:cubicBezTo>
                    <a:pt x="21236" y="5140"/>
                    <a:pt x="21145" y="5237"/>
                    <a:pt x="21031" y="5302"/>
                  </a:cubicBezTo>
                  <a:cubicBezTo>
                    <a:pt x="20918" y="5367"/>
                    <a:pt x="20804" y="5400"/>
                    <a:pt x="20668" y="5400"/>
                  </a:cubicBezTo>
                  <a:cubicBezTo>
                    <a:pt x="20440" y="5400"/>
                    <a:pt x="20167" y="5302"/>
                    <a:pt x="19804" y="5124"/>
                  </a:cubicBezTo>
                  <a:cubicBezTo>
                    <a:pt x="19440" y="4945"/>
                    <a:pt x="19008" y="4717"/>
                    <a:pt x="18462" y="4489"/>
                  </a:cubicBezTo>
                  <a:cubicBezTo>
                    <a:pt x="17916" y="4261"/>
                    <a:pt x="17257" y="4050"/>
                    <a:pt x="16484" y="3855"/>
                  </a:cubicBezTo>
                  <a:cubicBezTo>
                    <a:pt x="15734" y="3660"/>
                    <a:pt x="14824" y="3578"/>
                    <a:pt x="13756" y="3578"/>
                  </a:cubicBezTo>
                  <a:cubicBezTo>
                    <a:pt x="12596" y="3578"/>
                    <a:pt x="11573" y="3741"/>
                    <a:pt x="10641" y="4083"/>
                  </a:cubicBezTo>
                  <a:cubicBezTo>
                    <a:pt x="9731" y="4424"/>
                    <a:pt x="8958" y="4912"/>
                    <a:pt x="8321" y="5530"/>
                  </a:cubicBezTo>
                  <a:cubicBezTo>
                    <a:pt x="7685" y="6165"/>
                    <a:pt x="7185" y="6929"/>
                    <a:pt x="6866" y="7824"/>
                  </a:cubicBezTo>
                  <a:cubicBezTo>
                    <a:pt x="6525" y="8718"/>
                    <a:pt x="6366" y="9726"/>
                    <a:pt x="6366" y="10849"/>
                  </a:cubicBezTo>
                  <a:cubicBezTo>
                    <a:pt x="6366" y="12069"/>
                    <a:pt x="6548" y="13142"/>
                    <a:pt x="6889" y="14037"/>
                  </a:cubicBezTo>
                  <a:cubicBezTo>
                    <a:pt x="7253" y="14931"/>
                    <a:pt x="7753" y="15680"/>
                    <a:pt x="8412" y="16265"/>
                  </a:cubicBezTo>
                  <a:cubicBezTo>
                    <a:pt x="9072" y="16851"/>
                    <a:pt x="9868" y="17274"/>
                    <a:pt x="10777" y="17566"/>
                  </a:cubicBezTo>
                  <a:cubicBezTo>
                    <a:pt x="11686" y="17859"/>
                    <a:pt x="12755" y="17989"/>
                    <a:pt x="13915" y="17989"/>
                  </a:cubicBezTo>
                  <a:cubicBezTo>
                    <a:pt x="14961" y="17989"/>
                    <a:pt x="15870" y="17908"/>
                    <a:pt x="16643" y="17729"/>
                  </a:cubicBezTo>
                  <a:cubicBezTo>
                    <a:pt x="17416" y="17550"/>
                    <a:pt x="18075" y="17355"/>
                    <a:pt x="18621" y="17143"/>
                  </a:cubicBezTo>
                  <a:cubicBezTo>
                    <a:pt x="19167" y="16932"/>
                    <a:pt x="19622" y="16737"/>
                    <a:pt x="19985" y="16558"/>
                  </a:cubicBezTo>
                  <a:cubicBezTo>
                    <a:pt x="20349" y="16379"/>
                    <a:pt x="20622" y="16298"/>
                    <a:pt x="20804" y="16298"/>
                  </a:cubicBezTo>
                  <a:cubicBezTo>
                    <a:pt x="20963" y="16298"/>
                    <a:pt x="21077" y="16314"/>
                    <a:pt x="21167" y="16363"/>
                  </a:cubicBezTo>
                  <a:cubicBezTo>
                    <a:pt x="21258" y="16412"/>
                    <a:pt x="21327" y="16493"/>
                    <a:pt x="21395" y="16623"/>
                  </a:cubicBezTo>
                  <a:cubicBezTo>
                    <a:pt x="21463" y="16753"/>
                    <a:pt x="21508" y="16932"/>
                    <a:pt x="21531" y="17160"/>
                  </a:cubicBezTo>
                  <a:cubicBezTo>
                    <a:pt x="21600" y="17420"/>
                    <a:pt x="21600" y="17729"/>
                    <a:pt x="21600" y="1811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72CFD1B7-1791-4338-963D-8AB9CEBADF75}"/>
                </a:ext>
              </a:extLst>
            </p:cNvPr>
            <p:cNvSpPr/>
            <p:nvPr/>
          </p:nvSpPr>
          <p:spPr>
            <a:xfrm>
              <a:off x="11201400" y="7366000"/>
              <a:ext cx="133349" cy="16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54"/>
                  </a:moveTo>
                  <a:cubicBezTo>
                    <a:pt x="21600" y="14652"/>
                    <a:pt x="21353" y="15802"/>
                    <a:pt x="20880" y="16836"/>
                  </a:cubicBezTo>
                  <a:cubicBezTo>
                    <a:pt x="20407" y="17871"/>
                    <a:pt x="19707" y="18725"/>
                    <a:pt x="18782" y="19432"/>
                  </a:cubicBezTo>
                  <a:cubicBezTo>
                    <a:pt x="17856" y="20138"/>
                    <a:pt x="16704" y="20680"/>
                    <a:pt x="15346" y="21041"/>
                  </a:cubicBezTo>
                  <a:cubicBezTo>
                    <a:pt x="13989" y="21419"/>
                    <a:pt x="12425" y="21600"/>
                    <a:pt x="10635" y="21600"/>
                  </a:cubicBezTo>
                  <a:cubicBezTo>
                    <a:pt x="8969" y="21600"/>
                    <a:pt x="7488" y="21436"/>
                    <a:pt x="6171" y="21107"/>
                  </a:cubicBezTo>
                  <a:cubicBezTo>
                    <a:pt x="4855" y="20779"/>
                    <a:pt x="3723" y="20270"/>
                    <a:pt x="2818" y="19596"/>
                  </a:cubicBezTo>
                  <a:cubicBezTo>
                    <a:pt x="1913" y="18923"/>
                    <a:pt x="1214" y="18085"/>
                    <a:pt x="720" y="17067"/>
                  </a:cubicBezTo>
                  <a:cubicBezTo>
                    <a:pt x="226" y="16065"/>
                    <a:pt x="0" y="14882"/>
                    <a:pt x="0" y="13535"/>
                  </a:cubicBezTo>
                  <a:lnTo>
                    <a:pt x="0" y="690"/>
                  </a:lnTo>
                  <a:cubicBezTo>
                    <a:pt x="0" y="575"/>
                    <a:pt x="41" y="476"/>
                    <a:pt x="123" y="394"/>
                  </a:cubicBezTo>
                  <a:cubicBezTo>
                    <a:pt x="206" y="312"/>
                    <a:pt x="350" y="230"/>
                    <a:pt x="555" y="181"/>
                  </a:cubicBezTo>
                  <a:cubicBezTo>
                    <a:pt x="761" y="131"/>
                    <a:pt x="1049" y="82"/>
                    <a:pt x="1378" y="49"/>
                  </a:cubicBezTo>
                  <a:cubicBezTo>
                    <a:pt x="1728" y="16"/>
                    <a:pt x="2160" y="0"/>
                    <a:pt x="2695" y="0"/>
                  </a:cubicBezTo>
                  <a:cubicBezTo>
                    <a:pt x="3209" y="0"/>
                    <a:pt x="3641" y="16"/>
                    <a:pt x="3970" y="49"/>
                  </a:cubicBezTo>
                  <a:cubicBezTo>
                    <a:pt x="4320" y="82"/>
                    <a:pt x="4588" y="131"/>
                    <a:pt x="4793" y="181"/>
                  </a:cubicBezTo>
                  <a:cubicBezTo>
                    <a:pt x="4999" y="230"/>
                    <a:pt x="5143" y="312"/>
                    <a:pt x="5225" y="394"/>
                  </a:cubicBezTo>
                  <a:cubicBezTo>
                    <a:pt x="5308" y="476"/>
                    <a:pt x="5349" y="575"/>
                    <a:pt x="5349" y="690"/>
                  </a:cubicBezTo>
                  <a:lnTo>
                    <a:pt x="5349" y="13157"/>
                  </a:lnTo>
                  <a:cubicBezTo>
                    <a:pt x="5349" y="13995"/>
                    <a:pt x="5472" y="14718"/>
                    <a:pt x="5740" y="15342"/>
                  </a:cubicBezTo>
                  <a:cubicBezTo>
                    <a:pt x="6007" y="15966"/>
                    <a:pt x="6377" y="16459"/>
                    <a:pt x="6850" y="16869"/>
                  </a:cubicBezTo>
                  <a:cubicBezTo>
                    <a:pt x="7324" y="17280"/>
                    <a:pt x="7920" y="17576"/>
                    <a:pt x="8579" y="17773"/>
                  </a:cubicBezTo>
                  <a:cubicBezTo>
                    <a:pt x="9257" y="17970"/>
                    <a:pt x="9998" y="18069"/>
                    <a:pt x="10841" y="18069"/>
                  </a:cubicBezTo>
                  <a:cubicBezTo>
                    <a:pt x="11685" y="18069"/>
                    <a:pt x="12446" y="17970"/>
                    <a:pt x="13104" y="17756"/>
                  </a:cubicBezTo>
                  <a:cubicBezTo>
                    <a:pt x="13762" y="17543"/>
                    <a:pt x="14338" y="17247"/>
                    <a:pt x="14791" y="16853"/>
                  </a:cubicBezTo>
                  <a:cubicBezTo>
                    <a:pt x="15264" y="16459"/>
                    <a:pt x="15614" y="15966"/>
                    <a:pt x="15861" y="15391"/>
                  </a:cubicBezTo>
                  <a:cubicBezTo>
                    <a:pt x="16108" y="14816"/>
                    <a:pt x="16231" y="14143"/>
                    <a:pt x="16231" y="13404"/>
                  </a:cubicBezTo>
                  <a:lnTo>
                    <a:pt x="16231" y="690"/>
                  </a:lnTo>
                  <a:cubicBezTo>
                    <a:pt x="16231" y="575"/>
                    <a:pt x="16272" y="476"/>
                    <a:pt x="16355" y="394"/>
                  </a:cubicBezTo>
                  <a:cubicBezTo>
                    <a:pt x="16437" y="312"/>
                    <a:pt x="16581" y="230"/>
                    <a:pt x="16787" y="181"/>
                  </a:cubicBezTo>
                  <a:cubicBezTo>
                    <a:pt x="16992" y="131"/>
                    <a:pt x="17260" y="82"/>
                    <a:pt x="17609" y="49"/>
                  </a:cubicBezTo>
                  <a:cubicBezTo>
                    <a:pt x="17959" y="16"/>
                    <a:pt x="18391" y="0"/>
                    <a:pt x="18906" y="0"/>
                  </a:cubicBezTo>
                  <a:cubicBezTo>
                    <a:pt x="19420" y="0"/>
                    <a:pt x="19852" y="16"/>
                    <a:pt x="20181" y="49"/>
                  </a:cubicBezTo>
                  <a:cubicBezTo>
                    <a:pt x="20510" y="82"/>
                    <a:pt x="20777" y="131"/>
                    <a:pt x="20983" y="181"/>
                  </a:cubicBezTo>
                  <a:cubicBezTo>
                    <a:pt x="21189" y="230"/>
                    <a:pt x="21333" y="312"/>
                    <a:pt x="21415" y="394"/>
                  </a:cubicBezTo>
                  <a:cubicBezTo>
                    <a:pt x="21498" y="476"/>
                    <a:pt x="21539" y="575"/>
                    <a:pt x="21539" y="690"/>
                  </a:cubicBezTo>
                  <a:lnTo>
                    <a:pt x="21539" y="1335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1F0D3571-4848-4558-8628-588E95336CF0}"/>
                </a:ext>
              </a:extLst>
            </p:cNvPr>
            <p:cNvSpPr/>
            <p:nvPr/>
          </p:nvSpPr>
          <p:spPr>
            <a:xfrm>
              <a:off x="11366499" y="7365999"/>
              <a:ext cx="106554" cy="16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54"/>
                    <a:pt x="21265" y="17027"/>
                    <a:pt x="20622" y="17854"/>
                  </a:cubicBezTo>
                  <a:cubicBezTo>
                    <a:pt x="19978" y="18681"/>
                    <a:pt x="19103" y="19378"/>
                    <a:pt x="17996" y="19930"/>
                  </a:cubicBezTo>
                  <a:cubicBezTo>
                    <a:pt x="16889" y="20481"/>
                    <a:pt x="15601" y="20903"/>
                    <a:pt x="14108" y="21178"/>
                  </a:cubicBezTo>
                  <a:cubicBezTo>
                    <a:pt x="12615" y="21454"/>
                    <a:pt x="11044" y="21600"/>
                    <a:pt x="9345" y="21600"/>
                  </a:cubicBezTo>
                  <a:cubicBezTo>
                    <a:pt x="8213" y="21600"/>
                    <a:pt x="7131" y="21535"/>
                    <a:pt x="6153" y="21422"/>
                  </a:cubicBezTo>
                  <a:cubicBezTo>
                    <a:pt x="5175" y="21308"/>
                    <a:pt x="4299" y="21162"/>
                    <a:pt x="3553" y="21000"/>
                  </a:cubicBezTo>
                  <a:cubicBezTo>
                    <a:pt x="2806" y="20838"/>
                    <a:pt x="2162" y="20659"/>
                    <a:pt x="1673" y="20481"/>
                  </a:cubicBezTo>
                  <a:cubicBezTo>
                    <a:pt x="1184" y="20303"/>
                    <a:pt x="798" y="20141"/>
                    <a:pt x="592" y="19995"/>
                  </a:cubicBezTo>
                  <a:cubicBezTo>
                    <a:pt x="386" y="19849"/>
                    <a:pt x="206" y="19654"/>
                    <a:pt x="129" y="19395"/>
                  </a:cubicBezTo>
                  <a:cubicBezTo>
                    <a:pt x="26" y="19135"/>
                    <a:pt x="0" y="18746"/>
                    <a:pt x="0" y="18259"/>
                  </a:cubicBezTo>
                  <a:cubicBezTo>
                    <a:pt x="0" y="17919"/>
                    <a:pt x="26" y="17643"/>
                    <a:pt x="52" y="17416"/>
                  </a:cubicBezTo>
                  <a:cubicBezTo>
                    <a:pt x="77" y="17189"/>
                    <a:pt x="154" y="17011"/>
                    <a:pt x="206" y="16865"/>
                  </a:cubicBezTo>
                  <a:cubicBezTo>
                    <a:pt x="283" y="16719"/>
                    <a:pt x="386" y="16622"/>
                    <a:pt x="515" y="16573"/>
                  </a:cubicBezTo>
                  <a:cubicBezTo>
                    <a:pt x="644" y="16508"/>
                    <a:pt x="798" y="16492"/>
                    <a:pt x="953" y="16492"/>
                  </a:cubicBezTo>
                  <a:cubicBezTo>
                    <a:pt x="1184" y="16492"/>
                    <a:pt x="1519" y="16573"/>
                    <a:pt x="1957" y="16751"/>
                  </a:cubicBezTo>
                  <a:cubicBezTo>
                    <a:pt x="2394" y="16930"/>
                    <a:pt x="2961" y="17124"/>
                    <a:pt x="3630" y="17335"/>
                  </a:cubicBezTo>
                  <a:cubicBezTo>
                    <a:pt x="4300" y="17546"/>
                    <a:pt x="5123" y="17740"/>
                    <a:pt x="6076" y="17919"/>
                  </a:cubicBezTo>
                  <a:cubicBezTo>
                    <a:pt x="7029" y="18097"/>
                    <a:pt x="8110" y="18178"/>
                    <a:pt x="9371" y="18178"/>
                  </a:cubicBezTo>
                  <a:cubicBezTo>
                    <a:pt x="10195" y="18178"/>
                    <a:pt x="10916" y="18113"/>
                    <a:pt x="11560" y="18000"/>
                  </a:cubicBezTo>
                  <a:cubicBezTo>
                    <a:pt x="12203" y="17870"/>
                    <a:pt x="12770" y="17708"/>
                    <a:pt x="13207" y="17481"/>
                  </a:cubicBezTo>
                  <a:cubicBezTo>
                    <a:pt x="13671" y="17254"/>
                    <a:pt x="14005" y="16978"/>
                    <a:pt x="14237" y="16638"/>
                  </a:cubicBezTo>
                  <a:cubicBezTo>
                    <a:pt x="14469" y="16297"/>
                    <a:pt x="14598" y="15940"/>
                    <a:pt x="14598" y="15519"/>
                  </a:cubicBezTo>
                  <a:cubicBezTo>
                    <a:pt x="14598" y="15049"/>
                    <a:pt x="14392" y="14643"/>
                    <a:pt x="13980" y="14303"/>
                  </a:cubicBezTo>
                  <a:cubicBezTo>
                    <a:pt x="13568" y="13962"/>
                    <a:pt x="13027" y="13670"/>
                    <a:pt x="12384" y="13394"/>
                  </a:cubicBezTo>
                  <a:cubicBezTo>
                    <a:pt x="11740" y="13119"/>
                    <a:pt x="10994" y="12892"/>
                    <a:pt x="10144" y="12648"/>
                  </a:cubicBezTo>
                  <a:cubicBezTo>
                    <a:pt x="9294" y="12405"/>
                    <a:pt x="8445" y="12178"/>
                    <a:pt x="7569" y="11919"/>
                  </a:cubicBezTo>
                  <a:cubicBezTo>
                    <a:pt x="6694" y="11659"/>
                    <a:pt x="5819" y="11367"/>
                    <a:pt x="4995" y="11043"/>
                  </a:cubicBezTo>
                  <a:cubicBezTo>
                    <a:pt x="4171" y="10719"/>
                    <a:pt x="3424" y="10330"/>
                    <a:pt x="2755" y="9859"/>
                  </a:cubicBezTo>
                  <a:cubicBezTo>
                    <a:pt x="2111" y="9405"/>
                    <a:pt x="1571" y="8870"/>
                    <a:pt x="1159" y="8238"/>
                  </a:cubicBezTo>
                  <a:cubicBezTo>
                    <a:pt x="747" y="7622"/>
                    <a:pt x="541" y="6876"/>
                    <a:pt x="541" y="6000"/>
                  </a:cubicBezTo>
                  <a:cubicBezTo>
                    <a:pt x="541" y="4994"/>
                    <a:pt x="824" y="4119"/>
                    <a:pt x="1416" y="3373"/>
                  </a:cubicBezTo>
                  <a:cubicBezTo>
                    <a:pt x="2009" y="2611"/>
                    <a:pt x="2807" y="1995"/>
                    <a:pt x="3785" y="1492"/>
                  </a:cubicBezTo>
                  <a:cubicBezTo>
                    <a:pt x="4789" y="989"/>
                    <a:pt x="5948" y="616"/>
                    <a:pt x="7312" y="373"/>
                  </a:cubicBezTo>
                  <a:cubicBezTo>
                    <a:pt x="8676" y="130"/>
                    <a:pt x="10092" y="0"/>
                    <a:pt x="11611" y="0"/>
                  </a:cubicBezTo>
                  <a:cubicBezTo>
                    <a:pt x="12384" y="0"/>
                    <a:pt x="13182" y="32"/>
                    <a:pt x="13954" y="114"/>
                  </a:cubicBezTo>
                  <a:cubicBezTo>
                    <a:pt x="14726" y="195"/>
                    <a:pt x="15473" y="292"/>
                    <a:pt x="16142" y="422"/>
                  </a:cubicBezTo>
                  <a:cubicBezTo>
                    <a:pt x="16812" y="551"/>
                    <a:pt x="17430" y="697"/>
                    <a:pt x="17970" y="860"/>
                  </a:cubicBezTo>
                  <a:cubicBezTo>
                    <a:pt x="18511" y="1022"/>
                    <a:pt x="18846" y="1151"/>
                    <a:pt x="19026" y="1265"/>
                  </a:cubicBezTo>
                  <a:cubicBezTo>
                    <a:pt x="19206" y="1378"/>
                    <a:pt x="19309" y="1459"/>
                    <a:pt x="19361" y="1541"/>
                  </a:cubicBezTo>
                  <a:cubicBezTo>
                    <a:pt x="19412" y="1622"/>
                    <a:pt x="19463" y="1719"/>
                    <a:pt x="19515" y="1832"/>
                  </a:cubicBezTo>
                  <a:cubicBezTo>
                    <a:pt x="19567" y="1946"/>
                    <a:pt x="19592" y="2108"/>
                    <a:pt x="19592" y="2303"/>
                  </a:cubicBezTo>
                  <a:cubicBezTo>
                    <a:pt x="19618" y="2497"/>
                    <a:pt x="19618" y="2724"/>
                    <a:pt x="19618" y="3000"/>
                  </a:cubicBezTo>
                  <a:cubicBezTo>
                    <a:pt x="19618" y="3308"/>
                    <a:pt x="19618" y="3567"/>
                    <a:pt x="19567" y="3795"/>
                  </a:cubicBezTo>
                  <a:cubicBezTo>
                    <a:pt x="19541" y="4005"/>
                    <a:pt x="19489" y="4184"/>
                    <a:pt x="19438" y="4330"/>
                  </a:cubicBezTo>
                  <a:cubicBezTo>
                    <a:pt x="19386" y="4476"/>
                    <a:pt x="19283" y="4573"/>
                    <a:pt x="19180" y="4638"/>
                  </a:cubicBezTo>
                  <a:cubicBezTo>
                    <a:pt x="19078" y="4703"/>
                    <a:pt x="18923" y="4735"/>
                    <a:pt x="18743" y="4735"/>
                  </a:cubicBezTo>
                  <a:cubicBezTo>
                    <a:pt x="18563" y="4735"/>
                    <a:pt x="18254" y="4654"/>
                    <a:pt x="17842" y="4508"/>
                  </a:cubicBezTo>
                  <a:cubicBezTo>
                    <a:pt x="17430" y="4362"/>
                    <a:pt x="16941" y="4200"/>
                    <a:pt x="16323" y="4022"/>
                  </a:cubicBezTo>
                  <a:cubicBezTo>
                    <a:pt x="15731" y="3843"/>
                    <a:pt x="15036" y="3681"/>
                    <a:pt x="14263" y="3535"/>
                  </a:cubicBezTo>
                  <a:cubicBezTo>
                    <a:pt x="13491" y="3389"/>
                    <a:pt x="12615" y="3324"/>
                    <a:pt x="11689" y="3324"/>
                  </a:cubicBezTo>
                  <a:cubicBezTo>
                    <a:pt x="10942" y="3324"/>
                    <a:pt x="10324" y="3373"/>
                    <a:pt x="9758" y="3486"/>
                  </a:cubicBezTo>
                  <a:cubicBezTo>
                    <a:pt x="9217" y="3600"/>
                    <a:pt x="8754" y="3762"/>
                    <a:pt x="8393" y="3957"/>
                  </a:cubicBezTo>
                  <a:cubicBezTo>
                    <a:pt x="8033" y="4151"/>
                    <a:pt x="7750" y="4395"/>
                    <a:pt x="7569" y="4670"/>
                  </a:cubicBezTo>
                  <a:cubicBezTo>
                    <a:pt x="7389" y="4946"/>
                    <a:pt x="7312" y="5238"/>
                    <a:pt x="7312" y="5562"/>
                  </a:cubicBezTo>
                  <a:cubicBezTo>
                    <a:pt x="7312" y="6032"/>
                    <a:pt x="7518" y="6422"/>
                    <a:pt x="7904" y="6762"/>
                  </a:cubicBezTo>
                  <a:cubicBezTo>
                    <a:pt x="8316" y="7103"/>
                    <a:pt x="8831" y="7394"/>
                    <a:pt x="9526" y="7670"/>
                  </a:cubicBezTo>
                  <a:cubicBezTo>
                    <a:pt x="10221" y="7946"/>
                    <a:pt x="10968" y="8173"/>
                    <a:pt x="11817" y="8416"/>
                  </a:cubicBezTo>
                  <a:cubicBezTo>
                    <a:pt x="12667" y="8643"/>
                    <a:pt x="13542" y="8886"/>
                    <a:pt x="14418" y="9146"/>
                  </a:cubicBezTo>
                  <a:cubicBezTo>
                    <a:pt x="15293" y="9405"/>
                    <a:pt x="16168" y="9697"/>
                    <a:pt x="17018" y="10021"/>
                  </a:cubicBezTo>
                  <a:cubicBezTo>
                    <a:pt x="17868" y="10346"/>
                    <a:pt x="18640" y="10735"/>
                    <a:pt x="19284" y="11189"/>
                  </a:cubicBezTo>
                  <a:cubicBezTo>
                    <a:pt x="19953" y="11643"/>
                    <a:pt x="20493" y="12178"/>
                    <a:pt x="20880" y="12794"/>
                  </a:cubicBezTo>
                  <a:cubicBezTo>
                    <a:pt x="21394" y="13394"/>
                    <a:pt x="21600" y="14124"/>
                    <a:pt x="21600" y="1496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18947C0B-E06F-49D6-A615-0127B43F0ADD}"/>
                </a:ext>
              </a:extLst>
            </p:cNvPr>
            <p:cNvSpPr/>
            <p:nvPr/>
          </p:nvSpPr>
          <p:spPr>
            <a:xfrm>
              <a:off x="9385300" y="7277099"/>
              <a:ext cx="134747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3" y="21066"/>
                    <a:pt x="21009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7"/>
                    <a:pt x="1547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4"/>
                  </a:lnTo>
                  <a:cubicBezTo>
                    <a:pt x="6515" y="8223"/>
                    <a:pt x="6148" y="7589"/>
                    <a:pt x="5741" y="6889"/>
                  </a:cubicBezTo>
                  <a:cubicBezTo>
                    <a:pt x="5334" y="6188"/>
                    <a:pt x="5008" y="5521"/>
                    <a:pt x="4682" y="4871"/>
                  </a:cubicBezTo>
                  <a:lnTo>
                    <a:pt x="4642" y="4871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4" y="8840"/>
                    <a:pt x="4804" y="969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200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67"/>
                    <a:pt x="3888" y="21517"/>
                    <a:pt x="3583" y="21550"/>
                  </a:cubicBezTo>
                  <a:cubicBezTo>
                    <a:pt x="3278" y="21583"/>
                    <a:pt x="2871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88" y="14695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7" y="14811"/>
                    <a:pt x="16816" y="13994"/>
                    <a:pt x="16816" y="13160"/>
                  </a:cubicBezTo>
                  <a:cubicBezTo>
                    <a:pt x="16816" y="12326"/>
                    <a:pt x="16796" y="11526"/>
                    <a:pt x="16796" y="10758"/>
                  </a:cubicBezTo>
                  <a:lnTo>
                    <a:pt x="16796" y="701"/>
                  </a:lnTo>
                  <a:cubicBezTo>
                    <a:pt x="16796" y="584"/>
                    <a:pt x="16836" y="484"/>
                    <a:pt x="16918" y="400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14E8369C-7F81-4725-AC5A-B8465B9C19DA}"/>
                </a:ext>
              </a:extLst>
            </p:cNvPr>
            <p:cNvSpPr/>
            <p:nvPr/>
          </p:nvSpPr>
          <p:spPr>
            <a:xfrm>
              <a:off x="9550399" y="7277100"/>
              <a:ext cx="96521" cy="16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1"/>
                  </a:moveTo>
                  <a:cubicBezTo>
                    <a:pt x="21600" y="20221"/>
                    <a:pt x="21572" y="20490"/>
                    <a:pt x="21543" y="20708"/>
                  </a:cubicBezTo>
                  <a:cubicBezTo>
                    <a:pt x="21486" y="20927"/>
                    <a:pt x="21429" y="21095"/>
                    <a:pt x="21344" y="21230"/>
                  </a:cubicBezTo>
                  <a:cubicBezTo>
                    <a:pt x="21259" y="21365"/>
                    <a:pt x="21145" y="21465"/>
                    <a:pt x="21003" y="21516"/>
                  </a:cubicBezTo>
                  <a:cubicBezTo>
                    <a:pt x="20861" y="21583"/>
                    <a:pt x="20719" y="21600"/>
                    <a:pt x="20548" y="21600"/>
                  </a:cubicBezTo>
                  <a:lnTo>
                    <a:pt x="2188" y="21600"/>
                  </a:lnTo>
                  <a:cubicBezTo>
                    <a:pt x="1563" y="21600"/>
                    <a:pt x="1051" y="21499"/>
                    <a:pt x="625" y="21280"/>
                  </a:cubicBezTo>
                  <a:cubicBezTo>
                    <a:pt x="199" y="21062"/>
                    <a:pt x="0" y="20708"/>
                    <a:pt x="0" y="20221"/>
                  </a:cubicBezTo>
                  <a:lnTo>
                    <a:pt x="0" y="1379"/>
                  </a:lnTo>
                  <a:cubicBezTo>
                    <a:pt x="0" y="892"/>
                    <a:pt x="199" y="538"/>
                    <a:pt x="625" y="320"/>
                  </a:cubicBezTo>
                  <a:cubicBezTo>
                    <a:pt x="1052" y="101"/>
                    <a:pt x="1563" y="0"/>
                    <a:pt x="2188" y="0"/>
                  </a:cubicBezTo>
                  <a:lnTo>
                    <a:pt x="20435" y="0"/>
                  </a:lnTo>
                  <a:cubicBezTo>
                    <a:pt x="20605" y="0"/>
                    <a:pt x="20747" y="34"/>
                    <a:pt x="20889" y="84"/>
                  </a:cubicBezTo>
                  <a:cubicBezTo>
                    <a:pt x="21031" y="135"/>
                    <a:pt x="21145" y="236"/>
                    <a:pt x="21230" y="370"/>
                  </a:cubicBezTo>
                  <a:cubicBezTo>
                    <a:pt x="21316" y="505"/>
                    <a:pt x="21401" y="690"/>
                    <a:pt x="21429" y="908"/>
                  </a:cubicBezTo>
                  <a:cubicBezTo>
                    <a:pt x="21486" y="1127"/>
                    <a:pt x="21486" y="1396"/>
                    <a:pt x="21486" y="1733"/>
                  </a:cubicBezTo>
                  <a:cubicBezTo>
                    <a:pt x="21486" y="2052"/>
                    <a:pt x="21458" y="2305"/>
                    <a:pt x="21429" y="2523"/>
                  </a:cubicBezTo>
                  <a:cubicBezTo>
                    <a:pt x="21372" y="2742"/>
                    <a:pt x="21316" y="2910"/>
                    <a:pt x="21230" y="3045"/>
                  </a:cubicBezTo>
                  <a:cubicBezTo>
                    <a:pt x="21145" y="3179"/>
                    <a:pt x="21031" y="3280"/>
                    <a:pt x="20889" y="3331"/>
                  </a:cubicBezTo>
                  <a:cubicBezTo>
                    <a:pt x="20747" y="3398"/>
                    <a:pt x="20605" y="3415"/>
                    <a:pt x="20435" y="3415"/>
                  </a:cubicBezTo>
                  <a:lnTo>
                    <a:pt x="7389" y="3415"/>
                  </a:lnTo>
                  <a:lnTo>
                    <a:pt x="7389" y="8697"/>
                  </a:lnTo>
                  <a:lnTo>
                    <a:pt x="18417" y="8697"/>
                  </a:lnTo>
                  <a:cubicBezTo>
                    <a:pt x="18587" y="8697"/>
                    <a:pt x="18729" y="8731"/>
                    <a:pt x="18871" y="8781"/>
                  </a:cubicBezTo>
                  <a:cubicBezTo>
                    <a:pt x="19013" y="8848"/>
                    <a:pt x="19127" y="8933"/>
                    <a:pt x="19212" y="9067"/>
                  </a:cubicBezTo>
                  <a:cubicBezTo>
                    <a:pt x="19298" y="9202"/>
                    <a:pt x="19383" y="9370"/>
                    <a:pt x="19411" y="9589"/>
                  </a:cubicBezTo>
                  <a:cubicBezTo>
                    <a:pt x="19440" y="9807"/>
                    <a:pt x="19468" y="10076"/>
                    <a:pt x="19468" y="10379"/>
                  </a:cubicBezTo>
                  <a:cubicBezTo>
                    <a:pt x="19468" y="10699"/>
                    <a:pt x="19440" y="10968"/>
                    <a:pt x="19411" y="11187"/>
                  </a:cubicBezTo>
                  <a:cubicBezTo>
                    <a:pt x="19354" y="11405"/>
                    <a:pt x="19298" y="11574"/>
                    <a:pt x="19212" y="11691"/>
                  </a:cubicBezTo>
                  <a:cubicBezTo>
                    <a:pt x="19127" y="11809"/>
                    <a:pt x="19013" y="11910"/>
                    <a:pt x="18871" y="11960"/>
                  </a:cubicBezTo>
                  <a:cubicBezTo>
                    <a:pt x="18729" y="12011"/>
                    <a:pt x="18587" y="12044"/>
                    <a:pt x="18417" y="12044"/>
                  </a:cubicBezTo>
                  <a:lnTo>
                    <a:pt x="7389" y="12044"/>
                  </a:lnTo>
                  <a:lnTo>
                    <a:pt x="7389" y="18151"/>
                  </a:lnTo>
                  <a:lnTo>
                    <a:pt x="20548" y="18151"/>
                  </a:lnTo>
                  <a:cubicBezTo>
                    <a:pt x="20719" y="18151"/>
                    <a:pt x="20861" y="18185"/>
                    <a:pt x="21003" y="18235"/>
                  </a:cubicBezTo>
                  <a:cubicBezTo>
                    <a:pt x="21145" y="18302"/>
                    <a:pt x="21259" y="18387"/>
                    <a:pt x="21344" y="18521"/>
                  </a:cubicBezTo>
                  <a:cubicBezTo>
                    <a:pt x="21429" y="18656"/>
                    <a:pt x="21514" y="18824"/>
                    <a:pt x="21543" y="19043"/>
                  </a:cubicBezTo>
                  <a:cubicBezTo>
                    <a:pt x="21571" y="19261"/>
                    <a:pt x="21600" y="19581"/>
                    <a:pt x="21600" y="1990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5CCB08DB-78B6-4677-89E4-C893C9B0AD2D}"/>
                </a:ext>
              </a:extLst>
            </p:cNvPr>
            <p:cNvSpPr/>
            <p:nvPr/>
          </p:nvSpPr>
          <p:spPr>
            <a:xfrm>
              <a:off x="9664699" y="7277100"/>
              <a:ext cx="124334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56" y="2610"/>
                  </a:cubicBezTo>
                  <a:cubicBezTo>
                    <a:pt x="21534" y="2828"/>
                    <a:pt x="21468" y="3028"/>
                    <a:pt x="21401" y="3162"/>
                  </a:cubicBezTo>
                  <a:cubicBezTo>
                    <a:pt x="21335" y="3296"/>
                    <a:pt x="21247" y="3396"/>
                    <a:pt x="21137" y="3463"/>
                  </a:cubicBezTo>
                  <a:cubicBezTo>
                    <a:pt x="21026" y="3530"/>
                    <a:pt x="20916" y="3564"/>
                    <a:pt x="20784" y="3564"/>
                  </a:cubicBezTo>
                  <a:lnTo>
                    <a:pt x="13679" y="3564"/>
                  </a:lnTo>
                  <a:lnTo>
                    <a:pt x="13679" y="20897"/>
                  </a:lnTo>
                  <a:cubicBezTo>
                    <a:pt x="13679" y="21014"/>
                    <a:pt x="13635" y="21115"/>
                    <a:pt x="13547" y="21198"/>
                  </a:cubicBezTo>
                  <a:cubicBezTo>
                    <a:pt x="13459" y="21282"/>
                    <a:pt x="13304" y="21366"/>
                    <a:pt x="13084" y="21416"/>
                  </a:cubicBezTo>
                  <a:cubicBezTo>
                    <a:pt x="12863" y="21466"/>
                    <a:pt x="12576" y="21516"/>
                    <a:pt x="12201" y="21550"/>
                  </a:cubicBezTo>
                  <a:cubicBezTo>
                    <a:pt x="11826" y="21583"/>
                    <a:pt x="11363" y="21600"/>
                    <a:pt x="10811" y="21600"/>
                  </a:cubicBezTo>
                  <a:cubicBezTo>
                    <a:pt x="10259" y="21600"/>
                    <a:pt x="9796" y="21583"/>
                    <a:pt x="9421" y="21550"/>
                  </a:cubicBezTo>
                  <a:cubicBezTo>
                    <a:pt x="9046" y="21516"/>
                    <a:pt x="8759" y="21466"/>
                    <a:pt x="8538" y="21416"/>
                  </a:cubicBezTo>
                  <a:cubicBezTo>
                    <a:pt x="8318" y="21366"/>
                    <a:pt x="8163" y="21282"/>
                    <a:pt x="8075" y="21198"/>
                  </a:cubicBezTo>
                  <a:cubicBezTo>
                    <a:pt x="7987" y="21115"/>
                    <a:pt x="7943" y="21014"/>
                    <a:pt x="7943" y="20897"/>
                  </a:cubicBezTo>
                  <a:lnTo>
                    <a:pt x="7943" y="3564"/>
                  </a:lnTo>
                  <a:lnTo>
                    <a:pt x="838" y="3564"/>
                  </a:lnTo>
                  <a:cubicBezTo>
                    <a:pt x="684" y="3564"/>
                    <a:pt x="574" y="3530"/>
                    <a:pt x="463" y="3463"/>
                  </a:cubicBezTo>
                  <a:cubicBezTo>
                    <a:pt x="353" y="3396"/>
                    <a:pt x="265" y="3296"/>
                    <a:pt x="199" y="3162"/>
                  </a:cubicBezTo>
                  <a:cubicBezTo>
                    <a:pt x="132" y="3028"/>
                    <a:pt x="66" y="2844"/>
                    <a:pt x="44" y="2610"/>
                  </a:cubicBezTo>
                  <a:cubicBezTo>
                    <a:pt x="22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44" y="937"/>
                  </a:cubicBezTo>
                  <a:cubicBezTo>
                    <a:pt x="88" y="703"/>
                    <a:pt x="132" y="519"/>
                    <a:pt x="199" y="385"/>
                  </a:cubicBezTo>
                  <a:cubicBezTo>
                    <a:pt x="265" y="251"/>
                    <a:pt x="353" y="151"/>
                    <a:pt x="463" y="84"/>
                  </a:cubicBezTo>
                  <a:cubicBezTo>
                    <a:pt x="574" y="17"/>
                    <a:pt x="684" y="0"/>
                    <a:pt x="838" y="0"/>
                  </a:cubicBezTo>
                  <a:lnTo>
                    <a:pt x="20828" y="0"/>
                  </a:lnTo>
                  <a:cubicBezTo>
                    <a:pt x="20960" y="0"/>
                    <a:pt x="21070" y="33"/>
                    <a:pt x="21181" y="84"/>
                  </a:cubicBezTo>
                  <a:cubicBezTo>
                    <a:pt x="21291" y="151"/>
                    <a:pt x="21379" y="251"/>
                    <a:pt x="21445" y="385"/>
                  </a:cubicBezTo>
                  <a:cubicBezTo>
                    <a:pt x="21512" y="519"/>
                    <a:pt x="21578" y="703"/>
                    <a:pt x="21600" y="937"/>
                  </a:cubicBezTo>
                  <a:cubicBezTo>
                    <a:pt x="21578" y="1188"/>
                    <a:pt x="21600" y="1472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3BF8F83D-231C-49EF-955C-027AE55F6D19}"/>
                </a:ext>
              </a:extLst>
            </p:cNvPr>
            <p:cNvSpPr/>
            <p:nvPr/>
          </p:nvSpPr>
          <p:spPr>
            <a:xfrm>
              <a:off x="9791699" y="7277099"/>
              <a:ext cx="222673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7836" y="20402"/>
                  </a:moveTo>
                  <a:cubicBezTo>
                    <a:pt x="17787" y="20668"/>
                    <a:pt x="17725" y="20884"/>
                    <a:pt x="17639" y="21034"/>
                  </a:cubicBezTo>
                  <a:cubicBezTo>
                    <a:pt x="17553" y="21201"/>
                    <a:pt x="17430" y="21317"/>
                    <a:pt x="17258" y="21400"/>
                  </a:cubicBezTo>
                  <a:cubicBezTo>
                    <a:pt x="17086" y="21483"/>
                    <a:pt x="16864" y="21533"/>
                    <a:pt x="16593" y="21567"/>
                  </a:cubicBezTo>
                  <a:cubicBezTo>
                    <a:pt x="16323" y="21600"/>
                    <a:pt x="15978" y="21600"/>
                    <a:pt x="15572" y="21600"/>
                  </a:cubicBezTo>
                  <a:cubicBezTo>
                    <a:pt x="15104" y="21600"/>
                    <a:pt x="14735" y="21583"/>
                    <a:pt x="14452" y="21567"/>
                  </a:cubicBezTo>
                  <a:cubicBezTo>
                    <a:pt x="14169" y="21533"/>
                    <a:pt x="13947" y="21483"/>
                    <a:pt x="13787" y="21400"/>
                  </a:cubicBezTo>
                  <a:cubicBezTo>
                    <a:pt x="13627" y="21317"/>
                    <a:pt x="13504" y="21201"/>
                    <a:pt x="13430" y="21034"/>
                  </a:cubicBezTo>
                  <a:cubicBezTo>
                    <a:pt x="13356" y="20868"/>
                    <a:pt x="13295" y="20668"/>
                    <a:pt x="13258" y="20402"/>
                  </a:cubicBezTo>
                  <a:lnTo>
                    <a:pt x="10722" y="6840"/>
                  </a:lnTo>
                  <a:lnTo>
                    <a:pt x="10698" y="6840"/>
                  </a:lnTo>
                  <a:lnTo>
                    <a:pt x="8298" y="20402"/>
                  </a:lnTo>
                  <a:cubicBezTo>
                    <a:pt x="8261" y="20652"/>
                    <a:pt x="8199" y="20868"/>
                    <a:pt x="8125" y="21018"/>
                  </a:cubicBezTo>
                  <a:cubicBezTo>
                    <a:pt x="8052" y="21167"/>
                    <a:pt x="7941" y="21300"/>
                    <a:pt x="7781" y="21384"/>
                  </a:cubicBezTo>
                  <a:cubicBezTo>
                    <a:pt x="7621" y="21467"/>
                    <a:pt x="7412" y="21533"/>
                    <a:pt x="7128" y="21550"/>
                  </a:cubicBezTo>
                  <a:cubicBezTo>
                    <a:pt x="6858" y="21583"/>
                    <a:pt x="6488" y="21583"/>
                    <a:pt x="6045" y="21583"/>
                  </a:cubicBezTo>
                  <a:cubicBezTo>
                    <a:pt x="5578" y="21583"/>
                    <a:pt x="5196" y="21567"/>
                    <a:pt x="4913" y="21550"/>
                  </a:cubicBezTo>
                  <a:cubicBezTo>
                    <a:pt x="4630" y="21517"/>
                    <a:pt x="4408" y="21467"/>
                    <a:pt x="4248" y="21384"/>
                  </a:cubicBezTo>
                  <a:cubicBezTo>
                    <a:pt x="4088" y="21300"/>
                    <a:pt x="3965" y="21184"/>
                    <a:pt x="3892" y="21018"/>
                  </a:cubicBezTo>
                  <a:cubicBezTo>
                    <a:pt x="3818" y="20851"/>
                    <a:pt x="3756" y="20652"/>
                    <a:pt x="3707" y="20385"/>
                  </a:cubicBezTo>
                  <a:lnTo>
                    <a:pt x="125" y="1731"/>
                  </a:lnTo>
                  <a:cubicBezTo>
                    <a:pt x="52" y="1331"/>
                    <a:pt x="15" y="1032"/>
                    <a:pt x="2" y="799"/>
                  </a:cubicBezTo>
                  <a:cubicBezTo>
                    <a:pt x="-10" y="583"/>
                    <a:pt x="39" y="400"/>
                    <a:pt x="138" y="283"/>
                  </a:cubicBezTo>
                  <a:cubicBezTo>
                    <a:pt x="236" y="167"/>
                    <a:pt x="408" y="83"/>
                    <a:pt x="642" y="67"/>
                  </a:cubicBezTo>
                  <a:cubicBezTo>
                    <a:pt x="876" y="33"/>
                    <a:pt x="1196" y="17"/>
                    <a:pt x="1615" y="17"/>
                  </a:cubicBezTo>
                  <a:cubicBezTo>
                    <a:pt x="1996" y="17"/>
                    <a:pt x="2304" y="17"/>
                    <a:pt x="2525" y="50"/>
                  </a:cubicBezTo>
                  <a:cubicBezTo>
                    <a:pt x="2747" y="67"/>
                    <a:pt x="2919" y="100"/>
                    <a:pt x="3030" y="167"/>
                  </a:cubicBezTo>
                  <a:cubicBezTo>
                    <a:pt x="3141" y="233"/>
                    <a:pt x="3227" y="316"/>
                    <a:pt x="3264" y="433"/>
                  </a:cubicBezTo>
                  <a:cubicBezTo>
                    <a:pt x="3301" y="549"/>
                    <a:pt x="3338" y="716"/>
                    <a:pt x="3362" y="915"/>
                  </a:cubicBezTo>
                  <a:lnTo>
                    <a:pt x="6132" y="17290"/>
                  </a:lnTo>
                  <a:lnTo>
                    <a:pt x="6144" y="17290"/>
                  </a:lnTo>
                  <a:lnTo>
                    <a:pt x="9024" y="1032"/>
                  </a:lnTo>
                  <a:cubicBezTo>
                    <a:pt x="9061" y="815"/>
                    <a:pt x="9098" y="649"/>
                    <a:pt x="9147" y="516"/>
                  </a:cubicBezTo>
                  <a:cubicBezTo>
                    <a:pt x="9196" y="383"/>
                    <a:pt x="9295" y="283"/>
                    <a:pt x="9418" y="216"/>
                  </a:cubicBezTo>
                  <a:cubicBezTo>
                    <a:pt x="9541" y="150"/>
                    <a:pt x="9713" y="100"/>
                    <a:pt x="9935" y="67"/>
                  </a:cubicBezTo>
                  <a:cubicBezTo>
                    <a:pt x="10156" y="33"/>
                    <a:pt x="10452" y="17"/>
                    <a:pt x="10821" y="17"/>
                  </a:cubicBezTo>
                  <a:cubicBezTo>
                    <a:pt x="11215" y="17"/>
                    <a:pt x="11522" y="33"/>
                    <a:pt x="11756" y="50"/>
                  </a:cubicBezTo>
                  <a:cubicBezTo>
                    <a:pt x="11990" y="67"/>
                    <a:pt x="12162" y="116"/>
                    <a:pt x="12298" y="183"/>
                  </a:cubicBezTo>
                  <a:cubicBezTo>
                    <a:pt x="12421" y="250"/>
                    <a:pt x="12519" y="349"/>
                    <a:pt x="12568" y="483"/>
                  </a:cubicBezTo>
                  <a:cubicBezTo>
                    <a:pt x="12630" y="616"/>
                    <a:pt x="12667" y="799"/>
                    <a:pt x="12704" y="1015"/>
                  </a:cubicBezTo>
                  <a:lnTo>
                    <a:pt x="15682" y="17273"/>
                  </a:lnTo>
                  <a:lnTo>
                    <a:pt x="15707" y="17273"/>
                  </a:lnTo>
                  <a:lnTo>
                    <a:pt x="18476" y="949"/>
                  </a:lnTo>
                  <a:cubicBezTo>
                    <a:pt x="18501" y="766"/>
                    <a:pt x="18538" y="616"/>
                    <a:pt x="18575" y="499"/>
                  </a:cubicBezTo>
                  <a:cubicBezTo>
                    <a:pt x="18612" y="366"/>
                    <a:pt x="18698" y="283"/>
                    <a:pt x="18808" y="200"/>
                  </a:cubicBezTo>
                  <a:cubicBezTo>
                    <a:pt x="18919" y="133"/>
                    <a:pt x="19079" y="83"/>
                    <a:pt x="19301" y="50"/>
                  </a:cubicBezTo>
                  <a:cubicBezTo>
                    <a:pt x="19522" y="17"/>
                    <a:pt x="19805" y="0"/>
                    <a:pt x="20199" y="0"/>
                  </a:cubicBezTo>
                  <a:cubicBezTo>
                    <a:pt x="20556" y="0"/>
                    <a:pt x="20839" y="17"/>
                    <a:pt x="21036" y="50"/>
                  </a:cubicBezTo>
                  <a:cubicBezTo>
                    <a:pt x="21233" y="83"/>
                    <a:pt x="21381" y="150"/>
                    <a:pt x="21467" y="266"/>
                  </a:cubicBezTo>
                  <a:cubicBezTo>
                    <a:pt x="21553" y="383"/>
                    <a:pt x="21590" y="566"/>
                    <a:pt x="21578" y="799"/>
                  </a:cubicBezTo>
                  <a:cubicBezTo>
                    <a:pt x="21566" y="1032"/>
                    <a:pt x="21529" y="1365"/>
                    <a:pt x="21455" y="1764"/>
                  </a:cubicBezTo>
                  <a:lnTo>
                    <a:pt x="17836" y="204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4" name="Shape">
              <a:extLst>
                <a:ext uri="{FF2B5EF4-FFF2-40B4-BE49-F238E27FC236}">
                  <a16:creationId xmlns:a16="http://schemas.microsoft.com/office/drawing/2014/main" id="{18ED941A-31F8-4AC2-9EAB-86FBCAEC9871}"/>
                </a:ext>
              </a:extLst>
            </p:cNvPr>
            <p:cNvSpPr/>
            <p:nvPr/>
          </p:nvSpPr>
          <p:spPr>
            <a:xfrm>
              <a:off x="10032999" y="72771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87" y="7200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5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80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70" y="12908"/>
                    <a:pt x="5165" y="13816"/>
                  </a:cubicBezTo>
                  <a:cubicBezTo>
                    <a:pt x="5360" y="14724"/>
                    <a:pt x="5662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789"/>
                    <a:pt x="16737" y="1080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5" name="Shape">
              <a:extLst>
                <a:ext uri="{FF2B5EF4-FFF2-40B4-BE49-F238E27FC236}">
                  <a16:creationId xmlns:a16="http://schemas.microsoft.com/office/drawing/2014/main" id="{8C52CAA4-DCBC-45D7-A363-693E9627038A}"/>
                </a:ext>
              </a:extLst>
            </p:cNvPr>
            <p:cNvSpPr/>
            <p:nvPr/>
          </p:nvSpPr>
          <p:spPr>
            <a:xfrm>
              <a:off x="10210799" y="7277100"/>
              <a:ext cx="121161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1"/>
                  </a:moveTo>
                  <a:cubicBezTo>
                    <a:pt x="21600" y="21048"/>
                    <a:pt x="21577" y="21148"/>
                    <a:pt x="21509" y="21232"/>
                  </a:cubicBezTo>
                  <a:cubicBezTo>
                    <a:pt x="21441" y="21315"/>
                    <a:pt x="21306" y="21382"/>
                    <a:pt x="21079" y="21433"/>
                  </a:cubicBezTo>
                  <a:cubicBezTo>
                    <a:pt x="20853" y="21483"/>
                    <a:pt x="20513" y="21533"/>
                    <a:pt x="20083" y="21550"/>
                  </a:cubicBezTo>
                  <a:cubicBezTo>
                    <a:pt x="19653" y="21567"/>
                    <a:pt x="19064" y="21583"/>
                    <a:pt x="18317" y="21583"/>
                  </a:cubicBezTo>
                  <a:cubicBezTo>
                    <a:pt x="17683" y="21583"/>
                    <a:pt x="17185" y="21567"/>
                    <a:pt x="16800" y="21550"/>
                  </a:cubicBezTo>
                  <a:cubicBezTo>
                    <a:pt x="16415" y="21533"/>
                    <a:pt x="16121" y="21483"/>
                    <a:pt x="15917" y="21416"/>
                  </a:cubicBezTo>
                  <a:cubicBezTo>
                    <a:pt x="15691" y="21349"/>
                    <a:pt x="15555" y="21282"/>
                    <a:pt x="15464" y="21182"/>
                  </a:cubicBezTo>
                  <a:cubicBezTo>
                    <a:pt x="15374" y="21081"/>
                    <a:pt x="15306" y="20981"/>
                    <a:pt x="15238" y="20847"/>
                  </a:cubicBezTo>
                  <a:lnTo>
                    <a:pt x="12634" y="16045"/>
                  </a:lnTo>
                  <a:cubicBezTo>
                    <a:pt x="12317" y="15510"/>
                    <a:pt x="12023" y="15025"/>
                    <a:pt x="11706" y="14606"/>
                  </a:cubicBezTo>
                  <a:cubicBezTo>
                    <a:pt x="11411" y="14188"/>
                    <a:pt x="11072" y="13837"/>
                    <a:pt x="10710" y="13552"/>
                  </a:cubicBezTo>
                  <a:cubicBezTo>
                    <a:pt x="10347" y="13268"/>
                    <a:pt x="9917" y="13050"/>
                    <a:pt x="9442" y="12916"/>
                  </a:cubicBezTo>
                  <a:cubicBezTo>
                    <a:pt x="8966" y="12783"/>
                    <a:pt x="8400" y="12699"/>
                    <a:pt x="7766" y="12699"/>
                  </a:cubicBezTo>
                  <a:lnTo>
                    <a:pt x="5910" y="12699"/>
                  </a:lnTo>
                  <a:lnTo>
                    <a:pt x="5910" y="20897"/>
                  </a:lnTo>
                  <a:cubicBezTo>
                    <a:pt x="5910" y="21014"/>
                    <a:pt x="5864" y="21115"/>
                    <a:pt x="5774" y="21198"/>
                  </a:cubicBezTo>
                  <a:cubicBezTo>
                    <a:pt x="5683" y="21282"/>
                    <a:pt x="5525" y="21366"/>
                    <a:pt x="5298" y="21416"/>
                  </a:cubicBezTo>
                  <a:cubicBezTo>
                    <a:pt x="5072" y="21466"/>
                    <a:pt x="4778" y="21516"/>
                    <a:pt x="4393" y="21550"/>
                  </a:cubicBezTo>
                  <a:cubicBezTo>
                    <a:pt x="4008" y="21583"/>
                    <a:pt x="3532" y="21600"/>
                    <a:pt x="2943" y="21600"/>
                  </a:cubicBezTo>
                  <a:cubicBezTo>
                    <a:pt x="2377" y="21600"/>
                    <a:pt x="1902" y="21583"/>
                    <a:pt x="1517" y="21550"/>
                  </a:cubicBezTo>
                  <a:cubicBezTo>
                    <a:pt x="1132" y="21516"/>
                    <a:pt x="838" y="21466"/>
                    <a:pt x="611" y="21416"/>
                  </a:cubicBezTo>
                  <a:cubicBezTo>
                    <a:pt x="385" y="21366"/>
                    <a:pt x="226" y="21282"/>
                    <a:pt x="136" y="21198"/>
                  </a:cubicBezTo>
                  <a:cubicBezTo>
                    <a:pt x="45" y="21115"/>
                    <a:pt x="0" y="21014"/>
                    <a:pt x="0" y="20897"/>
                  </a:cubicBezTo>
                  <a:lnTo>
                    <a:pt x="0" y="1372"/>
                  </a:lnTo>
                  <a:cubicBezTo>
                    <a:pt x="0" y="887"/>
                    <a:pt x="159" y="535"/>
                    <a:pt x="498" y="318"/>
                  </a:cubicBezTo>
                  <a:cubicBezTo>
                    <a:pt x="838" y="100"/>
                    <a:pt x="1245" y="0"/>
                    <a:pt x="1743" y="0"/>
                  </a:cubicBezTo>
                  <a:lnTo>
                    <a:pt x="9283" y="0"/>
                  </a:lnTo>
                  <a:cubicBezTo>
                    <a:pt x="10053" y="0"/>
                    <a:pt x="10687" y="17"/>
                    <a:pt x="11162" y="33"/>
                  </a:cubicBezTo>
                  <a:cubicBezTo>
                    <a:pt x="11660" y="50"/>
                    <a:pt x="12113" y="84"/>
                    <a:pt x="12521" y="117"/>
                  </a:cubicBezTo>
                  <a:cubicBezTo>
                    <a:pt x="13698" y="234"/>
                    <a:pt x="14739" y="452"/>
                    <a:pt x="15690" y="753"/>
                  </a:cubicBezTo>
                  <a:cubicBezTo>
                    <a:pt x="16641" y="1054"/>
                    <a:pt x="17434" y="1439"/>
                    <a:pt x="18068" y="1924"/>
                  </a:cubicBezTo>
                  <a:cubicBezTo>
                    <a:pt x="18724" y="2409"/>
                    <a:pt x="19222" y="2978"/>
                    <a:pt x="19562" y="3631"/>
                  </a:cubicBezTo>
                  <a:cubicBezTo>
                    <a:pt x="19902" y="4283"/>
                    <a:pt x="20083" y="5053"/>
                    <a:pt x="20083" y="5906"/>
                  </a:cubicBezTo>
                  <a:cubicBezTo>
                    <a:pt x="20083" y="6626"/>
                    <a:pt x="19969" y="7278"/>
                    <a:pt x="19720" y="7880"/>
                  </a:cubicBezTo>
                  <a:cubicBezTo>
                    <a:pt x="19471" y="8466"/>
                    <a:pt x="19109" y="9001"/>
                    <a:pt x="18634" y="9470"/>
                  </a:cubicBezTo>
                  <a:cubicBezTo>
                    <a:pt x="18158" y="9938"/>
                    <a:pt x="17570" y="10340"/>
                    <a:pt x="16868" y="10674"/>
                  </a:cubicBezTo>
                  <a:cubicBezTo>
                    <a:pt x="16166" y="11026"/>
                    <a:pt x="15351" y="11294"/>
                    <a:pt x="14468" y="11511"/>
                  </a:cubicBezTo>
                  <a:cubicBezTo>
                    <a:pt x="14898" y="11662"/>
                    <a:pt x="15305" y="11862"/>
                    <a:pt x="15690" y="12080"/>
                  </a:cubicBezTo>
                  <a:cubicBezTo>
                    <a:pt x="16075" y="12297"/>
                    <a:pt x="16437" y="12565"/>
                    <a:pt x="16777" y="12883"/>
                  </a:cubicBezTo>
                  <a:cubicBezTo>
                    <a:pt x="17117" y="13201"/>
                    <a:pt x="17434" y="13552"/>
                    <a:pt x="17728" y="13971"/>
                  </a:cubicBezTo>
                  <a:cubicBezTo>
                    <a:pt x="18022" y="14372"/>
                    <a:pt x="18317" y="14824"/>
                    <a:pt x="18611" y="15343"/>
                  </a:cubicBezTo>
                  <a:lnTo>
                    <a:pt x="21056" y="19576"/>
                  </a:lnTo>
                  <a:cubicBezTo>
                    <a:pt x="21283" y="19994"/>
                    <a:pt x="21441" y="20312"/>
                    <a:pt x="21509" y="20496"/>
                  </a:cubicBezTo>
                  <a:cubicBezTo>
                    <a:pt x="21555" y="20663"/>
                    <a:pt x="21600" y="20814"/>
                    <a:pt x="21600" y="20931"/>
                  </a:cubicBezTo>
                  <a:close/>
                  <a:moveTo>
                    <a:pt x="13970" y="6341"/>
                  </a:moveTo>
                  <a:cubicBezTo>
                    <a:pt x="13970" y="5638"/>
                    <a:pt x="13744" y="5036"/>
                    <a:pt x="13313" y="4551"/>
                  </a:cubicBezTo>
                  <a:cubicBezTo>
                    <a:pt x="12883" y="4066"/>
                    <a:pt x="12159" y="3714"/>
                    <a:pt x="11185" y="3514"/>
                  </a:cubicBezTo>
                  <a:cubicBezTo>
                    <a:pt x="10891" y="3463"/>
                    <a:pt x="10551" y="3413"/>
                    <a:pt x="10166" y="3380"/>
                  </a:cubicBezTo>
                  <a:cubicBezTo>
                    <a:pt x="9781" y="3346"/>
                    <a:pt x="9260" y="3329"/>
                    <a:pt x="8581" y="3329"/>
                  </a:cubicBezTo>
                  <a:lnTo>
                    <a:pt x="5910" y="3329"/>
                  </a:lnTo>
                  <a:lnTo>
                    <a:pt x="5910" y="9436"/>
                  </a:lnTo>
                  <a:lnTo>
                    <a:pt x="8921" y="9436"/>
                  </a:lnTo>
                  <a:cubicBezTo>
                    <a:pt x="9759" y="9436"/>
                    <a:pt x="10506" y="9370"/>
                    <a:pt x="11117" y="9219"/>
                  </a:cubicBezTo>
                  <a:cubicBezTo>
                    <a:pt x="11751" y="9068"/>
                    <a:pt x="12272" y="8868"/>
                    <a:pt x="12702" y="8583"/>
                  </a:cubicBezTo>
                  <a:cubicBezTo>
                    <a:pt x="13132" y="8315"/>
                    <a:pt x="13427" y="7981"/>
                    <a:pt x="13653" y="7613"/>
                  </a:cubicBezTo>
                  <a:cubicBezTo>
                    <a:pt x="13857" y="7228"/>
                    <a:pt x="13970" y="6793"/>
                    <a:pt x="13970" y="634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6" name="Shape">
              <a:extLst>
                <a:ext uri="{FF2B5EF4-FFF2-40B4-BE49-F238E27FC236}">
                  <a16:creationId xmlns:a16="http://schemas.microsoft.com/office/drawing/2014/main" id="{25EDE890-280D-45DB-B166-69B054B56A64}"/>
                </a:ext>
              </a:extLst>
            </p:cNvPr>
            <p:cNvSpPr/>
            <p:nvPr/>
          </p:nvSpPr>
          <p:spPr>
            <a:xfrm>
              <a:off x="10363200" y="7277100"/>
              <a:ext cx="119128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67"/>
                  </a:moveTo>
                  <a:cubicBezTo>
                    <a:pt x="21600" y="20984"/>
                    <a:pt x="21554" y="21100"/>
                    <a:pt x="21485" y="21184"/>
                  </a:cubicBezTo>
                  <a:cubicBezTo>
                    <a:pt x="21393" y="21283"/>
                    <a:pt x="21232" y="21350"/>
                    <a:pt x="21001" y="21417"/>
                  </a:cubicBezTo>
                  <a:cubicBezTo>
                    <a:pt x="20771" y="21483"/>
                    <a:pt x="20449" y="21517"/>
                    <a:pt x="20034" y="21550"/>
                  </a:cubicBezTo>
                  <a:cubicBezTo>
                    <a:pt x="19620" y="21583"/>
                    <a:pt x="19113" y="21600"/>
                    <a:pt x="18468" y="21600"/>
                  </a:cubicBezTo>
                  <a:cubicBezTo>
                    <a:pt x="17478" y="21600"/>
                    <a:pt x="16764" y="21567"/>
                    <a:pt x="16327" y="21517"/>
                  </a:cubicBezTo>
                  <a:cubicBezTo>
                    <a:pt x="15889" y="21467"/>
                    <a:pt x="15590" y="21383"/>
                    <a:pt x="15383" y="21267"/>
                  </a:cubicBezTo>
                  <a:cubicBezTo>
                    <a:pt x="15198" y="21150"/>
                    <a:pt x="15037" y="21017"/>
                    <a:pt x="14945" y="20867"/>
                  </a:cubicBezTo>
                  <a:lnTo>
                    <a:pt x="6010" y="10709"/>
                  </a:lnTo>
                  <a:lnTo>
                    <a:pt x="6010" y="20867"/>
                  </a:lnTo>
                  <a:cubicBezTo>
                    <a:pt x="6010" y="20984"/>
                    <a:pt x="5964" y="21100"/>
                    <a:pt x="5872" y="21184"/>
                  </a:cubicBezTo>
                  <a:cubicBezTo>
                    <a:pt x="5780" y="21267"/>
                    <a:pt x="5619" y="21350"/>
                    <a:pt x="5389" y="21400"/>
                  </a:cubicBezTo>
                  <a:cubicBezTo>
                    <a:pt x="5158" y="21467"/>
                    <a:pt x="4859" y="21500"/>
                    <a:pt x="4467" y="21533"/>
                  </a:cubicBezTo>
                  <a:cubicBezTo>
                    <a:pt x="4076" y="21567"/>
                    <a:pt x="3592" y="21583"/>
                    <a:pt x="2994" y="21583"/>
                  </a:cubicBezTo>
                  <a:cubicBezTo>
                    <a:pt x="2418" y="21583"/>
                    <a:pt x="1934" y="21567"/>
                    <a:pt x="1543" y="21533"/>
                  </a:cubicBezTo>
                  <a:cubicBezTo>
                    <a:pt x="1152" y="21500"/>
                    <a:pt x="852" y="21450"/>
                    <a:pt x="622" y="21400"/>
                  </a:cubicBezTo>
                  <a:cubicBezTo>
                    <a:pt x="392" y="21334"/>
                    <a:pt x="230" y="21267"/>
                    <a:pt x="138" y="21184"/>
                  </a:cubicBezTo>
                  <a:cubicBezTo>
                    <a:pt x="46" y="21100"/>
                    <a:pt x="0" y="20984"/>
                    <a:pt x="0" y="20867"/>
                  </a:cubicBezTo>
                  <a:lnTo>
                    <a:pt x="0" y="716"/>
                  </a:lnTo>
                  <a:cubicBezTo>
                    <a:pt x="0" y="600"/>
                    <a:pt x="46" y="483"/>
                    <a:pt x="138" y="400"/>
                  </a:cubicBezTo>
                  <a:cubicBezTo>
                    <a:pt x="230" y="317"/>
                    <a:pt x="391" y="233"/>
                    <a:pt x="622" y="183"/>
                  </a:cubicBezTo>
                  <a:cubicBezTo>
                    <a:pt x="852" y="133"/>
                    <a:pt x="1151" y="83"/>
                    <a:pt x="1543" y="50"/>
                  </a:cubicBezTo>
                  <a:cubicBezTo>
                    <a:pt x="1935" y="17"/>
                    <a:pt x="2418" y="0"/>
                    <a:pt x="2994" y="0"/>
                  </a:cubicBezTo>
                  <a:cubicBezTo>
                    <a:pt x="3592" y="0"/>
                    <a:pt x="4076" y="17"/>
                    <a:pt x="4467" y="50"/>
                  </a:cubicBezTo>
                  <a:cubicBezTo>
                    <a:pt x="4859" y="83"/>
                    <a:pt x="5158" y="133"/>
                    <a:pt x="5389" y="183"/>
                  </a:cubicBezTo>
                  <a:cubicBezTo>
                    <a:pt x="5619" y="233"/>
                    <a:pt x="5780" y="317"/>
                    <a:pt x="5872" y="400"/>
                  </a:cubicBezTo>
                  <a:cubicBezTo>
                    <a:pt x="5964" y="483"/>
                    <a:pt x="6010" y="600"/>
                    <a:pt x="6010" y="716"/>
                  </a:cubicBezTo>
                  <a:lnTo>
                    <a:pt x="6010" y="9826"/>
                  </a:lnTo>
                  <a:lnTo>
                    <a:pt x="14669" y="733"/>
                  </a:lnTo>
                  <a:cubicBezTo>
                    <a:pt x="14784" y="583"/>
                    <a:pt x="14899" y="466"/>
                    <a:pt x="15060" y="383"/>
                  </a:cubicBezTo>
                  <a:cubicBezTo>
                    <a:pt x="15221" y="283"/>
                    <a:pt x="15406" y="217"/>
                    <a:pt x="15659" y="166"/>
                  </a:cubicBezTo>
                  <a:cubicBezTo>
                    <a:pt x="15912" y="116"/>
                    <a:pt x="16212" y="67"/>
                    <a:pt x="16603" y="50"/>
                  </a:cubicBezTo>
                  <a:cubicBezTo>
                    <a:pt x="16994" y="33"/>
                    <a:pt x="17478" y="17"/>
                    <a:pt x="18077" y="17"/>
                  </a:cubicBezTo>
                  <a:cubicBezTo>
                    <a:pt x="18676" y="17"/>
                    <a:pt x="19182" y="33"/>
                    <a:pt x="19597" y="67"/>
                  </a:cubicBezTo>
                  <a:cubicBezTo>
                    <a:pt x="19988" y="100"/>
                    <a:pt x="20310" y="150"/>
                    <a:pt x="20541" y="200"/>
                  </a:cubicBezTo>
                  <a:cubicBezTo>
                    <a:pt x="20771" y="266"/>
                    <a:pt x="20932" y="333"/>
                    <a:pt x="21024" y="416"/>
                  </a:cubicBezTo>
                  <a:cubicBezTo>
                    <a:pt x="21116" y="500"/>
                    <a:pt x="21162" y="600"/>
                    <a:pt x="21162" y="716"/>
                  </a:cubicBezTo>
                  <a:cubicBezTo>
                    <a:pt x="21162" y="899"/>
                    <a:pt x="21093" y="1099"/>
                    <a:pt x="20955" y="1299"/>
                  </a:cubicBezTo>
                  <a:cubicBezTo>
                    <a:pt x="20817" y="1499"/>
                    <a:pt x="20564" y="1815"/>
                    <a:pt x="20172" y="2248"/>
                  </a:cubicBezTo>
                  <a:lnTo>
                    <a:pt x="12043" y="9942"/>
                  </a:lnTo>
                  <a:lnTo>
                    <a:pt x="20886" y="19618"/>
                  </a:lnTo>
                  <a:cubicBezTo>
                    <a:pt x="21231" y="20068"/>
                    <a:pt x="21416" y="20367"/>
                    <a:pt x="21485" y="20517"/>
                  </a:cubicBezTo>
                  <a:cubicBezTo>
                    <a:pt x="21554" y="20651"/>
                    <a:pt x="21600" y="20767"/>
                    <a:pt x="21600" y="208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7" name="Shape">
              <a:extLst>
                <a:ext uri="{FF2B5EF4-FFF2-40B4-BE49-F238E27FC236}">
                  <a16:creationId xmlns:a16="http://schemas.microsoft.com/office/drawing/2014/main" id="{BF23BCE8-A2EA-467D-BFC5-3CED699E0B33}"/>
                </a:ext>
              </a:extLst>
            </p:cNvPr>
            <p:cNvSpPr/>
            <p:nvPr/>
          </p:nvSpPr>
          <p:spPr>
            <a:xfrm>
              <a:off x="10845800" y="7200899"/>
              <a:ext cx="12881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7855" y="20390"/>
                  </a:moveTo>
                  <a:cubicBezTo>
                    <a:pt x="17812" y="20650"/>
                    <a:pt x="17748" y="20880"/>
                    <a:pt x="17642" y="21024"/>
                  </a:cubicBezTo>
                  <a:cubicBezTo>
                    <a:pt x="17557" y="21197"/>
                    <a:pt x="17429" y="21312"/>
                    <a:pt x="17259" y="21398"/>
                  </a:cubicBezTo>
                  <a:cubicBezTo>
                    <a:pt x="17089" y="21485"/>
                    <a:pt x="16876" y="21542"/>
                    <a:pt x="16599" y="21571"/>
                  </a:cubicBezTo>
                  <a:cubicBezTo>
                    <a:pt x="16323" y="21600"/>
                    <a:pt x="15982" y="21600"/>
                    <a:pt x="15578" y="21600"/>
                  </a:cubicBezTo>
                  <a:cubicBezTo>
                    <a:pt x="15110" y="21600"/>
                    <a:pt x="14748" y="21600"/>
                    <a:pt x="14450" y="21571"/>
                  </a:cubicBezTo>
                  <a:cubicBezTo>
                    <a:pt x="14173" y="21542"/>
                    <a:pt x="13939" y="21485"/>
                    <a:pt x="13790" y="21398"/>
                  </a:cubicBezTo>
                  <a:cubicBezTo>
                    <a:pt x="13620" y="21312"/>
                    <a:pt x="13514" y="21197"/>
                    <a:pt x="13428" y="21024"/>
                  </a:cubicBezTo>
                  <a:cubicBezTo>
                    <a:pt x="13365" y="20880"/>
                    <a:pt x="13301" y="20650"/>
                    <a:pt x="13258" y="20390"/>
                  </a:cubicBezTo>
                  <a:lnTo>
                    <a:pt x="10726" y="6826"/>
                  </a:lnTo>
                  <a:lnTo>
                    <a:pt x="10704" y="6826"/>
                  </a:lnTo>
                  <a:lnTo>
                    <a:pt x="8300" y="20390"/>
                  </a:lnTo>
                  <a:cubicBezTo>
                    <a:pt x="8257" y="20650"/>
                    <a:pt x="8193" y="20851"/>
                    <a:pt x="8129" y="21024"/>
                  </a:cubicBezTo>
                  <a:cubicBezTo>
                    <a:pt x="8065" y="21168"/>
                    <a:pt x="7938" y="21312"/>
                    <a:pt x="7789" y="21398"/>
                  </a:cubicBezTo>
                  <a:cubicBezTo>
                    <a:pt x="7640" y="21485"/>
                    <a:pt x="7406" y="21542"/>
                    <a:pt x="7151" y="21571"/>
                  </a:cubicBezTo>
                  <a:cubicBezTo>
                    <a:pt x="6874" y="21600"/>
                    <a:pt x="6512" y="21600"/>
                    <a:pt x="6065" y="21600"/>
                  </a:cubicBezTo>
                  <a:cubicBezTo>
                    <a:pt x="5597" y="21600"/>
                    <a:pt x="5214" y="21600"/>
                    <a:pt x="4937" y="21571"/>
                  </a:cubicBezTo>
                  <a:cubicBezTo>
                    <a:pt x="4661" y="21542"/>
                    <a:pt x="4426" y="21485"/>
                    <a:pt x="4278" y="21398"/>
                  </a:cubicBezTo>
                  <a:cubicBezTo>
                    <a:pt x="4107" y="21312"/>
                    <a:pt x="4001" y="21197"/>
                    <a:pt x="3916" y="21024"/>
                  </a:cubicBezTo>
                  <a:cubicBezTo>
                    <a:pt x="3852" y="20880"/>
                    <a:pt x="3788" y="20650"/>
                    <a:pt x="3724" y="20390"/>
                  </a:cubicBezTo>
                  <a:lnTo>
                    <a:pt x="128" y="1728"/>
                  </a:lnTo>
                  <a:cubicBezTo>
                    <a:pt x="64" y="1325"/>
                    <a:pt x="21" y="1008"/>
                    <a:pt x="0" y="778"/>
                  </a:cubicBezTo>
                  <a:cubicBezTo>
                    <a:pt x="0" y="547"/>
                    <a:pt x="43" y="374"/>
                    <a:pt x="149" y="259"/>
                  </a:cubicBezTo>
                  <a:cubicBezTo>
                    <a:pt x="255" y="144"/>
                    <a:pt x="426" y="58"/>
                    <a:pt x="660" y="29"/>
                  </a:cubicBezTo>
                  <a:cubicBezTo>
                    <a:pt x="894" y="0"/>
                    <a:pt x="1213" y="0"/>
                    <a:pt x="1639" y="0"/>
                  </a:cubicBezTo>
                  <a:cubicBezTo>
                    <a:pt x="2022" y="0"/>
                    <a:pt x="2320" y="0"/>
                    <a:pt x="2554" y="29"/>
                  </a:cubicBezTo>
                  <a:cubicBezTo>
                    <a:pt x="2788" y="58"/>
                    <a:pt x="2937" y="86"/>
                    <a:pt x="3064" y="144"/>
                  </a:cubicBezTo>
                  <a:cubicBezTo>
                    <a:pt x="3171" y="202"/>
                    <a:pt x="3256" y="288"/>
                    <a:pt x="3299" y="403"/>
                  </a:cubicBezTo>
                  <a:cubicBezTo>
                    <a:pt x="3341" y="519"/>
                    <a:pt x="3362" y="691"/>
                    <a:pt x="3405" y="893"/>
                  </a:cubicBezTo>
                  <a:lnTo>
                    <a:pt x="6171" y="17280"/>
                  </a:lnTo>
                  <a:lnTo>
                    <a:pt x="6193" y="17280"/>
                  </a:lnTo>
                  <a:lnTo>
                    <a:pt x="9066" y="1008"/>
                  </a:lnTo>
                  <a:cubicBezTo>
                    <a:pt x="9108" y="806"/>
                    <a:pt x="9151" y="634"/>
                    <a:pt x="9193" y="490"/>
                  </a:cubicBezTo>
                  <a:cubicBezTo>
                    <a:pt x="9236" y="346"/>
                    <a:pt x="9342" y="259"/>
                    <a:pt x="9470" y="173"/>
                  </a:cubicBezTo>
                  <a:cubicBezTo>
                    <a:pt x="9598" y="86"/>
                    <a:pt x="9768" y="58"/>
                    <a:pt x="9981" y="29"/>
                  </a:cubicBezTo>
                  <a:cubicBezTo>
                    <a:pt x="10193" y="0"/>
                    <a:pt x="10491" y="0"/>
                    <a:pt x="10853" y="0"/>
                  </a:cubicBezTo>
                  <a:cubicBezTo>
                    <a:pt x="11236" y="0"/>
                    <a:pt x="11555" y="0"/>
                    <a:pt x="11789" y="29"/>
                  </a:cubicBezTo>
                  <a:cubicBezTo>
                    <a:pt x="12024" y="58"/>
                    <a:pt x="12194" y="86"/>
                    <a:pt x="12322" y="173"/>
                  </a:cubicBezTo>
                  <a:cubicBezTo>
                    <a:pt x="12449" y="230"/>
                    <a:pt x="12534" y="346"/>
                    <a:pt x="12598" y="490"/>
                  </a:cubicBezTo>
                  <a:cubicBezTo>
                    <a:pt x="12662" y="634"/>
                    <a:pt x="12705" y="806"/>
                    <a:pt x="12726" y="1008"/>
                  </a:cubicBezTo>
                  <a:lnTo>
                    <a:pt x="15705" y="17280"/>
                  </a:lnTo>
                  <a:lnTo>
                    <a:pt x="15727" y="17280"/>
                  </a:lnTo>
                  <a:lnTo>
                    <a:pt x="18493" y="950"/>
                  </a:lnTo>
                  <a:cubicBezTo>
                    <a:pt x="18514" y="778"/>
                    <a:pt x="18557" y="634"/>
                    <a:pt x="18599" y="490"/>
                  </a:cubicBezTo>
                  <a:cubicBezTo>
                    <a:pt x="18642" y="375"/>
                    <a:pt x="18727" y="259"/>
                    <a:pt x="18833" y="202"/>
                  </a:cubicBezTo>
                  <a:cubicBezTo>
                    <a:pt x="18940" y="115"/>
                    <a:pt x="19110" y="87"/>
                    <a:pt x="19323" y="58"/>
                  </a:cubicBezTo>
                  <a:cubicBezTo>
                    <a:pt x="19536" y="29"/>
                    <a:pt x="19834" y="29"/>
                    <a:pt x="20217" y="29"/>
                  </a:cubicBezTo>
                  <a:cubicBezTo>
                    <a:pt x="20578" y="29"/>
                    <a:pt x="20855" y="29"/>
                    <a:pt x="21047" y="58"/>
                  </a:cubicBezTo>
                  <a:cubicBezTo>
                    <a:pt x="21238" y="87"/>
                    <a:pt x="21387" y="173"/>
                    <a:pt x="21472" y="288"/>
                  </a:cubicBezTo>
                  <a:cubicBezTo>
                    <a:pt x="21557" y="403"/>
                    <a:pt x="21600" y="576"/>
                    <a:pt x="21579" y="835"/>
                  </a:cubicBezTo>
                  <a:cubicBezTo>
                    <a:pt x="21557" y="1066"/>
                    <a:pt x="21515" y="1383"/>
                    <a:pt x="21451" y="1815"/>
                  </a:cubicBezTo>
                  <a:lnTo>
                    <a:pt x="17855" y="2039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8" name="Shape">
              <a:extLst>
                <a:ext uri="{FF2B5EF4-FFF2-40B4-BE49-F238E27FC236}">
                  <a16:creationId xmlns:a16="http://schemas.microsoft.com/office/drawing/2014/main" id="{34285217-5086-46C7-BDC0-A267FBF7A386}"/>
                </a:ext>
              </a:extLst>
            </p:cNvPr>
            <p:cNvSpPr/>
            <p:nvPr/>
          </p:nvSpPr>
          <p:spPr>
            <a:xfrm>
              <a:off x="10985500" y="7213600"/>
              <a:ext cx="55754" cy="9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2"/>
                  </a:moveTo>
                  <a:cubicBezTo>
                    <a:pt x="21600" y="20203"/>
                    <a:pt x="21600" y="20465"/>
                    <a:pt x="21551" y="20698"/>
                  </a:cubicBezTo>
                  <a:cubicBezTo>
                    <a:pt x="21501" y="20931"/>
                    <a:pt x="21452" y="21105"/>
                    <a:pt x="21354" y="21222"/>
                  </a:cubicBezTo>
                  <a:cubicBezTo>
                    <a:pt x="21256" y="21338"/>
                    <a:pt x="21157" y="21454"/>
                    <a:pt x="21010" y="21513"/>
                  </a:cubicBezTo>
                  <a:cubicBezTo>
                    <a:pt x="20862" y="21571"/>
                    <a:pt x="20714" y="21600"/>
                    <a:pt x="20567" y="21600"/>
                  </a:cubicBezTo>
                  <a:lnTo>
                    <a:pt x="2214" y="21600"/>
                  </a:lnTo>
                  <a:cubicBezTo>
                    <a:pt x="1575" y="21600"/>
                    <a:pt x="1083" y="21484"/>
                    <a:pt x="640" y="21280"/>
                  </a:cubicBezTo>
                  <a:cubicBezTo>
                    <a:pt x="197" y="21076"/>
                    <a:pt x="0" y="20698"/>
                    <a:pt x="0" y="20232"/>
                  </a:cubicBezTo>
                  <a:lnTo>
                    <a:pt x="0" y="1368"/>
                  </a:lnTo>
                  <a:cubicBezTo>
                    <a:pt x="0" y="873"/>
                    <a:pt x="197" y="524"/>
                    <a:pt x="640" y="320"/>
                  </a:cubicBezTo>
                  <a:cubicBezTo>
                    <a:pt x="1083" y="116"/>
                    <a:pt x="1575" y="0"/>
                    <a:pt x="2214" y="0"/>
                  </a:cubicBezTo>
                  <a:lnTo>
                    <a:pt x="20468" y="0"/>
                  </a:lnTo>
                  <a:cubicBezTo>
                    <a:pt x="20616" y="0"/>
                    <a:pt x="20764" y="29"/>
                    <a:pt x="20911" y="87"/>
                  </a:cubicBezTo>
                  <a:cubicBezTo>
                    <a:pt x="21059" y="146"/>
                    <a:pt x="21157" y="233"/>
                    <a:pt x="21256" y="378"/>
                  </a:cubicBezTo>
                  <a:cubicBezTo>
                    <a:pt x="21354" y="524"/>
                    <a:pt x="21404" y="699"/>
                    <a:pt x="21453" y="902"/>
                  </a:cubicBezTo>
                  <a:cubicBezTo>
                    <a:pt x="21502" y="1106"/>
                    <a:pt x="21502" y="1397"/>
                    <a:pt x="21502" y="1718"/>
                  </a:cubicBezTo>
                  <a:cubicBezTo>
                    <a:pt x="21502" y="2038"/>
                    <a:pt x="21502" y="2300"/>
                    <a:pt x="21453" y="2504"/>
                  </a:cubicBezTo>
                  <a:cubicBezTo>
                    <a:pt x="21403" y="2737"/>
                    <a:pt x="21354" y="2882"/>
                    <a:pt x="21256" y="3028"/>
                  </a:cubicBezTo>
                  <a:cubicBezTo>
                    <a:pt x="21157" y="3173"/>
                    <a:pt x="21059" y="3261"/>
                    <a:pt x="20911" y="3319"/>
                  </a:cubicBezTo>
                  <a:cubicBezTo>
                    <a:pt x="20764" y="3377"/>
                    <a:pt x="20616" y="3406"/>
                    <a:pt x="20468" y="3406"/>
                  </a:cubicBezTo>
                  <a:lnTo>
                    <a:pt x="7430" y="3406"/>
                  </a:lnTo>
                  <a:lnTo>
                    <a:pt x="7430" y="8675"/>
                  </a:lnTo>
                  <a:lnTo>
                    <a:pt x="18500" y="8675"/>
                  </a:lnTo>
                  <a:cubicBezTo>
                    <a:pt x="18648" y="8675"/>
                    <a:pt x="18845" y="8704"/>
                    <a:pt x="18943" y="8763"/>
                  </a:cubicBezTo>
                  <a:cubicBezTo>
                    <a:pt x="19091" y="8821"/>
                    <a:pt x="19189" y="8908"/>
                    <a:pt x="19288" y="9054"/>
                  </a:cubicBezTo>
                  <a:cubicBezTo>
                    <a:pt x="19386" y="9170"/>
                    <a:pt x="19435" y="9345"/>
                    <a:pt x="19484" y="9578"/>
                  </a:cubicBezTo>
                  <a:cubicBezTo>
                    <a:pt x="19534" y="9781"/>
                    <a:pt x="19534" y="10072"/>
                    <a:pt x="19534" y="10364"/>
                  </a:cubicBezTo>
                  <a:cubicBezTo>
                    <a:pt x="19534" y="10684"/>
                    <a:pt x="19534" y="10946"/>
                    <a:pt x="19484" y="11179"/>
                  </a:cubicBezTo>
                  <a:cubicBezTo>
                    <a:pt x="19435" y="11383"/>
                    <a:pt x="19386" y="11557"/>
                    <a:pt x="19288" y="11703"/>
                  </a:cubicBezTo>
                  <a:cubicBezTo>
                    <a:pt x="19189" y="11819"/>
                    <a:pt x="19091" y="11936"/>
                    <a:pt x="18943" y="11965"/>
                  </a:cubicBezTo>
                  <a:cubicBezTo>
                    <a:pt x="18795" y="12023"/>
                    <a:pt x="18648" y="12052"/>
                    <a:pt x="18500" y="12052"/>
                  </a:cubicBezTo>
                  <a:lnTo>
                    <a:pt x="7430" y="12052"/>
                  </a:lnTo>
                  <a:lnTo>
                    <a:pt x="7430" y="18165"/>
                  </a:lnTo>
                  <a:lnTo>
                    <a:pt x="20616" y="18165"/>
                  </a:lnTo>
                  <a:cubicBezTo>
                    <a:pt x="20764" y="18165"/>
                    <a:pt x="20960" y="18195"/>
                    <a:pt x="21059" y="18253"/>
                  </a:cubicBezTo>
                  <a:cubicBezTo>
                    <a:pt x="21157" y="18311"/>
                    <a:pt x="21305" y="18398"/>
                    <a:pt x="21403" y="18544"/>
                  </a:cubicBezTo>
                  <a:cubicBezTo>
                    <a:pt x="21502" y="18689"/>
                    <a:pt x="21551" y="18864"/>
                    <a:pt x="21600" y="19068"/>
                  </a:cubicBezTo>
                  <a:cubicBezTo>
                    <a:pt x="21600" y="19271"/>
                    <a:pt x="21600" y="19562"/>
                    <a:pt x="21600" y="1988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9" name="Shape">
              <a:extLst>
                <a:ext uri="{FF2B5EF4-FFF2-40B4-BE49-F238E27FC236}">
                  <a16:creationId xmlns:a16="http://schemas.microsoft.com/office/drawing/2014/main" id="{38E29552-191D-4960-8DC0-A79ABDB1E142}"/>
                </a:ext>
              </a:extLst>
            </p:cNvPr>
            <p:cNvSpPr/>
            <p:nvPr/>
          </p:nvSpPr>
          <p:spPr>
            <a:xfrm>
              <a:off x="11048999" y="7200900"/>
              <a:ext cx="87012" cy="9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21234" y="19872"/>
                  </a:moveTo>
                  <a:cubicBezTo>
                    <a:pt x="21360" y="20275"/>
                    <a:pt x="21454" y="20592"/>
                    <a:pt x="21517" y="20822"/>
                  </a:cubicBezTo>
                  <a:cubicBezTo>
                    <a:pt x="21580" y="21053"/>
                    <a:pt x="21517" y="21226"/>
                    <a:pt x="21360" y="21341"/>
                  </a:cubicBezTo>
                  <a:cubicBezTo>
                    <a:pt x="21234" y="21456"/>
                    <a:pt x="20983" y="21542"/>
                    <a:pt x="20668" y="21571"/>
                  </a:cubicBezTo>
                  <a:cubicBezTo>
                    <a:pt x="20322" y="21600"/>
                    <a:pt x="19882" y="21600"/>
                    <a:pt x="19285" y="21600"/>
                  </a:cubicBezTo>
                  <a:cubicBezTo>
                    <a:pt x="18687" y="21600"/>
                    <a:pt x="18184" y="21600"/>
                    <a:pt x="17838" y="21571"/>
                  </a:cubicBezTo>
                  <a:cubicBezTo>
                    <a:pt x="17493" y="21571"/>
                    <a:pt x="17241" y="21514"/>
                    <a:pt x="17052" y="21485"/>
                  </a:cubicBezTo>
                  <a:cubicBezTo>
                    <a:pt x="16864" y="21427"/>
                    <a:pt x="16738" y="21370"/>
                    <a:pt x="16675" y="21283"/>
                  </a:cubicBezTo>
                  <a:cubicBezTo>
                    <a:pt x="16612" y="21197"/>
                    <a:pt x="16549" y="21081"/>
                    <a:pt x="16487" y="20937"/>
                  </a:cubicBezTo>
                  <a:lnTo>
                    <a:pt x="14914" y="16646"/>
                  </a:lnTo>
                  <a:lnTo>
                    <a:pt x="6142" y="16646"/>
                  </a:lnTo>
                  <a:lnTo>
                    <a:pt x="4665" y="20822"/>
                  </a:lnTo>
                  <a:cubicBezTo>
                    <a:pt x="4602" y="20966"/>
                    <a:pt x="4539" y="21110"/>
                    <a:pt x="4476" y="21197"/>
                  </a:cubicBezTo>
                  <a:cubicBezTo>
                    <a:pt x="4413" y="21312"/>
                    <a:pt x="4287" y="21398"/>
                    <a:pt x="4099" y="21456"/>
                  </a:cubicBezTo>
                  <a:cubicBezTo>
                    <a:pt x="3910" y="21514"/>
                    <a:pt x="3690" y="21571"/>
                    <a:pt x="3344" y="21571"/>
                  </a:cubicBezTo>
                  <a:cubicBezTo>
                    <a:pt x="3030" y="21600"/>
                    <a:pt x="2621" y="21600"/>
                    <a:pt x="2087" y="21600"/>
                  </a:cubicBezTo>
                  <a:cubicBezTo>
                    <a:pt x="1521" y="21600"/>
                    <a:pt x="1112" y="21571"/>
                    <a:pt x="798" y="21542"/>
                  </a:cubicBezTo>
                  <a:cubicBezTo>
                    <a:pt x="483" y="21514"/>
                    <a:pt x="263" y="21427"/>
                    <a:pt x="137" y="21312"/>
                  </a:cubicBezTo>
                  <a:cubicBezTo>
                    <a:pt x="11" y="21197"/>
                    <a:pt x="-20" y="20995"/>
                    <a:pt x="11" y="20765"/>
                  </a:cubicBezTo>
                  <a:cubicBezTo>
                    <a:pt x="43" y="20534"/>
                    <a:pt x="137" y="20217"/>
                    <a:pt x="295" y="19843"/>
                  </a:cubicBezTo>
                  <a:lnTo>
                    <a:pt x="7495" y="864"/>
                  </a:lnTo>
                  <a:cubicBezTo>
                    <a:pt x="7557" y="662"/>
                    <a:pt x="7652" y="518"/>
                    <a:pt x="7746" y="403"/>
                  </a:cubicBezTo>
                  <a:cubicBezTo>
                    <a:pt x="7841" y="288"/>
                    <a:pt x="7998" y="202"/>
                    <a:pt x="8218" y="144"/>
                  </a:cubicBezTo>
                  <a:cubicBezTo>
                    <a:pt x="8438" y="86"/>
                    <a:pt x="8721" y="57"/>
                    <a:pt x="9098" y="29"/>
                  </a:cubicBezTo>
                  <a:cubicBezTo>
                    <a:pt x="9476" y="0"/>
                    <a:pt x="9979" y="0"/>
                    <a:pt x="10576" y="0"/>
                  </a:cubicBezTo>
                  <a:cubicBezTo>
                    <a:pt x="11299" y="0"/>
                    <a:pt x="11865" y="0"/>
                    <a:pt x="12274" y="29"/>
                  </a:cubicBezTo>
                  <a:cubicBezTo>
                    <a:pt x="12682" y="58"/>
                    <a:pt x="13028" y="86"/>
                    <a:pt x="13248" y="144"/>
                  </a:cubicBezTo>
                  <a:cubicBezTo>
                    <a:pt x="13468" y="202"/>
                    <a:pt x="13657" y="288"/>
                    <a:pt x="13751" y="403"/>
                  </a:cubicBezTo>
                  <a:cubicBezTo>
                    <a:pt x="13846" y="518"/>
                    <a:pt x="13940" y="691"/>
                    <a:pt x="14003" y="893"/>
                  </a:cubicBezTo>
                  <a:lnTo>
                    <a:pt x="21234" y="19872"/>
                  </a:lnTo>
                  <a:close/>
                  <a:moveTo>
                    <a:pt x="10513" y="4176"/>
                  </a:moveTo>
                  <a:lnTo>
                    <a:pt x="10513" y="4176"/>
                  </a:lnTo>
                  <a:lnTo>
                    <a:pt x="7180" y="13277"/>
                  </a:lnTo>
                  <a:lnTo>
                    <a:pt x="13814" y="13277"/>
                  </a:lnTo>
                  <a:lnTo>
                    <a:pt x="10513" y="41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0" name="Shape">
              <a:extLst>
                <a:ext uri="{FF2B5EF4-FFF2-40B4-BE49-F238E27FC236}">
                  <a16:creationId xmlns:a16="http://schemas.microsoft.com/office/drawing/2014/main" id="{ED77D47E-5B57-488A-B38D-1A3C0BBCB476}"/>
                </a:ext>
              </a:extLst>
            </p:cNvPr>
            <p:cNvSpPr/>
            <p:nvPr/>
          </p:nvSpPr>
          <p:spPr>
            <a:xfrm>
              <a:off x="11150600" y="7200900"/>
              <a:ext cx="51816" cy="9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23"/>
                    <a:pt x="21600" y="20384"/>
                    <a:pt x="21547" y="20615"/>
                  </a:cubicBezTo>
                  <a:cubicBezTo>
                    <a:pt x="21494" y="20847"/>
                    <a:pt x="21441" y="21021"/>
                    <a:pt x="21335" y="21195"/>
                  </a:cubicBezTo>
                  <a:cubicBezTo>
                    <a:pt x="21229" y="21339"/>
                    <a:pt x="21124" y="21455"/>
                    <a:pt x="20965" y="21513"/>
                  </a:cubicBezTo>
                  <a:cubicBezTo>
                    <a:pt x="20806" y="21571"/>
                    <a:pt x="20647" y="21600"/>
                    <a:pt x="20435" y="21600"/>
                  </a:cubicBezTo>
                  <a:lnTo>
                    <a:pt x="2382" y="21600"/>
                  </a:lnTo>
                  <a:cubicBezTo>
                    <a:pt x="1694" y="21600"/>
                    <a:pt x="1165" y="21484"/>
                    <a:pt x="688" y="21282"/>
                  </a:cubicBezTo>
                  <a:cubicBezTo>
                    <a:pt x="212" y="21079"/>
                    <a:pt x="0" y="20702"/>
                    <a:pt x="0" y="20239"/>
                  </a:cubicBezTo>
                  <a:lnTo>
                    <a:pt x="0" y="695"/>
                  </a:lnTo>
                  <a:cubicBezTo>
                    <a:pt x="0" y="579"/>
                    <a:pt x="53" y="492"/>
                    <a:pt x="212" y="405"/>
                  </a:cubicBezTo>
                  <a:cubicBezTo>
                    <a:pt x="371" y="318"/>
                    <a:pt x="582" y="232"/>
                    <a:pt x="847" y="203"/>
                  </a:cubicBezTo>
                  <a:cubicBezTo>
                    <a:pt x="1165" y="145"/>
                    <a:pt x="1535" y="87"/>
                    <a:pt x="2064" y="58"/>
                  </a:cubicBezTo>
                  <a:cubicBezTo>
                    <a:pt x="2594" y="29"/>
                    <a:pt x="3229" y="0"/>
                    <a:pt x="3970" y="0"/>
                  </a:cubicBezTo>
                  <a:cubicBezTo>
                    <a:pt x="4765" y="0"/>
                    <a:pt x="5400" y="29"/>
                    <a:pt x="5929" y="58"/>
                  </a:cubicBezTo>
                  <a:cubicBezTo>
                    <a:pt x="6458" y="87"/>
                    <a:pt x="6829" y="145"/>
                    <a:pt x="7147" y="203"/>
                  </a:cubicBezTo>
                  <a:cubicBezTo>
                    <a:pt x="7464" y="261"/>
                    <a:pt x="7676" y="318"/>
                    <a:pt x="7782" y="405"/>
                  </a:cubicBezTo>
                  <a:cubicBezTo>
                    <a:pt x="7941" y="492"/>
                    <a:pt x="7994" y="608"/>
                    <a:pt x="7994" y="695"/>
                  </a:cubicBezTo>
                  <a:lnTo>
                    <a:pt x="7994" y="18010"/>
                  </a:lnTo>
                  <a:lnTo>
                    <a:pt x="20382" y="18010"/>
                  </a:lnTo>
                  <a:cubicBezTo>
                    <a:pt x="20594" y="18010"/>
                    <a:pt x="20753" y="18039"/>
                    <a:pt x="20911" y="18097"/>
                  </a:cubicBezTo>
                  <a:cubicBezTo>
                    <a:pt x="21070" y="18155"/>
                    <a:pt x="21176" y="18270"/>
                    <a:pt x="21282" y="18386"/>
                  </a:cubicBezTo>
                  <a:cubicBezTo>
                    <a:pt x="21388" y="18531"/>
                    <a:pt x="21441" y="18705"/>
                    <a:pt x="21494" y="18936"/>
                  </a:cubicBezTo>
                  <a:cubicBezTo>
                    <a:pt x="21547" y="19168"/>
                    <a:pt x="21600" y="19428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1" name="Shape">
              <a:extLst>
                <a:ext uri="{FF2B5EF4-FFF2-40B4-BE49-F238E27FC236}">
                  <a16:creationId xmlns:a16="http://schemas.microsoft.com/office/drawing/2014/main" id="{25AF844C-9BC7-4607-9FFF-1AB8FA24939C}"/>
                </a:ext>
              </a:extLst>
            </p:cNvPr>
            <p:cNvSpPr/>
            <p:nvPr/>
          </p:nvSpPr>
          <p:spPr>
            <a:xfrm>
              <a:off x="11201400" y="7213600"/>
              <a:ext cx="71882" cy="9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61"/>
                  </a:moveTo>
                  <a:cubicBezTo>
                    <a:pt x="21600" y="2079"/>
                    <a:pt x="21600" y="2368"/>
                    <a:pt x="21561" y="2599"/>
                  </a:cubicBezTo>
                  <a:cubicBezTo>
                    <a:pt x="21523" y="2830"/>
                    <a:pt x="21485" y="3003"/>
                    <a:pt x="21409" y="3148"/>
                  </a:cubicBezTo>
                  <a:cubicBezTo>
                    <a:pt x="21332" y="3292"/>
                    <a:pt x="21256" y="3379"/>
                    <a:pt x="21142" y="3465"/>
                  </a:cubicBezTo>
                  <a:cubicBezTo>
                    <a:pt x="21027" y="3523"/>
                    <a:pt x="20913" y="3581"/>
                    <a:pt x="20798" y="3581"/>
                  </a:cubicBezTo>
                  <a:lnTo>
                    <a:pt x="13700" y="3581"/>
                  </a:lnTo>
                  <a:lnTo>
                    <a:pt x="13700" y="20878"/>
                  </a:lnTo>
                  <a:cubicBezTo>
                    <a:pt x="13700" y="20994"/>
                    <a:pt x="13662" y="21080"/>
                    <a:pt x="13547" y="21167"/>
                  </a:cubicBezTo>
                  <a:cubicBezTo>
                    <a:pt x="13433" y="21253"/>
                    <a:pt x="13280" y="21340"/>
                    <a:pt x="13089" y="21398"/>
                  </a:cubicBezTo>
                  <a:cubicBezTo>
                    <a:pt x="12860" y="21456"/>
                    <a:pt x="12593" y="21485"/>
                    <a:pt x="12212" y="21542"/>
                  </a:cubicBezTo>
                  <a:cubicBezTo>
                    <a:pt x="11830" y="21571"/>
                    <a:pt x="11372" y="21600"/>
                    <a:pt x="10838" y="21600"/>
                  </a:cubicBezTo>
                  <a:cubicBezTo>
                    <a:pt x="10265" y="21600"/>
                    <a:pt x="9807" y="21571"/>
                    <a:pt x="9426" y="21542"/>
                  </a:cubicBezTo>
                  <a:cubicBezTo>
                    <a:pt x="9044" y="21513"/>
                    <a:pt x="8777" y="21455"/>
                    <a:pt x="8548" y="21398"/>
                  </a:cubicBezTo>
                  <a:cubicBezTo>
                    <a:pt x="8319" y="21340"/>
                    <a:pt x="8167" y="21282"/>
                    <a:pt x="8090" y="21167"/>
                  </a:cubicBezTo>
                  <a:cubicBezTo>
                    <a:pt x="7976" y="21080"/>
                    <a:pt x="7938" y="20994"/>
                    <a:pt x="7938" y="20878"/>
                  </a:cubicBezTo>
                  <a:lnTo>
                    <a:pt x="7938" y="3581"/>
                  </a:lnTo>
                  <a:lnTo>
                    <a:pt x="839" y="3581"/>
                  </a:lnTo>
                  <a:cubicBezTo>
                    <a:pt x="687" y="3581"/>
                    <a:pt x="572" y="3552"/>
                    <a:pt x="458" y="3465"/>
                  </a:cubicBezTo>
                  <a:cubicBezTo>
                    <a:pt x="343" y="3407"/>
                    <a:pt x="267" y="3292"/>
                    <a:pt x="191" y="3148"/>
                  </a:cubicBezTo>
                  <a:cubicBezTo>
                    <a:pt x="114" y="3003"/>
                    <a:pt x="76" y="2830"/>
                    <a:pt x="38" y="2599"/>
                  </a:cubicBezTo>
                  <a:cubicBezTo>
                    <a:pt x="0" y="2368"/>
                    <a:pt x="0" y="2108"/>
                    <a:pt x="0" y="1761"/>
                  </a:cubicBezTo>
                  <a:cubicBezTo>
                    <a:pt x="0" y="1444"/>
                    <a:pt x="0" y="1155"/>
                    <a:pt x="38" y="924"/>
                  </a:cubicBezTo>
                  <a:cubicBezTo>
                    <a:pt x="76" y="693"/>
                    <a:pt x="115" y="520"/>
                    <a:pt x="191" y="375"/>
                  </a:cubicBezTo>
                  <a:cubicBezTo>
                    <a:pt x="267" y="231"/>
                    <a:pt x="343" y="144"/>
                    <a:pt x="458" y="87"/>
                  </a:cubicBezTo>
                  <a:cubicBezTo>
                    <a:pt x="573" y="29"/>
                    <a:pt x="687" y="0"/>
                    <a:pt x="839" y="0"/>
                  </a:cubicBezTo>
                  <a:lnTo>
                    <a:pt x="20837" y="0"/>
                  </a:lnTo>
                  <a:cubicBezTo>
                    <a:pt x="20951" y="0"/>
                    <a:pt x="21104" y="29"/>
                    <a:pt x="21180" y="87"/>
                  </a:cubicBezTo>
                  <a:cubicBezTo>
                    <a:pt x="21295" y="145"/>
                    <a:pt x="21371" y="260"/>
                    <a:pt x="21447" y="375"/>
                  </a:cubicBezTo>
                  <a:cubicBezTo>
                    <a:pt x="21524" y="520"/>
                    <a:pt x="21562" y="693"/>
                    <a:pt x="21600" y="924"/>
                  </a:cubicBezTo>
                  <a:cubicBezTo>
                    <a:pt x="21600" y="1155"/>
                    <a:pt x="21600" y="1415"/>
                    <a:pt x="21600" y="176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22EEF386-7A8D-4181-BE8C-97EFE75047B6}"/>
                </a:ext>
              </a:extLst>
            </p:cNvPr>
            <p:cNvSpPr/>
            <p:nvPr/>
          </p:nvSpPr>
          <p:spPr>
            <a:xfrm>
              <a:off x="11277600" y="7200899"/>
              <a:ext cx="73532" cy="9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1"/>
                  </a:moveTo>
                  <a:cubicBezTo>
                    <a:pt x="21600" y="20996"/>
                    <a:pt x="21563" y="21082"/>
                    <a:pt x="21451" y="21169"/>
                  </a:cubicBezTo>
                  <a:cubicBezTo>
                    <a:pt x="21339" y="21255"/>
                    <a:pt x="21190" y="21341"/>
                    <a:pt x="21003" y="21399"/>
                  </a:cubicBezTo>
                  <a:cubicBezTo>
                    <a:pt x="20779" y="21456"/>
                    <a:pt x="20518" y="21485"/>
                    <a:pt x="20145" y="21542"/>
                  </a:cubicBezTo>
                  <a:cubicBezTo>
                    <a:pt x="19772" y="21571"/>
                    <a:pt x="19325" y="21600"/>
                    <a:pt x="18802" y="21600"/>
                  </a:cubicBezTo>
                  <a:cubicBezTo>
                    <a:pt x="18243" y="21600"/>
                    <a:pt x="17795" y="21571"/>
                    <a:pt x="17422" y="21542"/>
                  </a:cubicBezTo>
                  <a:cubicBezTo>
                    <a:pt x="17049" y="21514"/>
                    <a:pt x="16788" y="21456"/>
                    <a:pt x="16564" y="21399"/>
                  </a:cubicBezTo>
                  <a:cubicBezTo>
                    <a:pt x="16340" y="21341"/>
                    <a:pt x="16191" y="21284"/>
                    <a:pt x="16116" y="21169"/>
                  </a:cubicBezTo>
                  <a:cubicBezTo>
                    <a:pt x="16042" y="21082"/>
                    <a:pt x="15967" y="20996"/>
                    <a:pt x="15967" y="20881"/>
                  </a:cubicBezTo>
                  <a:lnTo>
                    <a:pt x="15967" y="12252"/>
                  </a:lnTo>
                  <a:lnTo>
                    <a:pt x="5596" y="12252"/>
                  </a:lnTo>
                  <a:lnTo>
                    <a:pt x="5596" y="20881"/>
                  </a:lnTo>
                  <a:cubicBezTo>
                    <a:pt x="5596" y="20996"/>
                    <a:pt x="5558" y="21082"/>
                    <a:pt x="5484" y="21169"/>
                  </a:cubicBezTo>
                  <a:cubicBezTo>
                    <a:pt x="5409" y="21255"/>
                    <a:pt x="5260" y="21341"/>
                    <a:pt x="5036" y="21399"/>
                  </a:cubicBezTo>
                  <a:cubicBezTo>
                    <a:pt x="4812" y="21456"/>
                    <a:pt x="4551" y="21485"/>
                    <a:pt x="4178" y="21542"/>
                  </a:cubicBezTo>
                  <a:cubicBezTo>
                    <a:pt x="3805" y="21571"/>
                    <a:pt x="3357" y="21600"/>
                    <a:pt x="2798" y="21600"/>
                  </a:cubicBezTo>
                  <a:cubicBezTo>
                    <a:pt x="2238" y="21600"/>
                    <a:pt x="1790" y="21571"/>
                    <a:pt x="1455" y="21542"/>
                  </a:cubicBezTo>
                  <a:cubicBezTo>
                    <a:pt x="1082" y="21514"/>
                    <a:pt x="821" y="21456"/>
                    <a:pt x="597" y="21399"/>
                  </a:cubicBezTo>
                  <a:cubicBezTo>
                    <a:pt x="373" y="21341"/>
                    <a:pt x="224" y="21284"/>
                    <a:pt x="149" y="21169"/>
                  </a:cubicBezTo>
                  <a:cubicBezTo>
                    <a:pt x="74" y="21082"/>
                    <a:pt x="0" y="20996"/>
                    <a:pt x="0" y="20881"/>
                  </a:cubicBezTo>
                  <a:lnTo>
                    <a:pt x="0" y="690"/>
                  </a:lnTo>
                  <a:cubicBezTo>
                    <a:pt x="0" y="575"/>
                    <a:pt x="37" y="489"/>
                    <a:pt x="149" y="403"/>
                  </a:cubicBezTo>
                  <a:cubicBezTo>
                    <a:pt x="261" y="316"/>
                    <a:pt x="410" y="230"/>
                    <a:pt x="597" y="201"/>
                  </a:cubicBezTo>
                  <a:cubicBezTo>
                    <a:pt x="821" y="144"/>
                    <a:pt x="1082" y="86"/>
                    <a:pt x="1455" y="58"/>
                  </a:cubicBezTo>
                  <a:cubicBezTo>
                    <a:pt x="1828" y="29"/>
                    <a:pt x="2275" y="0"/>
                    <a:pt x="2798" y="0"/>
                  </a:cubicBezTo>
                  <a:cubicBezTo>
                    <a:pt x="3357" y="0"/>
                    <a:pt x="3805" y="29"/>
                    <a:pt x="4178" y="58"/>
                  </a:cubicBezTo>
                  <a:cubicBezTo>
                    <a:pt x="4551" y="86"/>
                    <a:pt x="4812" y="144"/>
                    <a:pt x="5036" y="201"/>
                  </a:cubicBezTo>
                  <a:cubicBezTo>
                    <a:pt x="5260" y="259"/>
                    <a:pt x="5409" y="316"/>
                    <a:pt x="5484" y="403"/>
                  </a:cubicBezTo>
                  <a:cubicBezTo>
                    <a:pt x="5558" y="489"/>
                    <a:pt x="5596" y="604"/>
                    <a:pt x="5596" y="690"/>
                  </a:cubicBezTo>
                  <a:lnTo>
                    <a:pt x="5596" y="8542"/>
                  </a:lnTo>
                  <a:lnTo>
                    <a:pt x="15967" y="8542"/>
                  </a:lnTo>
                  <a:lnTo>
                    <a:pt x="15967" y="690"/>
                  </a:lnTo>
                  <a:cubicBezTo>
                    <a:pt x="15967" y="575"/>
                    <a:pt x="16004" y="489"/>
                    <a:pt x="16116" y="403"/>
                  </a:cubicBezTo>
                  <a:cubicBezTo>
                    <a:pt x="16228" y="316"/>
                    <a:pt x="16377" y="230"/>
                    <a:pt x="16564" y="201"/>
                  </a:cubicBezTo>
                  <a:cubicBezTo>
                    <a:pt x="16788" y="144"/>
                    <a:pt x="17049" y="86"/>
                    <a:pt x="17422" y="58"/>
                  </a:cubicBezTo>
                  <a:cubicBezTo>
                    <a:pt x="17795" y="29"/>
                    <a:pt x="18243" y="0"/>
                    <a:pt x="18802" y="0"/>
                  </a:cubicBezTo>
                  <a:cubicBezTo>
                    <a:pt x="19362" y="0"/>
                    <a:pt x="19810" y="29"/>
                    <a:pt x="20145" y="58"/>
                  </a:cubicBezTo>
                  <a:cubicBezTo>
                    <a:pt x="20518" y="86"/>
                    <a:pt x="20779" y="144"/>
                    <a:pt x="21003" y="201"/>
                  </a:cubicBezTo>
                  <a:cubicBezTo>
                    <a:pt x="21227" y="259"/>
                    <a:pt x="21376" y="316"/>
                    <a:pt x="21451" y="403"/>
                  </a:cubicBezTo>
                  <a:cubicBezTo>
                    <a:pt x="21526" y="489"/>
                    <a:pt x="21600" y="604"/>
                    <a:pt x="21600" y="690"/>
                  </a:cubicBezTo>
                  <a:lnTo>
                    <a:pt x="21600" y="2088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3" name="Shape">
              <a:extLst>
                <a:ext uri="{FF2B5EF4-FFF2-40B4-BE49-F238E27FC236}">
                  <a16:creationId xmlns:a16="http://schemas.microsoft.com/office/drawing/2014/main" id="{F976E54E-B41D-41D6-898B-27288DFF6525}"/>
                </a:ext>
              </a:extLst>
            </p:cNvPr>
            <p:cNvSpPr/>
            <p:nvPr/>
          </p:nvSpPr>
          <p:spPr>
            <a:xfrm>
              <a:off x="9156700" y="8966199"/>
              <a:ext cx="169164" cy="15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3" y="0"/>
                  </a:moveTo>
                  <a:cubicBezTo>
                    <a:pt x="12308" y="0"/>
                    <a:pt x="13849" y="231"/>
                    <a:pt x="15211" y="710"/>
                  </a:cubicBezTo>
                  <a:cubicBezTo>
                    <a:pt x="16573" y="1189"/>
                    <a:pt x="17724" y="1881"/>
                    <a:pt x="18681" y="2804"/>
                  </a:cubicBezTo>
                  <a:cubicBezTo>
                    <a:pt x="19638" y="3727"/>
                    <a:pt x="20351" y="4881"/>
                    <a:pt x="20854" y="6248"/>
                  </a:cubicBezTo>
                  <a:cubicBezTo>
                    <a:pt x="21357" y="7614"/>
                    <a:pt x="21600" y="9194"/>
                    <a:pt x="21600" y="11004"/>
                  </a:cubicBezTo>
                  <a:cubicBezTo>
                    <a:pt x="21600" y="12779"/>
                    <a:pt x="21389" y="14323"/>
                    <a:pt x="20968" y="15654"/>
                  </a:cubicBezTo>
                  <a:cubicBezTo>
                    <a:pt x="20546" y="16985"/>
                    <a:pt x="19897" y="18086"/>
                    <a:pt x="19022" y="18955"/>
                  </a:cubicBezTo>
                  <a:cubicBezTo>
                    <a:pt x="18146" y="19843"/>
                    <a:pt x="17043" y="20500"/>
                    <a:pt x="15697" y="20943"/>
                  </a:cubicBezTo>
                  <a:cubicBezTo>
                    <a:pt x="14351" y="21387"/>
                    <a:pt x="12762" y="21600"/>
                    <a:pt x="10930" y="21600"/>
                  </a:cubicBezTo>
                  <a:cubicBezTo>
                    <a:pt x="9243" y="21600"/>
                    <a:pt x="7719" y="21369"/>
                    <a:pt x="6373" y="20890"/>
                  </a:cubicBezTo>
                  <a:cubicBezTo>
                    <a:pt x="5027" y="20429"/>
                    <a:pt x="3876" y="19719"/>
                    <a:pt x="2935" y="18796"/>
                  </a:cubicBezTo>
                  <a:cubicBezTo>
                    <a:pt x="1995" y="17873"/>
                    <a:pt x="1265" y="16719"/>
                    <a:pt x="762" y="15352"/>
                  </a:cubicBezTo>
                  <a:cubicBezTo>
                    <a:pt x="259" y="13986"/>
                    <a:pt x="0" y="12388"/>
                    <a:pt x="0" y="10578"/>
                  </a:cubicBezTo>
                  <a:cubicBezTo>
                    <a:pt x="0" y="8857"/>
                    <a:pt x="211" y="7330"/>
                    <a:pt x="632" y="5999"/>
                  </a:cubicBezTo>
                  <a:cubicBezTo>
                    <a:pt x="1054" y="4668"/>
                    <a:pt x="1703" y="3567"/>
                    <a:pt x="2562" y="2680"/>
                  </a:cubicBezTo>
                  <a:cubicBezTo>
                    <a:pt x="3438" y="1793"/>
                    <a:pt x="4524" y="1118"/>
                    <a:pt x="5854" y="674"/>
                  </a:cubicBezTo>
                  <a:cubicBezTo>
                    <a:pt x="7200" y="213"/>
                    <a:pt x="8773" y="0"/>
                    <a:pt x="10573" y="0"/>
                  </a:cubicBezTo>
                  <a:close/>
                  <a:moveTo>
                    <a:pt x="10800" y="4863"/>
                  </a:moveTo>
                  <a:cubicBezTo>
                    <a:pt x="9697" y="4863"/>
                    <a:pt x="8708" y="4952"/>
                    <a:pt x="7816" y="5147"/>
                  </a:cubicBezTo>
                  <a:cubicBezTo>
                    <a:pt x="6924" y="5342"/>
                    <a:pt x="6146" y="5662"/>
                    <a:pt x="5513" y="6105"/>
                  </a:cubicBezTo>
                  <a:cubicBezTo>
                    <a:pt x="4881" y="6549"/>
                    <a:pt x="4378" y="7153"/>
                    <a:pt x="4038" y="7916"/>
                  </a:cubicBezTo>
                  <a:cubicBezTo>
                    <a:pt x="3681" y="8661"/>
                    <a:pt x="3519" y="9602"/>
                    <a:pt x="3519" y="10738"/>
                  </a:cubicBezTo>
                  <a:cubicBezTo>
                    <a:pt x="3519" y="11874"/>
                    <a:pt x="3713" y="12832"/>
                    <a:pt x="4103" y="13595"/>
                  </a:cubicBezTo>
                  <a:cubicBezTo>
                    <a:pt x="4492" y="14359"/>
                    <a:pt x="5011" y="14980"/>
                    <a:pt x="5676" y="15441"/>
                  </a:cubicBezTo>
                  <a:cubicBezTo>
                    <a:pt x="6324" y="15903"/>
                    <a:pt x="7103" y="16240"/>
                    <a:pt x="7978" y="16435"/>
                  </a:cubicBezTo>
                  <a:cubicBezTo>
                    <a:pt x="8854" y="16630"/>
                    <a:pt x="9778" y="16719"/>
                    <a:pt x="10751" y="16719"/>
                  </a:cubicBezTo>
                  <a:cubicBezTo>
                    <a:pt x="11886" y="16719"/>
                    <a:pt x="12908" y="16630"/>
                    <a:pt x="13816" y="16435"/>
                  </a:cubicBezTo>
                  <a:cubicBezTo>
                    <a:pt x="14724" y="16240"/>
                    <a:pt x="15503" y="15938"/>
                    <a:pt x="16151" y="15477"/>
                  </a:cubicBezTo>
                  <a:cubicBezTo>
                    <a:pt x="16800" y="15033"/>
                    <a:pt x="17286" y="14430"/>
                    <a:pt x="17627" y="13684"/>
                  </a:cubicBezTo>
                  <a:cubicBezTo>
                    <a:pt x="17967" y="12939"/>
                    <a:pt x="18130" y="11980"/>
                    <a:pt x="18130" y="10844"/>
                  </a:cubicBezTo>
                  <a:cubicBezTo>
                    <a:pt x="18130" y="9709"/>
                    <a:pt x="17935" y="8750"/>
                    <a:pt x="17546" y="7987"/>
                  </a:cubicBezTo>
                  <a:cubicBezTo>
                    <a:pt x="17157" y="7224"/>
                    <a:pt x="16638" y="6602"/>
                    <a:pt x="15973" y="6141"/>
                  </a:cubicBezTo>
                  <a:cubicBezTo>
                    <a:pt x="15308" y="5680"/>
                    <a:pt x="14530" y="5342"/>
                    <a:pt x="13638" y="5147"/>
                  </a:cubicBezTo>
                  <a:cubicBezTo>
                    <a:pt x="12730" y="4952"/>
                    <a:pt x="11789" y="4863"/>
                    <a:pt x="10800" y="486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4" name="Shape">
              <a:extLst>
                <a:ext uri="{FF2B5EF4-FFF2-40B4-BE49-F238E27FC236}">
                  <a16:creationId xmlns:a16="http://schemas.microsoft.com/office/drawing/2014/main" id="{E9705ED4-B1A0-4568-AE94-E1637549D353}"/>
                </a:ext>
              </a:extLst>
            </p:cNvPr>
            <p:cNvSpPr/>
            <p:nvPr/>
          </p:nvSpPr>
          <p:spPr>
            <a:xfrm>
              <a:off x="9156700" y="8839200"/>
              <a:ext cx="163832" cy="9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5" y="0"/>
                  </a:moveTo>
                  <a:cubicBezTo>
                    <a:pt x="2110" y="0"/>
                    <a:pt x="2394" y="30"/>
                    <a:pt x="2612" y="60"/>
                  </a:cubicBezTo>
                  <a:cubicBezTo>
                    <a:pt x="2830" y="90"/>
                    <a:pt x="3014" y="180"/>
                    <a:pt x="3148" y="301"/>
                  </a:cubicBezTo>
                  <a:cubicBezTo>
                    <a:pt x="3282" y="421"/>
                    <a:pt x="3382" y="541"/>
                    <a:pt x="3449" y="661"/>
                  </a:cubicBezTo>
                  <a:cubicBezTo>
                    <a:pt x="3516" y="811"/>
                    <a:pt x="3550" y="961"/>
                    <a:pt x="3550" y="1142"/>
                  </a:cubicBezTo>
                  <a:lnTo>
                    <a:pt x="3550" y="13759"/>
                  </a:lnTo>
                  <a:lnTo>
                    <a:pt x="9343" y="13759"/>
                  </a:lnTo>
                  <a:lnTo>
                    <a:pt x="9343" y="1923"/>
                  </a:lnTo>
                  <a:cubicBezTo>
                    <a:pt x="9343" y="1742"/>
                    <a:pt x="9377" y="1592"/>
                    <a:pt x="9427" y="1442"/>
                  </a:cubicBezTo>
                  <a:cubicBezTo>
                    <a:pt x="9477" y="1292"/>
                    <a:pt x="9578" y="1172"/>
                    <a:pt x="9712" y="1082"/>
                  </a:cubicBezTo>
                  <a:cubicBezTo>
                    <a:pt x="9846" y="992"/>
                    <a:pt x="10030" y="901"/>
                    <a:pt x="10247" y="841"/>
                  </a:cubicBezTo>
                  <a:cubicBezTo>
                    <a:pt x="10465" y="781"/>
                    <a:pt x="10750" y="781"/>
                    <a:pt x="11085" y="781"/>
                  </a:cubicBezTo>
                  <a:cubicBezTo>
                    <a:pt x="11420" y="781"/>
                    <a:pt x="11687" y="811"/>
                    <a:pt x="11922" y="841"/>
                  </a:cubicBezTo>
                  <a:cubicBezTo>
                    <a:pt x="12140" y="901"/>
                    <a:pt x="12324" y="961"/>
                    <a:pt x="12474" y="1082"/>
                  </a:cubicBezTo>
                  <a:cubicBezTo>
                    <a:pt x="12625" y="1202"/>
                    <a:pt x="12726" y="1322"/>
                    <a:pt x="12776" y="1442"/>
                  </a:cubicBezTo>
                  <a:cubicBezTo>
                    <a:pt x="12843" y="1592"/>
                    <a:pt x="12860" y="1742"/>
                    <a:pt x="12860" y="1923"/>
                  </a:cubicBezTo>
                  <a:lnTo>
                    <a:pt x="12860" y="13759"/>
                  </a:lnTo>
                  <a:lnTo>
                    <a:pt x="20880" y="13759"/>
                  </a:lnTo>
                  <a:cubicBezTo>
                    <a:pt x="20997" y="13759"/>
                    <a:pt x="21114" y="13819"/>
                    <a:pt x="21198" y="13939"/>
                  </a:cubicBezTo>
                  <a:cubicBezTo>
                    <a:pt x="21282" y="14059"/>
                    <a:pt x="21365" y="14270"/>
                    <a:pt x="21416" y="14570"/>
                  </a:cubicBezTo>
                  <a:cubicBezTo>
                    <a:pt x="21483" y="14870"/>
                    <a:pt x="21516" y="15291"/>
                    <a:pt x="21550" y="15772"/>
                  </a:cubicBezTo>
                  <a:cubicBezTo>
                    <a:pt x="21583" y="16282"/>
                    <a:pt x="21600" y="16913"/>
                    <a:pt x="21600" y="17694"/>
                  </a:cubicBezTo>
                  <a:cubicBezTo>
                    <a:pt x="21600" y="18446"/>
                    <a:pt x="21583" y="19076"/>
                    <a:pt x="21550" y="19587"/>
                  </a:cubicBezTo>
                  <a:cubicBezTo>
                    <a:pt x="21516" y="20098"/>
                    <a:pt x="21466" y="20488"/>
                    <a:pt x="21416" y="20789"/>
                  </a:cubicBezTo>
                  <a:cubicBezTo>
                    <a:pt x="21349" y="21089"/>
                    <a:pt x="21282" y="21299"/>
                    <a:pt x="21198" y="21420"/>
                  </a:cubicBezTo>
                  <a:cubicBezTo>
                    <a:pt x="21114" y="21540"/>
                    <a:pt x="20997" y="21600"/>
                    <a:pt x="20880" y="21600"/>
                  </a:cubicBezTo>
                  <a:lnTo>
                    <a:pt x="1373" y="21600"/>
                  </a:lnTo>
                  <a:cubicBezTo>
                    <a:pt x="887" y="21600"/>
                    <a:pt x="536" y="21390"/>
                    <a:pt x="318" y="20939"/>
                  </a:cubicBezTo>
                  <a:cubicBezTo>
                    <a:pt x="100" y="20488"/>
                    <a:pt x="0" y="19948"/>
                    <a:pt x="0" y="19287"/>
                  </a:cubicBezTo>
                  <a:lnTo>
                    <a:pt x="0" y="1112"/>
                  </a:lnTo>
                  <a:cubicBezTo>
                    <a:pt x="0" y="932"/>
                    <a:pt x="34" y="782"/>
                    <a:pt x="84" y="631"/>
                  </a:cubicBezTo>
                  <a:cubicBezTo>
                    <a:pt x="151" y="481"/>
                    <a:pt x="251" y="361"/>
                    <a:pt x="385" y="271"/>
                  </a:cubicBezTo>
                  <a:cubicBezTo>
                    <a:pt x="519" y="151"/>
                    <a:pt x="703" y="91"/>
                    <a:pt x="938" y="31"/>
                  </a:cubicBezTo>
                  <a:cubicBezTo>
                    <a:pt x="1172" y="30"/>
                    <a:pt x="1457" y="0"/>
                    <a:pt x="1775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5" name="Shape">
              <a:extLst>
                <a:ext uri="{FF2B5EF4-FFF2-40B4-BE49-F238E27FC236}">
                  <a16:creationId xmlns:a16="http://schemas.microsoft.com/office/drawing/2014/main" id="{FE423D79-D640-4E2A-9C98-10B04C5B8876}"/>
                </a:ext>
              </a:extLst>
            </p:cNvPr>
            <p:cNvSpPr/>
            <p:nvPr/>
          </p:nvSpPr>
          <p:spPr>
            <a:xfrm>
              <a:off x="9156700" y="8724900"/>
              <a:ext cx="163832" cy="9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5" y="0"/>
                  </a:moveTo>
                  <a:cubicBezTo>
                    <a:pt x="2110" y="0"/>
                    <a:pt x="2394" y="30"/>
                    <a:pt x="2612" y="60"/>
                  </a:cubicBezTo>
                  <a:cubicBezTo>
                    <a:pt x="2830" y="90"/>
                    <a:pt x="3014" y="180"/>
                    <a:pt x="3148" y="301"/>
                  </a:cubicBezTo>
                  <a:cubicBezTo>
                    <a:pt x="3282" y="421"/>
                    <a:pt x="3382" y="541"/>
                    <a:pt x="3449" y="661"/>
                  </a:cubicBezTo>
                  <a:cubicBezTo>
                    <a:pt x="3516" y="811"/>
                    <a:pt x="3550" y="961"/>
                    <a:pt x="3550" y="1142"/>
                  </a:cubicBezTo>
                  <a:lnTo>
                    <a:pt x="3550" y="13759"/>
                  </a:lnTo>
                  <a:lnTo>
                    <a:pt x="9343" y="13759"/>
                  </a:lnTo>
                  <a:lnTo>
                    <a:pt x="9343" y="1923"/>
                  </a:lnTo>
                  <a:cubicBezTo>
                    <a:pt x="9343" y="1742"/>
                    <a:pt x="9377" y="1592"/>
                    <a:pt x="9427" y="1442"/>
                  </a:cubicBezTo>
                  <a:cubicBezTo>
                    <a:pt x="9477" y="1292"/>
                    <a:pt x="9578" y="1172"/>
                    <a:pt x="9712" y="1082"/>
                  </a:cubicBezTo>
                  <a:cubicBezTo>
                    <a:pt x="9846" y="992"/>
                    <a:pt x="10030" y="901"/>
                    <a:pt x="10247" y="841"/>
                  </a:cubicBezTo>
                  <a:cubicBezTo>
                    <a:pt x="10465" y="781"/>
                    <a:pt x="10750" y="781"/>
                    <a:pt x="11085" y="781"/>
                  </a:cubicBezTo>
                  <a:cubicBezTo>
                    <a:pt x="11420" y="781"/>
                    <a:pt x="11687" y="811"/>
                    <a:pt x="11922" y="841"/>
                  </a:cubicBezTo>
                  <a:cubicBezTo>
                    <a:pt x="12140" y="901"/>
                    <a:pt x="12324" y="961"/>
                    <a:pt x="12474" y="1082"/>
                  </a:cubicBezTo>
                  <a:cubicBezTo>
                    <a:pt x="12625" y="1202"/>
                    <a:pt x="12726" y="1322"/>
                    <a:pt x="12776" y="1442"/>
                  </a:cubicBezTo>
                  <a:cubicBezTo>
                    <a:pt x="12843" y="1592"/>
                    <a:pt x="12860" y="1742"/>
                    <a:pt x="12860" y="1923"/>
                  </a:cubicBezTo>
                  <a:lnTo>
                    <a:pt x="12860" y="13759"/>
                  </a:lnTo>
                  <a:lnTo>
                    <a:pt x="20880" y="13759"/>
                  </a:lnTo>
                  <a:cubicBezTo>
                    <a:pt x="20997" y="13759"/>
                    <a:pt x="21114" y="13819"/>
                    <a:pt x="21198" y="13939"/>
                  </a:cubicBezTo>
                  <a:cubicBezTo>
                    <a:pt x="21282" y="14059"/>
                    <a:pt x="21365" y="14270"/>
                    <a:pt x="21416" y="14570"/>
                  </a:cubicBezTo>
                  <a:cubicBezTo>
                    <a:pt x="21483" y="14870"/>
                    <a:pt x="21516" y="15291"/>
                    <a:pt x="21550" y="15772"/>
                  </a:cubicBezTo>
                  <a:cubicBezTo>
                    <a:pt x="21583" y="16282"/>
                    <a:pt x="21600" y="16913"/>
                    <a:pt x="21600" y="17694"/>
                  </a:cubicBezTo>
                  <a:cubicBezTo>
                    <a:pt x="21600" y="18446"/>
                    <a:pt x="21583" y="19076"/>
                    <a:pt x="21550" y="19587"/>
                  </a:cubicBezTo>
                  <a:cubicBezTo>
                    <a:pt x="21516" y="20098"/>
                    <a:pt x="21466" y="20488"/>
                    <a:pt x="21416" y="20789"/>
                  </a:cubicBezTo>
                  <a:cubicBezTo>
                    <a:pt x="21349" y="21089"/>
                    <a:pt x="21282" y="21299"/>
                    <a:pt x="21198" y="21420"/>
                  </a:cubicBezTo>
                  <a:cubicBezTo>
                    <a:pt x="21114" y="21540"/>
                    <a:pt x="20997" y="21600"/>
                    <a:pt x="20880" y="21600"/>
                  </a:cubicBezTo>
                  <a:lnTo>
                    <a:pt x="1373" y="21600"/>
                  </a:lnTo>
                  <a:cubicBezTo>
                    <a:pt x="887" y="21600"/>
                    <a:pt x="536" y="21390"/>
                    <a:pt x="318" y="20939"/>
                  </a:cubicBezTo>
                  <a:cubicBezTo>
                    <a:pt x="100" y="20488"/>
                    <a:pt x="0" y="19948"/>
                    <a:pt x="0" y="19287"/>
                  </a:cubicBezTo>
                  <a:lnTo>
                    <a:pt x="0" y="1112"/>
                  </a:lnTo>
                  <a:cubicBezTo>
                    <a:pt x="0" y="932"/>
                    <a:pt x="34" y="782"/>
                    <a:pt x="84" y="631"/>
                  </a:cubicBezTo>
                  <a:cubicBezTo>
                    <a:pt x="151" y="481"/>
                    <a:pt x="251" y="361"/>
                    <a:pt x="385" y="271"/>
                  </a:cubicBezTo>
                  <a:cubicBezTo>
                    <a:pt x="519" y="151"/>
                    <a:pt x="703" y="91"/>
                    <a:pt x="938" y="31"/>
                  </a:cubicBezTo>
                  <a:cubicBezTo>
                    <a:pt x="1172" y="30"/>
                    <a:pt x="1457" y="0"/>
                    <a:pt x="1775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6" name="Shape">
              <a:extLst>
                <a:ext uri="{FF2B5EF4-FFF2-40B4-BE49-F238E27FC236}">
                  <a16:creationId xmlns:a16="http://schemas.microsoft.com/office/drawing/2014/main" id="{4455C55F-ABD7-4307-976D-76C55DF46671}"/>
                </a:ext>
              </a:extLst>
            </p:cNvPr>
            <p:cNvSpPr/>
            <p:nvPr/>
          </p:nvSpPr>
          <p:spPr>
            <a:xfrm>
              <a:off x="9156700" y="86613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7" name="Shape">
              <a:extLst>
                <a:ext uri="{FF2B5EF4-FFF2-40B4-BE49-F238E27FC236}">
                  <a16:creationId xmlns:a16="http://schemas.microsoft.com/office/drawing/2014/main" id="{91BC139D-4E38-423F-A36B-89377DB05A03}"/>
                </a:ext>
              </a:extLst>
            </p:cNvPr>
            <p:cNvSpPr/>
            <p:nvPr/>
          </p:nvSpPr>
          <p:spPr>
            <a:xfrm>
              <a:off x="9156699" y="8521700"/>
              <a:ext cx="168657" cy="1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19" y="0"/>
                  </a:moveTo>
                  <a:cubicBezTo>
                    <a:pt x="18396" y="0"/>
                    <a:pt x="18623" y="0"/>
                    <a:pt x="18802" y="23"/>
                  </a:cubicBezTo>
                  <a:cubicBezTo>
                    <a:pt x="18998" y="46"/>
                    <a:pt x="19160" y="68"/>
                    <a:pt x="19290" y="114"/>
                  </a:cubicBezTo>
                  <a:cubicBezTo>
                    <a:pt x="19420" y="159"/>
                    <a:pt x="19534" y="228"/>
                    <a:pt x="19632" y="296"/>
                  </a:cubicBezTo>
                  <a:cubicBezTo>
                    <a:pt x="19729" y="364"/>
                    <a:pt x="19843" y="501"/>
                    <a:pt x="19957" y="660"/>
                  </a:cubicBezTo>
                  <a:cubicBezTo>
                    <a:pt x="20087" y="819"/>
                    <a:pt x="20234" y="1138"/>
                    <a:pt x="20429" y="1616"/>
                  </a:cubicBezTo>
                  <a:cubicBezTo>
                    <a:pt x="20624" y="2094"/>
                    <a:pt x="20803" y="2663"/>
                    <a:pt x="20982" y="3346"/>
                  </a:cubicBezTo>
                  <a:cubicBezTo>
                    <a:pt x="21161" y="4029"/>
                    <a:pt x="21307" y="4825"/>
                    <a:pt x="21421" y="5690"/>
                  </a:cubicBezTo>
                  <a:cubicBezTo>
                    <a:pt x="21535" y="6555"/>
                    <a:pt x="21600" y="7534"/>
                    <a:pt x="21600" y="8558"/>
                  </a:cubicBezTo>
                  <a:cubicBezTo>
                    <a:pt x="21600" y="10561"/>
                    <a:pt x="21372" y="12359"/>
                    <a:pt x="20933" y="13975"/>
                  </a:cubicBezTo>
                  <a:cubicBezTo>
                    <a:pt x="20494" y="15591"/>
                    <a:pt x="19827" y="16957"/>
                    <a:pt x="18949" y="18095"/>
                  </a:cubicBezTo>
                  <a:cubicBezTo>
                    <a:pt x="18071" y="19233"/>
                    <a:pt x="16981" y="20098"/>
                    <a:pt x="15663" y="20690"/>
                  </a:cubicBezTo>
                  <a:cubicBezTo>
                    <a:pt x="14346" y="21281"/>
                    <a:pt x="12817" y="21600"/>
                    <a:pt x="11077" y="21600"/>
                  </a:cubicBezTo>
                  <a:cubicBezTo>
                    <a:pt x="9304" y="21600"/>
                    <a:pt x="7726" y="21259"/>
                    <a:pt x="6343" y="20599"/>
                  </a:cubicBezTo>
                  <a:cubicBezTo>
                    <a:pt x="4961" y="19939"/>
                    <a:pt x="3806" y="19005"/>
                    <a:pt x="2863" y="17822"/>
                  </a:cubicBezTo>
                  <a:cubicBezTo>
                    <a:pt x="1919" y="16638"/>
                    <a:pt x="1220" y="15204"/>
                    <a:pt x="732" y="13543"/>
                  </a:cubicBezTo>
                  <a:cubicBezTo>
                    <a:pt x="244" y="11881"/>
                    <a:pt x="0" y="10038"/>
                    <a:pt x="0" y="8035"/>
                  </a:cubicBezTo>
                  <a:cubicBezTo>
                    <a:pt x="0" y="7215"/>
                    <a:pt x="49" y="6441"/>
                    <a:pt x="146" y="5690"/>
                  </a:cubicBezTo>
                  <a:cubicBezTo>
                    <a:pt x="244" y="4939"/>
                    <a:pt x="374" y="4234"/>
                    <a:pt x="520" y="3596"/>
                  </a:cubicBezTo>
                  <a:cubicBezTo>
                    <a:pt x="683" y="2959"/>
                    <a:pt x="862" y="2390"/>
                    <a:pt x="1057" y="1867"/>
                  </a:cubicBezTo>
                  <a:cubicBezTo>
                    <a:pt x="1269" y="1366"/>
                    <a:pt x="1431" y="1002"/>
                    <a:pt x="1578" y="797"/>
                  </a:cubicBezTo>
                  <a:cubicBezTo>
                    <a:pt x="1724" y="592"/>
                    <a:pt x="1838" y="455"/>
                    <a:pt x="1936" y="387"/>
                  </a:cubicBezTo>
                  <a:cubicBezTo>
                    <a:pt x="2033" y="319"/>
                    <a:pt x="2163" y="251"/>
                    <a:pt x="2310" y="205"/>
                  </a:cubicBezTo>
                  <a:cubicBezTo>
                    <a:pt x="2456" y="159"/>
                    <a:pt x="2635" y="137"/>
                    <a:pt x="2846" y="114"/>
                  </a:cubicBezTo>
                  <a:cubicBezTo>
                    <a:pt x="3058" y="91"/>
                    <a:pt x="3302" y="68"/>
                    <a:pt x="3611" y="68"/>
                  </a:cubicBezTo>
                  <a:cubicBezTo>
                    <a:pt x="3936" y="68"/>
                    <a:pt x="4213" y="91"/>
                    <a:pt x="4440" y="114"/>
                  </a:cubicBezTo>
                  <a:cubicBezTo>
                    <a:pt x="4668" y="137"/>
                    <a:pt x="4847" y="205"/>
                    <a:pt x="4993" y="273"/>
                  </a:cubicBezTo>
                  <a:cubicBezTo>
                    <a:pt x="5140" y="342"/>
                    <a:pt x="5237" y="433"/>
                    <a:pt x="5302" y="547"/>
                  </a:cubicBezTo>
                  <a:cubicBezTo>
                    <a:pt x="5367" y="660"/>
                    <a:pt x="5400" y="774"/>
                    <a:pt x="5400" y="911"/>
                  </a:cubicBezTo>
                  <a:cubicBezTo>
                    <a:pt x="5400" y="1138"/>
                    <a:pt x="5302" y="1411"/>
                    <a:pt x="5124" y="1776"/>
                  </a:cubicBezTo>
                  <a:cubicBezTo>
                    <a:pt x="4945" y="2140"/>
                    <a:pt x="4717" y="2572"/>
                    <a:pt x="4489" y="3118"/>
                  </a:cubicBezTo>
                  <a:cubicBezTo>
                    <a:pt x="4261" y="3665"/>
                    <a:pt x="4050" y="4325"/>
                    <a:pt x="3855" y="5076"/>
                  </a:cubicBezTo>
                  <a:cubicBezTo>
                    <a:pt x="3660" y="5827"/>
                    <a:pt x="3578" y="6737"/>
                    <a:pt x="3578" y="7807"/>
                  </a:cubicBezTo>
                  <a:cubicBezTo>
                    <a:pt x="3578" y="8968"/>
                    <a:pt x="3741" y="9992"/>
                    <a:pt x="4083" y="10925"/>
                  </a:cubicBezTo>
                  <a:cubicBezTo>
                    <a:pt x="4424" y="11836"/>
                    <a:pt x="4912" y="12610"/>
                    <a:pt x="5530" y="13247"/>
                  </a:cubicBezTo>
                  <a:cubicBezTo>
                    <a:pt x="6148" y="13884"/>
                    <a:pt x="6929" y="14385"/>
                    <a:pt x="7824" y="14704"/>
                  </a:cubicBezTo>
                  <a:cubicBezTo>
                    <a:pt x="8718" y="15045"/>
                    <a:pt x="9726" y="15204"/>
                    <a:pt x="10849" y="15204"/>
                  </a:cubicBezTo>
                  <a:cubicBezTo>
                    <a:pt x="12069" y="15204"/>
                    <a:pt x="13142" y="15022"/>
                    <a:pt x="14037" y="14681"/>
                  </a:cubicBezTo>
                  <a:cubicBezTo>
                    <a:pt x="14931" y="14317"/>
                    <a:pt x="15680" y="13816"/>
                    <a:pt x="16265" y="13156"/>
                  </a:cubicBezTo>
                  <a:cubicBezTo>
                    <a:pt x="16851" y="12496"/>
                    <a:pt x="17274" y="11699"/>
                    <a:pt x="17566" y="10789"/>
                  </a:cubicBezTo>
                  <a:cubicBezTo>
                    <a:pt x="17859" y="9879"/>
                    <a:pt x="17989" y="8809"/>
                    <a:pt x="17989" y="7648"/>
                  </a:cubicBezTo>
                  <a:cubicBezTo>
                    <a:pt x="17989" y="6601"/>
                    <a:pt x="17908" y="5691"/>
                    <a:pt x="17729" y="4917"/>
                  </a:cubicBezTo>
                  <a:cubicBezTo>
                    <a:pt x="17550" y="4143"/>
                    <a:pt x="17355" y="3483"/>
                    <a:pt x="17143" y="2936"/>
                  </a:cubicBezTo>
                  <a:cubicBezTo>
                    <a:pt x="16932" y="2390"/>
                    <a:pt x="16737" y="1935"/>
                    <a:pt x="16558" y="1571"/>
                  </a:cubicBezTo>
                  <a:cubicBezTo>
                    <a:pt x="16379" y="1207"/>
                    <a:pt x="16298" y="934"/>
                    <a:pt x="16298" y="752"/>
                  </a:cubicBezTo>
                  <a:cubicBezTo>
                    <a:pt x="16298" y="592"/>
                    <a:pt x="16314" y="478"/>
                    <a:pt x="16363" y="387"/>
                  </a:cubicBezTo>
                  <a:cubicBezTo>
                    <a:pt x="16412" y="296"/>
                    <a:pt x="16493" y="228"/>
                    <a:pt x="16623" y="160"/>
                  </a:cubicBezTo>
                  <a:cubicBezTo>
                    <a:pt x="16753" y="92"/>
                    <a:pt x="16932" y="46"/>
                    <a:pt x="17160" y="23"/>
                  </a:cubicBezTo>
                  <a:cubicBezTo>
                    <a:pt x="17420" y="23"/>
                    <a:pt x="17729" y="0"/>
                    <a:pt x="18119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8" name="Shape">
              <a:extLst>
                <a:ext uri="{FF2B5EF4-FFF2-40B4-BE49-F238E27FC236}">
                  <a16:creationId xmlns:a16="http://schemas.microsoft.com/office/drawing/2014/main" id="{FC350BA6-4A31-416B-B938-2C0554102C08}"/>
                </a:ext>
              </a:extLst>
            </p:cNvPr>
            <p:cNvSpPr/>
            <p:nvPr/>
          </p:nvSpPr>
          <p:spPr>
            <a:xfrm>
              <a:off x="9156700" y="8394700"/>
              <a:ext cx="163069" cy="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1" y="0"/>
                  </a:moveTo>
                  <a:cubicBezTo>
                    <a:pt x="20221" y="0"/>
                    <a:pt x="20490" y="28"/>
                    <a:pt x="20708" y="85"/>
                  </a:cubicBezTo>
                  <a:cubicBezTo>
                    <a:pt x="20927" y="142"/>
                    <a:pt x="21095" y="199"/>
                    <a:pt x="21230" y="284"/>
                  </a:cubicBezTo>
                  <a:cubicBezTo>
                    <a:pt x="21365" y="369"/>
                    <a:pt x="21465" y="483"/>
                    <a:pt x="21516" y="625"/>
                  </a:cubicBezTo>
                  <a:cubicBezTo>
                    <a:pt x="21583" y="766"/>
                    <a:pt x="21600" y="908"/>
                    <a:pt x="21600" y="1079"/>
                  </a:cubicBezTo>
                  <a:lnTo>
                    <a:pt x="21600" y="19415"/>
                  </a:lnTo>
                  <a:cubicBezTo>
                    <a:pt x="21600" y="20039"/>
                    <a:pt x="21499" y="20550"/>
                    <a:pt x="21280" y="20976"/>
                  </a:cubicBezTo>
                  <a:cubicBezTo>
                    <a:pt x="21062" y="21401"/>
                    <a:pt x="20708" y="21600"/>
                    <a:pt x="20221" y="21600"/>
                  </a:cubicBezTo>
                  <a:lnTo>
                    <a:pt x="1379" y="21600"/>
                  </a:lnTo>
                  <a:cubicBezTo>
                    <a:pt x="892" y="21600"/>
                    <a:pt x="538" y="21401"/>
                    <a:pt x="320" y="20976"/>
                  </a:cubicBezTo>
                  <a:cubicBezTo>
                    <a:pt x="101" y="20550"/>
                    <a:pt x="0" y="20039"/>
                    <a:pt x="0" y="19415"/>
                  </a:cubicBezTo>
                  <a:lnTo>
                    <a:pt x="0" y="1192"/>
                  </a:lnTo>
                  <a:cubicBezTo>
                    <a:pt x="0" y="1022"/>
                    <a:pt x="34" y="880"/>
                    <a:pt x="84" y="738"/>
                  </a:cubicBezTo>
                  <a:cubicBezTo>
                    <a:pt x="135" y="596"/>
                    <a:pt x="236" y="483"/>
                    <a:pt x="370" y="398"/>
                  </a:cubicBezTo>
                  <a:cubicBezTo>
                    <a:pt x="505" y="312"/>
                    <a:pt x="690" y="227"/>
                    <a:pt x="908" y="199"/>
                  </a:cubicBezTo>
                  <a:cubicBezTo>
                    <a:pt x="1127" y="142"/>
                    <a:pt x="1396" y="114"/>
                    <a:pt x="1733" y="114"/>
                  </a:cubicBezTo>
                  <a:cubicBezTo>
                    <a:pt x="2052" y="114"/>
                    <a:pt x="2305" y="142"/>
                    <a:pt x="2523" y="199"/>
                  </a:cubicBezTo>
                  <a:cubicBezTo>
                    <a:pt x="2742" y="256"/>
                    <a:pt x="2910" y="312"/>
                    <a:pt x="3045" y="398"/>
                  </a:cubicBezTo>
                  <a:cubicBezTo>
                    <a:pt x="3179" y="483"/>
                    <a:pt x="3280" y="596"/>
                    <a:pt x="3331" y="738"/>
                  </a:cubicBezTo>
                  <a:cubicBezTo>
                    <a:pt x="3398" y="880"/>
                    <a:pt x="3415" y="1022"/>
                    <a:pt x="3415" y="1192"/>
                  </a:cubicBezTo>
                  <a:lnTo>
                    <a:pt x="3415" y="14220"/>
                  </a:lnTo>
                  <a:lnTo>
                    <a:pt x="8697" y="14220"/>
                  </a:lnTo>
                  <a:lnTo>
                    <a:pt x="8697" y="3208"/>
                  </a:lnTo>
                  <a:cubicBezTo>
                    <a:pt x="8697" y="3037"/>
                    <a:pt x="8731" y="2895"/>
                    <a:pt x="8781" y="2753"/>
                  </a:cubicBezTo>
                  <a:cubicBezTo>
                    <a:pt x="8848" y="2612"/>
                    <a:pt x="8933" y="2498"/>
                    <a:pt x="9067" y="2413"/>
                  </a:cubicBezTo>
                  <a:cubicBezTo>
                    <a:pt x="9202" y="2328"/>
                    <a:pt x="9370" y="2243"/>
                    <a:pt x="9589" y="2214"/>
                  </a:cubicBezTo>
                  <a:cubicBezTo>
                    <a:pt x="9807" y="2157"/>
                    <a:pt x="10076" y="2129"/>
                    <a:pt x="10379" y="2129"/>
                  </a:cubicBezTo>
                  <a:cubicBezTo>
                    <a:pt x="10699" y="2129"/>
                    <a:pt x="10968" y="2157"/>
                    <a:pt x="11187" y="2214"/>
                  </a:cubicBezTo>
                  <a:cubicBezTo>
                    <a:pt x="11405" y="2271"/>
                    <a:pt x="11574" y="2328"/>
                    <a:pt x="11691" y="2413"/>
                  </a:cubicBezTo>
                  <a:cubicBezTo>
                    <a:pt x="11809" y="2498"/>
                    <a:pt x="11910" y="2612"/>
                    <a:pt x="11960" y="2753"/>
                  </a:cubicBezTo>
                  <a:cubicBezTo>
                    <a:pt x="12011" y="2895"/>
                    <a:pt x="12044" y="3037"/>
                    <a:pt x="12044" y="3208"/>
                  </a:cubicBezTo>
                  <a:lnTo>
                    <a:pt x="12044" y="14220"/>
                  </a:lnTo>
                  <a:lnTo>
                    <a:pt x="18151" y="14220"/>
                  </a:lnTo>
                  <a:lnTo>
                    <a:pt x="18151" y="1079"/>
                  </a:lnTo>
                  <a:cubicBezTo>
                    <a:pt x="18151" y="908"/>
                    <a:pt x="18185" y="767"/>
                    <a:pt x="18235" y="625"/>
                  </a:cubicBezTo>
                  <a:cubicBezTo>
                    <a:pt x="18302" y="483"/>
                    <a:pt x="18387" y="369"/>
                    <a:pt x="18521" y="284"/>
                  </a:cubicBezTo>
                  <a:cubicBezTo>
                    <a:pt x="18656" y="199"/>
                    <a:pt x="18824" y="114"/>
                    <a:pt x="19043" y="85"/>
                  </a:cubicBezTo>
                  <a:cubicBezTo>
                    <a:pt x="19312" y="28"/>
                    <a:pt x="19581" y="0"/>
                    <a:pt x="19901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9" name="Shape">
              <a:extLst>
                <a:ext uri="{FF2B5EF4-FFF2-40B4-BE49-F238E27FC236}">
                  <a16:creationId xmlns:a16="http://schemas.microsoft.com/office/drawing/2014/main" id="{3D05B4CD-C145-4269-9981-EE6BF8C5A9E4}"/>
                </a:ext>
              </a:extLst>
            </p:cNvPr>
            <p:cNvSpPr/>
            <p:nvPr/>
          </p:nvSpPr>
          <p:spPr>
            <a:xfrm>
              <a:off x="8407399" y="8648699"/>
              <a:ext cx="156720" cy="24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8"/>
                  </a:moveTo>
                  <a:cubicBezTo>
                    <a:pt x="21600" y="16079"/>
                    <a:pt x="21267" y="17049"/>
                    <a:pt x="20620" y="17864"/>
                  </a:cubicBezTo>
                  <a:cubicBezTo>
                    <a:pt x="19972" y="18691"/>
                    <a:pt x="19097" y="19385"/>
                    <a:pt x="17994" y="19936"/>
                  </a:cubicBezTo>
                  <a:cubicBezTo>
                    <a:pt x="16891" y="20487"/>
                    <a:pt x="15596" y="20906"/>
                    <a:pt x="14108" y="21181"/>
                  </a:cubicBezTo>
                  <a:cubicBezTo>
                    <a:pt x="12620" y="21457"/>
                    <a:pt x="11045" y="21600"/>
                    <a:pt x="9347" y="21600"/>
                  </a:cubicBezTo>
                  <a:cubicBezTo>
                    <a:pt x="8209" y="21600"/>
                    <a:pt x="7142" y="21545"/>
                    <a:pt x="6161" y="21424"/>
                  </a:cubicBezTo>
                  <a:cubicBezTo>
                    <a:pt x="5181" y="21302"/>
                    <a:pt x="4324" y="21159"/>
                    <a:pt x="3571" y="20994"/>
                  </a:cubicBezTo>
                  <a:cubicBezTo>
                    <a:pt x="2818" y="20829"/>
                    <a:pt x="2188" y="20652"/>
                    <a:pt x="1698" y="20476"/>
                  </a:cubicBezTo>
                  <a:cubicBezTo>
                    <a:pt x="1190" y="20289"/>
                    <a:pt x="840" y="20134"/>
                    <a:pt x="613" y="19991"/>
                  </a:cubicBezTo>
                  <a:cubicBezTo>
                    <a:pt x="385" y="19848"/>
                    <a:pt x="228" y="19649"/>
                    <a:pt x="140" y="19385"/>
                  </a:cubicBezTo>
                  <a:cubicBezTo>
                    <a:pt x="53" y="19120"/>
                    <a:pt x="0" y="18746"/>
                    <a:pt x="0" y="18250"/>
                  </a:cubicBezTo>
                  <a:cubicBezTo>
                    <a:pt x="0" y="17919"/>
                    <a:pt x="18" y="17644"/>
                    <a:pt x="53" y="17412"/>
                  </a:cubicBezTo>
                  <a:cubicBezTo>
                    <a:pt x="88" y="17181"/>
                    <a:pt x="140" y="17005"/>
                    <a:pt x="228" y="16861"/>
                  </a:cubicBezTo>
                  <a:cubicBezTo>
                    <a:pt x="298" y="16718"/>
                    <a:pt x="403" y="16619"/>
                    <a:pt x="543" y="16564"/>
                  </a:cubicBezTo>
                  <a:cubicBezTo>
                    <a:pt x="665" y="16509"/>
                    <a:pt x="823" y="16475"/>
                    <a:pt x="998" y="16475"/>
                  </a:cubicBezTo>
                  <a:cubicBezTo>
                    <a:pt x="1243" y="16475"/>
                    <a:pt x="1575" y="16564"/>
                    <a:pt x="2013" y="16740"/>
                  </a:cubicBezTo>
                  <a:cubicBezTo>
                    <a:pt x="2451" y="16916"/>
                    <a:pt x="3011" y="17115"/>
                    <a:pt x="3693" y="17324"/>
                  </a:cubicBezTo>
                  <a:cubicBezTo>
                    <a:pt x="4376" y="17533"/>
                    <a:pt x="5181" y="17732"/>
                    <a:pt x="6127" y="17908"/>
                  </a:cubicBezTo>
                  <a:cubicBezTo>
                    <a:pt x="7072" y="18084"/>
                    <a:pt x="8174" y="18173"/>
                    <a:pt x="9417" y="18173"/>
                  </a:cubicBezTo>
                  <a:cubicBezTo>
                    <a:pt x="10240" y="18173"/>
                    <a:pt x="10975" y="18107"/>
                    <a:pt x="11623" y="17985"/>
                  </a:cubicBezTo>
                  <a:cubicBezTo>
                    <a:pt x="12270" y="17864"/>
                    <a:pt x="12813" y="17688"/>
                    <a:pt x="13268" y="17467"/>
                  </a:cubicBezTo>
                  <a:cubicBezTo>
                    <a:pt x="13723" y="17247"/>
                    <a:pt x="14056" y="16960"/>
                    <a:pt x="14301" y="16630"/>
                  </a:cubicBezTo>
                  <a:cubicBezTo>
                    <a:pt x="14546" y="16299"/>
                    <a:pt x="14651" y="15925"/>
                    <a:pt x="14651" y="15517"/>
                  </a:cubicBezTo>
                  <a:cubicBezTo>
                    <a:pt x="14651" y="15043"/>
                    <a:pt x="14441" y="14635"/>
                    <a:pt x="14039" y="14305"/>
                  </a:cubicBezTo>
                  <a:cubicBezTo>
                    <a:pt x="13636" y="13963"/>
                    <a:pt x="13093" y="13665"/>
                    <a:pt x="12446" y="13401"/>
                  </a:cubicBezTo>
                  <a:cubicBezTo>
                    <a:pt x="11798" y="13136"/>
                    <a:pt x="11045" y="12894"/>
                    <a:pt x="10205" y="12663"/>
                  </a:cubicBezTo>
                  <a:cubicBezTo>
                    <a:pt x="9365" y="12431"/>
                    <a:pt x="8507" y="12189"/>
                    <a:pt x="7615" y="11935"/>
                  </a:cubicBezTo>
                  <a:cubicBezTo>
                    <a:pt x="6722" y="11682"/>
                    <a:pt x="5864" y="11384"/>
                    <a:pt x="5024" y="11054"/>
                  </a:cubicBezTo>
                  <a:cubicBezTo>
                    <a:pt x="4184" y="10723"/>
                    <a:pt x="3449" y="10337"/>
                    <a:pt x="2783" y="9874"/>
                  </a:cubicBezTo>
                  <a:cubicBezTo>
                    <a:pt x="2118" y="9423"/>
                    <a:pt x="1593" y="8883"/>
                    <a:pt x="1191" y="8254"/>
                  </a:cubicBezTo>
                  <a:cubicBezTo>
                    <a:pt x="788" y="7637"/>
                    <a:pt x="578" y="6888"/>
                    <a:pt x="578" y="6017"/>
                  </a:cubicBezTo>
                  <a:cubicBezTo>
                    <a:pt x="578" y="5014"/>
                    <a:pt x="876" y="4144"/>
                    <a:pt x="1453" y="3383"/>
                  </a:cubicBezTo>
                  <a:cubicBezTo>
                    <a:pt x="2031" y="2623"/>
                    <a:pt x="2836" y="1995"/>
                    <a:pt x="3834" y="1499"/>
                  </a:cubicBezTo>
                  <a:cubicBezTo>
                    <a:pt x="4831" y="1003"/>
                    <a:pt x="6004" y="628"/>
                    <a:pt x="7370" y="375"/>
                  </a:cubicBezTo>
                  <a:cubicBezTo>
                    <a:pt x="8717" y="132"/>
                    <a:pt x="10153" y="0"/>
                    <a:pt x="11676" y="0"/>
                  </a:cubicBezTo>
                  <a:cubicBezTo>
                    <a:pt x="12463" y="0"/>
                    <a:pt x="13251" y="33"/>
                    <a:pt x="14021" y="110"/>
                  </a:cubicBezTo>
                  <a:cubicBezTo>
                    <a:pt x="14809" y="187"/>
                    <a:pt x="15544" y="286"/>
                    <a:pt x="16227" y="419"/>
                  </a:cubicBezTo>
                  <a:cubicBezTo>
                    <a:pt x="16909" y="551"/>
                    <a:pt x="17522" y="694"/>
                    <a:pt x="18047" y="849"/>
                  </a:cubicBezTo>
                  <a:cubicBezTo>
                    <a:pt x="18572" y="1003"/>
                    <a:pt x="18922" y="1146"/>
                    <a:pt x="19097" y="1256"/>
                  </a:cubicBezTo>
                  <a:cubicBezTo>
                    <a:pt x="19272" y="1367"/>
                    <a:pt x="19377" y="1455"/>
                    <a:pt x="19447" y="1532"/>
                  </a:cubicBezTo>
                  <a:cubicBezTo>
                    <a:pt x="19500" y="1609"/>
                    <a:pt x="19552" y="1708"/>
                    <a:pt x="19605" y="1829"/>
                  </a:cubicBezTo>
                  <a:cubicBezTo>
                    <a:pt x="19640" y="1951"/>
                    <a:pt x="19675" y="2105"/>
                    <a:pt x="19693" y="2292"/>
                  </a:cubicBezTo>
                  <a:cubicBezTo>
                    <a:pt x="19710" y="2480"/>
                    <a:pt x="19710" y="2711"/>
                    <a:pt x="19710" y="2987"/>
                  </a:cubicBezTo>
                  <a:cubicBezTo>
                    <a:pt x="19710" y="3295"/>
                    <a:pt x="19693" y="3560"/>
                    <a:pt x="19675" y="3780"/>
                  </a:cubicBezTo>
                  <a:cubicBezTo>
                    <a:pt x="19657" y="4000"/>
                    <a:pt x="19605" y="4177"/>
                    <a:pt x="19552" y="4309"/>
                  </a:cubicBezTo>
                  <a:cubicBezTo>
                    <a:pt x="19500" y="4452"/>
                    <a:pt x="19412" y="4551"/>
                    <a:pt x="19290" y="4618"/>
                  </a:cubicBezTo>
                  <a:cubicBezTo>
                    <a:pt x="19185" y="4684"/>
                    <a:pt x="19027" y="4717"/>
                    <a:pt x="18835" y="4717"/>
                  </a:cubicBezTo>
                  <a:cubicBezTo>
                    <a:pt x="18642" y="4717"/>
                    <a:pt x="18345" y="4640"/>
                    <a:pt x="17942" y="4496"/>
                  </a:cubicBezTo>
                  <a:cubicBezTo>
                    <a:pt x="17539" y="4342"/>
                    <a:pt x="17032" y="4177"/>
                    <a:pt x="16437" y="4000"/>
                  </a:cubicBezTo>
                  <a:cubicBezTo>
                    <a:pt x="15842" y="3824"/>
                    <a:pt x="15141" y="3659"/>
                    <a:pt x="14371" y="3516"/>
                  </a:cubicBezTo>
                  <a:cubicBezTo>
                    <a:pt x="13584" y="3372"/>
                    <a:pt x="12726" y="3295"/>
                    <a:pt x="11781" y="3295"/>
                  </a:cubicBezTo>
                  <a:cubicBezTo>
                    <a:pt x="11046" y="3295"/>
                    <a:pt x="10415" y="3350"/>
                    <a:pt x="9855" y="3460"/>
                  </a:cubicBezTo>
                  <a:cubicBezTo>
                    <a:pt x="9313" y="3571"/>
                    <a:pt x="8857" y="3725"/>
                    <a:pt x="8490" y="3923"/>
                  </a:cubicBezTo>
                  <a:cubicBezTo>
                    <a:pt x="8122" y="4122"/>
                    <a:pt x="7842" y="4364"/>
                    <a:pt x="7667" y="4640"/>
                  </a:cubicBezTo>
                  <a:cubicBezTo>
                    <a:pt x="7492" y="4915"/>
                    <a:pt x="7405" y="5213"/>
                    <a:pt x="7405" y="5521"/>
                  </a:cubicBezTo>
                  <a:cubicBezTo>
                    <a:pt x="7405" y="5984"/>
                    <a:pt x="7597" y="6381"/>
                    <a:pt x="8000" y="6722"/>
                  </a:cubicBezTo>
                  <a:cubicBezTo>
                    <a:pt x="8402" y="7064"/>
                    <a:pt x="8945" y="7362"/>
                    <a:pt x="9610" y="7626"/>
                  </a:cubicBezTo>
                  <a:cubicBezTo>
                    <a:pt x="10275" y="7891"/>
                    <a:pt x="11046" y="8133"/>
                    <a:pt x="11903" y="8365"/>
                  </a:cubicBezTo>
                  <a:cubicBezTo>
                    <a:pt x="12761" y="8596"/>
                    <a:pt x="13619" y="8838"/>
                    <a:pt x="14511" y="9092"/>
                  </a:cubicBezTo>
                  <a:cubicBezTo>
                    <a:pt x="15404" y="9345"/>
                    <a:pt x="16262" y="9643"/>
                    <a:pt x="17119" y="9973"/>
                  </a:cubicBezTo>
                  <a:cubicBezTo>
                    <a:pt x="17977" y="10304"/>
                    <a:pt x="18730" y="10690"/>
                    <a:pt x="19395" y="11153"/>
                  </a:cubicBezTo>
                  <a:cubicBezTo>
                    <a:pt x="20060" y="11604"/>
                    <a:pt x="20603" y="12145"/>
                    <a:pt x="21005" y="12762"/>
                  </a:cubicBezTo>
                  <a:cubicBezTo>
                    <a:pt x="21390" y="13423"/>
                    <a:pt x="21600" y="14150"/>
                    <a:pt x="21600" y="149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0" name="Shape">
              <a:extLst>
                <a:ext uri="{FF2B5EF4-FFF2-40B4-BE49-F238E27FC236}">
                  <a16:creationId xmlns:a16="http://schemas.microsoft.com/office/drawing/2014/main" id="{C827F07F-1267-4F6E-93E2-7E2EE12374D3}"/>
                </a:ext>
              </a:extLst>
            </p:cNvPr>
            <p:cNvSpPr/>
            <p:nvPr/>
          </p:nvSpPr>
          <p:spPr>
            <a:xfrm>
              <a:off x="8597899" y="8648699"/>
              <a:ext cx="142242" cy="24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95"/>
                    <a:pt x="21581" y="20469"/>
                    <a:pt x="21523" y="20686"/>
                  </a:cubicBezTo>
                  <a:cubicBezTo>
                    <a:pt x="21484" y="20903"/>
                    <a:pt x="21407" y="21075"/>
                    <a:pt x="21311" y="21212"/>
                  </a:cubicBezTo>
                  <a:cubicBezTo>
                    <a:pt x="21214" y="21349"/>
                    <a:pt x="21099" y="21440"/>
                    <a:pt x="20964" y="21509"/>
                  </a:cubicBezTo>
                  <a:cubicBezTo>
                    <a:pt x="20829" y="21566"/>
                    <a:pt x="20674" y="21600"/>
                    <a:pt x="20501" y="21600"/>
                  </a:cubicBezTo>
                  <a:lnTo>
                    <a:pt x="2199" y="21600"/>
                  </a:lnTo>
                  <a:cubicBezTo>
                    <a:pt x="1581" y="21600"/>
                    <a:pt x="1061" y="21497"/>
                    <a:pt x="636" y="21269"/>
                  </a:cubicBezTo>
                  <a:cubicBezTo>
                    <a:pt x="212" y="21052"/>
                    <a:pt x="0" y="20698"/>
                    <a:pt x="0" y="20206"/>
                  </a:cubicBezTo>
                  <a:lnTo>
                    <a:pt x="0" y="1394"/>
                  </a:lnTo>
                  <a:cubicBezTo>
                    <a:pt x="0" y="902"/>
                    <a:pt x="212" y="548"/>
                    <a:pt x="636" y="331"/>
                  </a:cubicBezTo>
                  <a:cubicBezTo>
                    <a:pt x="1061" y="114"/>
                    <a:pt x="1581" y="0"/>
                    <a:pt x="2199" y="0"/>
                  </a:cubicBezTo>
                  <a:lnTo>
                    <a:pt x="20385" y="0"/>
                  </a:lnTo>
                  <a:cubicBezTo>
                    <a:pt x="20559" y="0"/>
                    <a:pt x="20713" y="23"/>
                    <a:pt x="20829" y="80"/>
                  </a:cubicBezTo>
                  <a:cubicBezTo>
                    <a:pt x="20964" y="137"/>
                    <a:pt x="21079" y="228"/>
                    <a:pt x="21176" y="377"/>
                  </a:cubicBezTo>
                  <a:cubicBezTo>
                    <a:pt x="21272" y="514"/>
                    <a:pt x="21330" y="697"/>
                    <a:pt x="21388" y="914"/>
                  </a:cubicBezTo>
                  <a:cubicBezTo>
                    <a:pt x="21426" y="1131"/>
                    <a:pt x="21465" y="1405"/>
                    <a:pt x="21465" y="1736"/>
                  </a:cubicBezTo>
                  <a:cubicBezTo>
                    <a:pt x="21465" y="2045"/>
                    <a:pt x="21446" y="2307"/>
                    <a:pt x="21388" y="2524"/>
                  </a:cubicBezTo>
                  <a:cubicBezTo>
                    <a:pt x="21349" y="2741"/>
                    <a:pt x="21272" y="2913"/>
                    <a:pt x="21176" y="3050"/>
                  </a:cubicBezTo>
                  <a:cubicBezTo>
                    <a:pt x="21079" y="3187"/>
                    <a:pt x="20964" y="3278"/>
                    <a:pt x="20829" y="3347"/>
                  </a:cubicBezTo>
                  <a:cubicBezTo>
                    <a:pt x="20694" y="3404"/>
                    <a:pt x="20539" y="3438"/>
                    <a:pt x="20385" y="3438"/>
                  </a:cubicBezTo>
                  <a:lnTo>
                    <a:pt x="7367" y="3438"/>
                  </a:lnTo>
                  <a:lnTo>
                    <a:pt x="7367" y="8715"/>
                  </a:lnTo>
                  <a:lnTo>
                    <a:pt x="18379" y="8715"/>
                  </a:lnTo>
                  <a:cubicBezTo>
                    <a:pt x="18553" y="8715"/>
                    <a:pt x="18707" y="8750"/>
                    <a:pt x="18842" y="8807"/>
                  </a:cubicBezTo>
                  <a:cubicBezTo>
                    <a:pt x="18977" y="8864"/>
                    <a:pt x="19093" y="8967"/>
                    <a:pt x="19189" y="9092"/>
                  </a:cubicBezTo>
                  <a:cubicBezTo>
                    <a:pt x="19286" y="9218"/>
                    <a:pt x="19344" y="9389"/>
                    <a:pt x="19402" y="9606"/>
                  </a:cubicBezTo>
                  <a:cubicBezTo>
                    <a:pt x="19440" y="9823"/>
                    <a:pt x="19479" y="10086"/>
                    <a:pt x="19479" y="10395"/>
                  </a:cubicBezTo>
                  <a:cubicBezTo>
                    <a:pt x="19479" y="10714"/>
                    <a:pt x="19459" y="10989"/>
                    <a:pt x="19402" y="11194"/>
                  </a:cubicBezTo>
                  <a:cubicBezTo>
                    <a:pt x="19363" y="11400"/>
                    <a:pt x="19286" y="11571"/>
                    <a:pt x="19189" y="11708"/>
                  </a:cubicBezTo>
                  <a:cubicBezTo>
                    <a:pt x="19093" y="11834"/>
                    <a:pt x="18977" y="11925"/>
                    <a:pt x="18842" y="11982"/>
                  </a:cubicBezTo>
                  <a:cubicBezTo>
                    <a:pt x="18707" y="12039"/>
                    <a:pt x="18553" y="12062"/>
                    <a:pt x="18379" y="12062"/>
                  </a:cubicBezTo>
                  <a:lnTo>
                    <a:pt x="7367" y="12062"/>
                  </a:lnTo>
                  <a:lnTo>
                    <a:pt x="7367" y="18151"/>
                  </a:lnTo>
                  <a:lnTo>
                    <a:pt x="20501" y="18151"/>
                  </a:lnTo>
                  <a:cubicBezTo>
                    <a:pt x="20674" y="18151"/>
                    <a:pt x="20829" y="18185"/>
                    <a:pt x="20964" y="18242"/>
                  </a:cubicBezTo>
                  <a:cubicBezTo>
                    <a:pt x="21099" y="18299"/>
                    <a:pt x="21214" y="18402"/>
                    <a:pt x="21311" y="18539"/>
                  </a:cubicBezTo>
                  <a:cubicBezTo>
                    <a:pt x="21407" y="18676"/>
                    <a:pt x="21484" y="18847"/>
                    <a:pt x="21523" y="19064"/>
                  </a:cubicBezTo>
                  <a:cubicBezTo>
                    <a:pt x="21561" y="19281"/>
                    <a:pt x="21600" y="19544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1" name="Shape">
              <a:extLst>
                <a:ext uri="{FF2B5EF4-FFF2-40B4-BE49-F238E27FC236}">
                  <a16:creationId xmlns:a16="http://schemas.microsoft.com/office/drawing/2014/main" id="{CCE4FA0D-590B-40B2-83BF-4E00172820DF}"/>
                </a:ext>
              </a:extLst>
            </p:cNvPr>
            <p:cNvSpPr/>
            <p:nvPr/>
          </p:nvSpPr>
          <p:spPr>
            <a:xfrm>
              <a:off x="8788400" y="8648699"/>
              <a:ext cx="131954" cy="24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098"/>
                    <a:pt x="21579" y="20383"/>
                    <a:pt x="21517" y="20610"/>
                  </a:cubicBezTo>
                  <a:cubicBezTo>
                    <a:pt x="21475" y="20838"/>
                    <a:pt x="21392" y="21031"/>
                    <a:pt x="21288" y="21179"/>
                  </a:cubicBezTo>
                  <a:cubicBezTo>
                    <a:pt x="21184" y="21327"/>
                    <a:pt x="21060" y="21441"/>
                    <a:pt x="20914" y="21498"/>
                  </a:cubicBezTo>
                  <a:cubicBezTo>
                    <a:pt x="20769" y="21566"/>
                    <a:pt x="20581" y="21600"/>
                    <a:pt x="20374" y="21600"/>
                  </a:cubicBezTo>
                  <a:lnTo>
                    <a:pt x="2370" y="21600"/>
                  </a:lnTo>
                  <a:cubicBezTo>
                    <a:pt x="1705" y="21600"/>
                    <a:pt x="1143" y="21498"/>
                    <a:pt x="686" y="21270"/>
                  </a:cubicBezTo>
                  <a:cubicBezTo>
                    <a:pt x="229" y="21054"/>
                    <a:pt x="0" y="20701"/>
                    <a:pt x="0" y="20212"/>
                  </a:cubicBezTo>
                  <a:lnTo>
                    <a:pt x="0" y="694"/>
                  </a:lnTo>
                  <a:cubicBezTo>
                    <a:pt x="0" y="580"/>
                    <a:pt x="62" y="478"/>
                    <a:pt x="187" y="398"/>
                  </a:cubicBezTo>
                  <a:cubicBezTo>
                    <a:pt x="312" y="307"/>
                    <a:pt x="541" y="239"/>
                    <a:pt x="832" y="182"/>
                  </a:cubicBezTo>
                  <a:cubicBezTo>
                    <a:pt x="1123" y="125"/>
                    <a:pt x="1539" y="80"/>
                    <a:pt x="2058" y="45"/>
                  </a:cubicBezTo>
                  <a:cubicBezTo>
                    <a:pt x="2578" y="11"/>
                    <a:pt x="3222" y="0"/>
                    <a:pt x="3992" y="0"/>
                  </a:cubicBezTo>
                  <a:cubicBezTo>
                    <a:pt x="4782" y="0"/>
                    <a:pt x="5426" y="11"/>
                    <a:pt x="5925" y="45"/>
                  </a:cubicBezTo>
                  <a:cubicBezTo>
                    <a:pt x="6424" y="80"/>
                    <a:pt x="6840" y="125"/>
                    <a:pt x="7131" y="182"/>
                  </a:cubicBezTo>
                  <a:cubicBezTo>
                    <a:pt x="7443" y="239"/>
                    <a:pt x="7651" y="307"/>
                    <a:pt x="7775" y="398"/>
                  </a:cubicBezTo>
                  <a:cubicBezTo>
                    <a:pt x="7900" y="489"/>
                    <a:pt x="7962" y="591"/>
                    <a:pt x="7962" y="694"/>
                  </a:cubicBezTo>
                  <a:lnTo>
                    <a:pt x="7962" y="17983"/>
                  </a:lnTo>
                  <a:lnTo>
                    <a:pt x="20311" y="17983"/>
                  </a:lnTo>
                  <a:cubicBezTo>
                    <a:pt x="20519" y="17983"/>
                    <a:pt x="20686" y="18017"/>
                    <a:pt x="20852" y="18074"/>
                  </a:cubicBezTo>
                  <a:cubicBezTo>
                    <a:pt x="20997" y="18131"/>
                    <a:pt x="21122" y="18233"/>
                    <a:pt x="21226" y="18370"/>
                  </a:cubicBezTo>
                  <a:cubicBezTo>
                    <a:pt x="21330" y="18506"/>
                    <a:pt x="21413" y="18688"/>
                    <a:pt x="21455" y="18916"/>
                  </a:cubicBezTo>
                  <a:cubicBezTo>
                    <a:pt x="21579" y="19166"/>
                    <a:pt x="21600" y="19439"/>
                    <a:pt x="21600" y="197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2" name="Shape">
              <a:extLst>
                <a:ext uri="{FF2B5EF4-FFF2-40B4-BE49-F238E27FC236}">
                  <a16:creationId xmlns:a16="http://schemas.microsoft.com/office/drawing/2014/main" id="{53D2EA3F-D1E1-43BB-894D-6E308FDD53F7}"/>
                </a:ext>
              </a:extLst>
            </p:cNvPr>
            <p:cNvSpPr/>
            <p:nvPr/>
          </p:nvSpPr>
          <p:spPr>
            <a:xfrm>
              <a:off x="8940800" y="8648699"/>
              <a:ext cx="131954" cy="24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098"/>
                    <a:pt x="21579" y="20383"/>
                    <a:pt x="21517" y="20610"/>
                  </a:cubicBezTo>
                  <a:cubicBezTo>
                    <a:pt x="21475" y="20838"/>
                    <a:pt x="21392" y="21031"/>
                    <a:pt x="21288" y="21179"/>
                  </a:cubicBezTo>
                  <a:cubicBezTo>
                    <a:pt x="21184" y="21327"/>
                    <a:pt x="21060" y="21441"/>
                    <a:pt x="20914" y="21498"/>
                  </a:cubicBezTo>
                  <a:cubicBezTo>
                    <a:pt x="20769" y="21566"/>
                    <a:pt x="20581" y="21600"/>
                    <a:pt x="20374" y="21600"/>
                  </a:cubicBezTo>
                  <a:lnTo>
                    <a:pt x="2370" y="21600"/>
                  </a:lnTo>
                  <a:cubicBezTo>
                    <a:pt x="1705" y="21600"/>
                    <a:pt x="1143" y="21498"/>
                    <a:pt x="686" y="21270"/>
                  </a:cubicBezTo>
                  <a:cubicBezTo>
                    <a:pt x="229" y="21054"/>
                    <a:pt x="0" y="20701"/>
                    <a:pt x="0" y="20212"/>
                  </a:cubicBezTo>
                  <a:lnTo>
                    <a:pt x="0" y="694"/>
                  </a:lnTo>
                  <a:cubicBezTo>
                    <a:pt x="0" y="580"/>
                    <a:pt x="62" y="478"/>
                    <a:pt x="187" y="398"/>
                  </a:cubicBezTo>
                  <a:cubicBezTo>
                    <a:pt x="312" y="307"/>
                    <a:pt x="541" y="239"/>
                    <a:pt x="832" y="182"/>
                  </a:cubicBezTo>
                  <a:cubicBezTo>
                    <a:pt x="1123" y="125"/>
                    <a:pt x="1539" y="80"/>
                    <a:pt x="2058" y="45"/>
                  </a:cubicBezTo>
                  <a:cubicBezTo>
                    <a:pt x="2578" y="11"/>
                    <a:pt x="3222" y="0"/>
                    <a:pt x="3992" y="0"/>
                  </a:cubicBezTo>
                  <a:cubicBezTo>
                    <a:pt x="4782" y="0"/>
                    <a:pt x="5426" y="11"/>
                    <a:pt x="5925" y="45"/>
                  </a:cubicBezTo>
                  <a:cubicBezTo>
                    <a:pt x="6424" y="80"/>
                    <a:pt x="6840" y="125"/>
                    <a:pt x="7131" y="182"/>
                  </a:cubicBezTo>
                  <a:cubicBezTo>
                    <a:pt x="7443" y="239"/>
                    <a:pt x="7651" y="307"/>
                    <a:pt x="7775" y="398"/>
                  </a:cubicBezTo>
                  <a:cubicBezTo>
                    <a:pt x="7900" y="489"/>
                    <a:pt x="7962" y="591"/>
                    <a:pt x="7962" y="694"/>
                  </a:cubicBezTo>
                  <a:lnTo>
                    <a:pt x="7962" y="17983"/>
                  </a:lnTo>
                  <a:lnTo>
                    <a:pt x="20311" y="17983"/>
                  </a:lnTo>
                  <a:cubicBezTo>
                    <a:pt x="20519" y="17983"/>
                    <a:pt x="20686" y="18017"/>
                    <a:pt x="20852" y="18074"/>
                  </a:cubicBezTo>
                  <a:cubicBezTo>
                    <a:pt x="20997" y="18131"/>
                    <a:pt x="21122" y="18233"/>
                    <a:pt x="21226" y="18370"/>
                  </a:cubicBezTo>
                  <a:cubicBezTo>
                    <a:pt x="21330" y="18506"/>
                    <a:pt x="21413" y="18688"/>
                    <a:pt x="21455" y="18916"/>
                  </a:cubicBezTo>
                  <a:cubicBezTo>
                    <a:pt x="21559" y="19166"/>
                    <a:pt x="21600" y="19439"/>
                    <a:pt x="21600" y="197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3" name="Shape">
              <a:extLst>
                <a:ext uri="{FF2B5EF4-FFF2-40B4-BE49-F238E27FC236}">
                  <a16:creationId xmlns:a16="http://schemas.microsoft.com/office/drawing/2014/main" id="{30651A78-2C1A-4777-A310-BE0B1730E9B1}"/>
                </a:ext>
              </a:extLst>
            </p:cNvPr>
            <p:cNvSpPr/>
            <p:nvPr/>
          </p:nvSpPr>
          <p:spPr>
            <a:xfrm>
              <a:off x="9397999" y="8839199"/>
              <a:ext cx="49024" cy="7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7"/>
                  </a:moveTo>
                  <a:cubicBezTo>
                    <a:pt x="21600" y="16086"/>
                    <a:pt x="21264" y="17034"/>
                    <a:pt x="20649" y="17877"/>
                  </a:cubicBezTo>
                  <a:cubicBezTo>
                    <a:pt x="19977" y="18720"/>
                    <a:pt x="19138" y="19387"/>
                    <a:pt x="18019" y="19949"/>
                  </a:cubicBezTo>
                  <a:cubicBezTo>
                    <a:pt x="16900" y="20511"/>
                    <a:pt x="15613" y="20933"/>
                    <a:pt x="14102" y="21179"/>
                  </a:cubicBezTo>
                  <a:cubicBezTo>
                    <a:pt x="12591" y="21460"/>
                    <a:pt x="11024" y="21600"/>
                    <a:pt x="9346" y="21600"/>
                  </a:cubicBezTo>
                  <a:cubicBezTo>
                    <a:pt x="8226" y="21600"/>
                    <a:pt x="7163" y="21530"/>
                    <a:pt x="6156" y="21424"/>
                  </a:cubicBezTo>
                  <a:cubicBezTo>
                    <a:pt x="5149" y="21319"/>
                    <a:pt x="4309" y="21179"/>
                    <a:pt x="3582" y="21003"/>
                  </a:cubicBezTo>
                  <a:cubicBezTo>
                    <a:pt x="2854" y="20827"/>
                    <a:pt x="2183" y="20652"/>
                    <a:pt x="1679" y="20476"/>
                  </a:cubicBezTo>
                  <a:cubicBezTo>
                    <a:pt x="1175" y="20300"/>
                    <a:pt x="840" y="20125"/>
                    <a:pt x="616" y="19984"/>
                  </a:cubicBezTo>
                  <a:cubicBezTo>
                    <a:pt x="392" y="19844"/>
                    <a:pt x="224" y="19633"/>
                    <a:pt x="168" y="19387"/>
                  </a:cubicBezTo>
                  <a:cubicBezTo>
                    <a:pt x="56" y="19106"/>
                    <a:pt x="0" y="18755"/>
                    <a:pt x="0" y="18263"/>
                  </a:cubicBezTo>
                  <a:cubicBezTo>
                    <a:pt x="0" y="17947"/>
                    <a:pt x="0" y="17666"/>
                    <a:pt x="56" y="17421"/>
                  </a:cubicBezTo>
                  <a:cubicBezTo>
                    <a:pt x="112" y="17210"/>
                    <a:pt x="168" y="16999"/>
                    <a:pt x="224" y="16859"/>
                  </a:cubicBezTo>
                  <a:cubicBezTo>
                    <a:pt x="280" y="16718"/>
                    <a:pt x="392" y="16613"/>
                    <a:pt x="504" y="16578"/>
                  </a:cubicBezTo>
                  <a:cubicBezTo>
                    <a:pt x="615" y="16542"/>
                    <a:pt x="783" y="16472"/>
                    <a:pt x="952" y="16472"/>
                  </a:cubicBezTo>
                  <a:cubicBezTo>
                    <a:pt x="1175" y="16472"/>
                    <a:pt x="1511" y="16578"/>
                    <a:pt x="1959" y="16753"/>
                  </a:cubicBezTo>
                  <a:cubicBezTo>
                    <a:pt x="2406" y="16929"/>
                    <a:pt x="2966" y="17140"/>
                    <a:pt x="3637" y="17350"/>
                  </a:cubicBezTo>
                  <a:cubicBezTo>
                    <a:pt x="4309" y="17561"/>
                    <a:pt x="5148" y="17772"/>
                    <a:pt x="6100" y="17947"/>
                  </a:cubicBezTo>
                  <a:cubicBezTo>
                    <a:pt x="7051" y="18123"/>
                    <a:pt x="8170" y="18228"/>
                    <a:pt x="9401" y="18228"/>
                  </a:cubicBezTo>
                  <a:cubicBezTo>
                    <a:pt x="10241" y="18228"/>
                    <a:pt x="10968" y="18158"/>
                    <a:pt x="11584" y="18053"/>
                  </a:cubicBezTo>
                  <a:cubicBezTo>
                    <a:pt x="12255" y="17912"/>
                    <a:pt x="12759" y="17772"/>
                    <a:pt x="13206" y="17526"/>
                  </a:cubicBezTo>
                  <a:cubicBezTo>
                    <a:pt x="13654" y="17315"/>
                    <a:pt x="13990" y="17034"/>
                    <a:pt x="14270" y="16683"/>
                  </a:cubicBezTo>
                  <a:cubicBezTo>
                    <a:pt x="14493" y="16367"/>
                    <a:pt x="14605" y="15980"/>
                    <a:pt x="14605" y="15559"/>
                  </a:cubicBezTo>
                  <a:cubicBezTo>
                    <a:pt x="14605" y="15102"/>
                    <a:pt x="14382" y="14681"/>
                    <a:pt x="13990" y="14330"/>
                  </a:cubicBezTo>
                  <a:cubicBezTo>
                    <a:pt x="13598" y="13979"/>
                    <a:pt x="13039" y="13698"/>
                    <a:pt x="12367" y="13417"/>
                  </a:cubicBezTo>
                  <a:cubicBezTo>
                    <a:pt x="11696" y="13136"/>
                    <a:pt x="10968" y="12925"/>
                    <a:pt x="10129" y="12679"/>
                  </a:cubicBezTo>
                  <a:cubicBezTo>
                    <a:pt x="9289" y="12433"/>
                    <a:pt x="8450" y="12222"/>
                    <a:pt x="7555" y="11941"/>
                  </a:cubicBezTo>
                  <a:cubicBezTo>
                    <a:pt x="6659" y="11696"/>
                    <a:pt x="5820" y="11380"/>
                    <a:pt x="4980" y="11063"/>
                  </a:cubicBezTo>
                  <a:cubicBezTo>
                    <a:pt x="4141" y="10747"/>
                    <a:pt x="3413" y="10361"/>
                    <a:pt x="2742" y="9904"/>
                  </a:cubicBezTo>
                  <a:cubicBezTo>
                    <a:pt x="2070" y="9448"/>
                    <a:pt x="1567" y="8921"/>
                    <a:pt x="1119" y="8289"/>
                  </a:cubicBezTo>
                  <a:cubicBezTo>
                    <a:pt x="727" y="7656"/>
                    <a:pt x="504" y="6919"/>
                    <a:pt x="504" y="6041"/>
                  </a:cubicBezTo>
                  <a:cubicBezTo>
                    <a:pt x="504" y="5057"/>
                    <a:pt x="783" y="4179"/>
                    <a:pt x="1399" y="3407"/>
                  </a:cubicBezTo>
                  <a:cubicBezTo>
                    <a:pt x="2014" y="2634"/>
                    <a:pt x="2798" y="2037"/>
                    <a:pt x="3805" y="1510"/>
                  </a:cubicBezTo>
                  <a:cubicBezTo>
                    <a:pt x="4812" y="1018"/>
                    <a:pt x="5988" y="632"/>
                    <a:pt x="7330" y="386"/>
                  </a:cubicBezTo>
                  <a:cubicBezTo>
                    <a:pt x="8673" y="140"/>
                    <a:pt x="10128" y="0"/>
                    <a:pt x="11639" y="0"/>
                  </a:cubicBezTo>
                  <a:cubicBezTo>
                    <a:pt x="12423" y="0"/>
                    <a:pt x="13206" y="35"/>
                    <a:pt x="13989" y="105"/>
                  </a:cubicBezTo>
                  <a:cubicBezTo>
                    <a:pt x="14773" y="176"/>
                    <a:pt x="15500" y="281"/>
                    <a:pt x="16172" y="422"/>
                  </a:cubicBezTo>
                  <a:cubicBezTo>
                    <a:pt x="16843" y="562"/>
                    <a:pt x="17459" y="703"/>
                    <a:pt x="18019" y="843"/>
                  </a:cubicBezTo>
                  <a:cubicBezTo>
                    <a:pt x="18522" y="984"/>
                    <a:pt x="18914" y="1124"/>
                    <a:pt x="19082" y="1229"/>
                  </a:cubicBezTo>
                  <a:cubicBezTo>
                    <a:pt x="19250" y="1335"/>
                    <a:pt x="19362" y="1440"/>
                    <a:pt x="19418" y="1510"/>
                  </a:cubicBezTo>
                  <a:cubicBezTo>
                    <a:pt x="19474" y="1581"/>
                    <a:pt x="19530" y="1686"/>
                    <a:pt x="19586" y="1791"/>
                  </a:cubicBezTo>
                  <a:cubicBezTo>
                    <a:pt x="19642" y="1932"/>
                    <a:pt x="19642" y="2072"/>
                    <a:pt x="19698" y="2248"/>
                  </a:cubicBezTo>
                  <a:cubicBezTo>
                    <a:pt x="19698" y="2424"/>
                    <a:pt x="19698" y="2669"/>
                    <a:pt x="19698" y="2951"/>
                  </a:cubicBezTo>
                  <a:cubicBezTo>
                    <a:pt x="19698" y="3267"/>
                    <a:pt x="19698" y="3512"/>
                    <a:pt x="19642" y="3723"/>
                  </a:cubicBezTo>
                  <a:cubicBezTo>
                    <a:pt x="19642" y="3934"/>
                    <a:pt x="19586" y="4109"/>
                    <a:pt x="19530" y="4250"/>
                  </a:cubicBezTo>
                  <a:cubicBezTo>
                    <a:pt x="19474" y="4390"/>
                    <a:pt x="19362" y="4496"/>
                    <a:pt x="19250" y="4566"/>
                  </a:cubicBezTo>
                  <a:cubicBezTo>
                    <a:pt x="19138" y="4636"/>
                    <a:pt x="18970" y="4672"/>
                    <a:pt x="18802" y="4672"/>
                  </a:cubicBezTo>
                  <a:cubicBezTo>
                    <a:pt x="18634" y="4672"/>
                    <a:pt x="18298" y="4601"/>
                    <a:pt x="17907" y="4461"/>
                  </a:cubicBezTo>
                  <a:cubicBezTo>
                    <a:pt x="17516" y="4321"/>
                    <a:pt x="17012" y="4145"/>
                    <a:pt x="16396" y="3969"/>
                  </a:cubicBezTo>
                  <a:cubicBezTo>
                    <a:pt x="15781" y="3794"/>
                    <a:pt x="15109" y="3618"/>
                    <a:pt x="14326" y="3477"/>
                  </a:cubicBezTo>
                  <a:cubicBezTo>
                    <a:pt x="13542" y="3337"/>
                    <a:pt x="12703" y="3267"/>
                    <a:pt x="11751" y="3267"/>
                  </a:cubicBezTo>
                  <a:cubicBezTo>
                    <a:pt x="11024" y="3267"/>
                    <a:pt x="10352" y="3337"/>
                    <a:pt x="9849" y="3442"/>
                  </a:cubicBezTo>
                  <a:cubicBezTo>
                    <a:pt x="9289" y="3548"/>
                    <a:pt x="8841" y="3723"/>
                    <a:pt x="8506" y="3899"/>
                  </a:cubicBezTo>
                  <a:cubicBezTo>
                    <a:pt x="8114" y="4110"/>
                    <a:pt x="7890" y="4320"/>
                    <a:pt x="7666" y="4601"/>
                  </a:cubicBezTo>
                  <a:cubicBezTo>
                    <a:pt x="7498" y="4882"/>
                    <a:pt x="7386" y="5163"/>
                    <a:pt x="7386" y="5479"/>
                  </a:cubicBezTo>
                  <a:cubicBezTo>
                    <a:pt x="7386" y="5936"/>
                    <a:pt x="7610" y="6322"/>
                    <a:pt x="8002" y="6674"/>
                  </a:cubicBezTo>
                  <a:cubicBezTo>
                    <a:pt x="8394" y="7025"/>
                    <a:pt x="8953" y="7306"/>
                    <a:pt x="9625" y="7587"/>
                  </a:cubicBezTo>
                  <a:cubicBezTo>
                    <a:pt x="10296" y="7833"/>
                    <a:pt x="11080" y="8079"/>
                    <a:pt x="11919" y="8324"/>
                  </a:cubicBezTo>
                  <a:cubicBezTo>
                    <a:pt x="12758" y="8570"/>
                    <a:pt x="13653" y="8781"/>
                    <a:pt x="14549" y="9062"/>
                  </a:cubicBezTo>
                  <a:cubicBezTo>
                    <a:pt x="15444" y="9308"/>
                    <a:pt x="16283" y="9624"/>
                    <a:pt x="17178" y="9940"/>
                  </a:cubicBezTo>
                  <a:cubicBezTo>
                    <a:pt x="18018" y="10256"/>
                    <a:pt x="18801" y="10643"/>
                    <a:pt x="19473" y="11099"/>
                  </a:cubicBezTo>
                  <a:cubicBezTo>
                    <a:pt x="20144" y="11556"/>
                    <a:pt x="20648" y="12083"/>
                    <a:pt x="21095" y="12715"/>
                  </a:cubicBezTo>
                  <a:cubicBezTo>
                    <a:pt x="21543" y="13347"/>
                    <a:pt x="21600" y="14154"/>
                    <a:pt x="21600" y="1499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4" name="Shape">
              <a:extLst>
                <a:ext uri="{FF2B5EF4-FFF2-40B4-BE49-F238E27FC236}">
                  <a16:creationId xmlns:a16="http://schemas.microsoft.com/office/drawing/2014/main" id="{D0D6B250-156E-4F21-8CD8-9A6D77F26DE6}"/>
                </a:ext>
              </a:extLst>
            </p:cNvPr>
            <p:cNvSpPr/>
            <p:nvPr/>
          </p:nvSpPr>
          <p:spPr>
            <a:xfrm>
              <a:off x="9448800" y="8839200"/>
              <a:ext cx="61849" cy="7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22" y="13367"/>
                  </a:moveTo>
                  <a:cubicBezTo>
                    <a:pt x="21422" y="14650"/>
                    <a:pt x="21200" y="15826"/>
                    <a:pt x="20713" y="16824"/>
                  </a:cubicBezTo>
                  <a:cubicBezTo>
                    <a:pt x="20225" y="17857"/>
                    <a:pt x="19559" y="18713"/>
                    <a:pt x="18628" y="19426"/>
                  </a:cubicBezTo>
                  <a:cubicBezTo>
                    <a:pt x="17697" y="20139"/>
                    <a:pt x="16588" y="20673"/>
                    <a:pt x="15213" y="21030"/>
                  </a:cubicBezTo>
                  <a:cubicBezTo>
                    <a:pt x="13838" y="21386"/>
                    <a:pt x="12286" y="21600"/>
                    <a:pt x="10556" y="21600"/>
                  </a:cubicBezTo>
                  <a:cubicBezTo>
                    <a:pt x="8915" y="21600"/>
                    <a:pt x="7407" y="21422"/>
                    <a:pt x="6120" y="21101"/>
                  </a:cubicBezTo>
                  <a:cubicBezTo>
                    <a:pt x="4790" y="20780"/>
                    <a:pt x="3681" y="20281"/>
                    <a:pt x="2794" y="19604"/>
                  </a:cubicBezTo>
                  <a:cubicBezTo>
                    <a:pt x="1907" y="18927"/>
                    <a:pt x="1197" y="18107"/>
                    <a:pt x="710" y="17073"/>
                  </a:cubicBezTo>
                  <a:cubicBezTo>
                    <a:pt x="222" y="16039"/>
                    <a:pt x="0" y="14899"/>
                    <a:pt x="0" y="13545"/>
                  </a:cubicBezTo>
                  <a:lnTo>
                    <a:pt x="0" y="713"/>
                  </a:lnTo>
                  <a:cubicBezTo>
                    <a:pt x="0" y="606"/>
                    <a:pt x="44" y="499"/>
                    <a:pt x="133" y="428"/>
                  </a:cubicBezTo>
                  <a:cubicBezTo>
                    <a:pt x="222" y="356"/>
                    <a:pt x="355" y="285"/>
                    <a:pt x="577" y="214"/>
                  </a:cubicBezTo>
                  <a:cubicBezTo>
                    <a:pt x="798" y="178"/>
                    <a:pt x="1064" y="107"/>
                    <a:pt x="1419" y="71"/>
                  </a:cubicBezTo>
                  <a:cubicBezTo>
                    <a:pt x="1774" y="36"/>
                    <a:pt x="2173" y="36"/>
                    <a:pt x="2705" y="36"/>
                  </a:cubicBezTo>
                  <a:cubicBezTo>
                    <a:pt x="3238" y="36"/>
                    <a:pt x="3637" y="36"/>
                    <a:pt x="3992" y="71"/>
                  </a:cubicBezTo>
                  <a:cubicBezTo>
                    <a:pt x="4346" y="107"/>
                    <a:pt x="4613" y="143"/>
                    <a:pt x="4790" y="214"/>
                  </a:cubicBezTo>
                  <a:cubicBezTo>
                    <a:pt x="5012" y="285"/>
                    <a:pt x="5145" y="356"/>
                    <a:pt x="5233" y="428"/>
                  </a:cubicBezTo>
                  <a:cubicBezTo>
                    <a:pt x="5322" y="499"/>
                    <a:pt x="5367" y="606"/>
                    <a:pt x="5367" y="713"/>
                  </a:cubicBezTo>
                  <a:lnTo>
                    <a:pt x="5367" y="13152"/>
                  </a:lnTo>
                  <a:cubicBezTo>
                    <a:pt x="5367" y="14008"/>
                    <a:pt x="5500" y="14721"/>
                    <a:pt x="5766" y="15327"/>
                  </a:cubicBezTo>
                  <a:cubicBezTo>
                    <a:pt x="6032" y="15933"/>
                    <a:pt x="6387" y="16467"/>
                    <a:pt x="6875" y="16859"/>
                  </a:cubicBezTo>
                  <a:cubicBezTo>
                    <a:pt x="7363" y="17251"/>
                    <a:pt x="7939" y="17572"/>
                    <a:pt x="8605" y="17750"/>
                  </a:cubicBezTo>
                  <a:cubicBezTo>
                    <a:pt x="9270" y="17964"/>
                    <a:pt x="10024" y="18036"/>
                    <a:pt x="10867" y="18036"/>
                  </a:cubicBezTo>
                  <a:cubicBezTo>
                    <a:pt x="11709" y="18036"/>
                    <a:pt x="12463" y="17929"/>
                    <a:pt x="13129" y="17715"/>
                  </a:cubicBezTo>
                  <a:cubicBezTo>
                    <a:pt x="13794" y="17501"/>
                    <a:pt x="14371" y="17216"/>
                    <a:pt x="14814" y="16824"/>
                  </a:cubicBezTo>
                  <a:cubicBezTo>
                    <a:pt x="15258" y="16432"/>
                    <a:pt x="15612" y="15933"/>
                    <a:pt x="15879" y="15362"/>
                  </a:cubicBezTo>
                  <a:cubicBezTo>
                    <a:pt x="16145" y="14792"/>
                    <a:pt x="16233" y="14115"/>
                    <a:pt x="16233" y="13366"/>
                  </a:cubicBezTo>
                  <a:lnTo>
                    <a:pt x="16233" y="677"/>
                  </a:lnTo>
                  <a:cubicBezTo>
                    <a:pt x="16233" y="570"/>
                    <a:pt x="16278" y="463"/>
                    <a:pt x="16367" y="392"/>
                  </a:cubicBezTo>
                  <a:cubicBezTo>
                    <a:pt x="16455" y="321"/>
                    <a:pt x="16588" y="250"/>
                    <a:pt x="16810" y="178"/>
                  </a:cubicBezTo>
                  <a:cubicBezTo>
                    <a:pt x="17032" y="142"/>
                    <a:pt x="17298" y="71"/>
                    <a:pt x="17653" y="36"/>
                  </a:cubicBezTo>
                  <a:cubicBezTo>
                    <a:pt x="18008" y="0"/>
                    <a:pt x="18407" y="0"/>
                    <a:pt x="18939" y="0"/>
                  </a:cubicBezTo>
                  <a:cubicBezTo>
                    <a:pt x="19471" y="0"/>
                    <a:pt x="19870" y="0"/>
                    <a:pt x="20225" y="36"/>
                  </a:cubicBezTo>
                  <a:cubicBezTo>
                    <a:pt x="20580" y="71"/>
                    <a:pt x="20846" y="107"/>
                    <a:pt x="21023" y="178"/>
                  </a:cubicBezTo>
                  <a:cubicBezTo>
                    <a:pt x="21245" y="250"/>
                    <a:pt x="21378" y="321"/>
                    <a:pt x="21467" y="392"/>
                  </a:cubicBezTo>
                  <a:cubicBezTo>
                    <a:pt x="21556" y="463"/>
                    <a:pt x="21600" y="570"/>
                    <a:pt x="21600" y="677"/>
                  </a:cubicBezTo>
                  <a:lnTo>
                    <a:pt x="21600" y="1336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5" name="Shape">
              <a:extLst>
                <a:ext uri="{FF2B5EF4-FFF2-40B4-BE49-F238E27FC236}">
                  <a16:creationId xmlns:a16="http://schemas.microsoft.com/office/drawing/2014/main" id="{43D334D6-F527-479B-9D54-DA6262482857}"/>
                </a:ext>
              </a:extLst>
            </p:cNvPr>
            <p:cNvSpPr/>
            <p:nvPr/>
          </p:nvSpPr>
          <p:spPr>
            <a:xfrm>
              <a:off x="9524999" y="8839200"/>
              <a:ext cx="51562" cy="7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9"/>
                  </a:moveTo>
                  <a:cubicBezTo>
                    <a:pt x="21600" y="7709"/>
                    <a:pt x="21334" y="8800"/>
                    <a:pt x="20749" y="9709"/>
                  </a:cubicBezTo>
                  <a:cubicBezTo>
                    <a:pt x="20217" y="10654"/>
                    <a:pt x="19419" y="11418"/>
                    <a:pt x="18355" y="12073"/>
                  </a:cubicBezTo>
                  <a:cubicBezTo>
                    <a:pt x="17291" y="12691"/>
                    <a:pt x="16014" y="13200"/>
                    <a:pt x="14471" y="13527"/>
                  </a:cubicBezTo>
                  <a:cubicBezTo>
                    <a:pt x="12928" y="13855"/>
                    <a:pt x="11119" y="14036"/>
                    <a:pt x="9044" y="14036"/>
                  </a:cubicBezTo>
                  <a:lnTo>
                    <a:pt x="6437" y="14036"/>
                  </a:lnTo>
                  <a:lnTo>
                    <a:pt x="6437" y="20909"/>
                  </a:lnTo>
                  <a:cubicBezTo>
                    <a:pt x="6437" y="21018"/>
                    <a:pt x="6384" y="21127"/>
                    <a:pt x="6278" y="21200"/>
                  </a:cubicBezTo>
                  <a:cubicBezTo>
                    <a:pt x="6171" y="21273"/>
                    <a:pt x="6012" y="21345"/>
                    <a:pt x="5746" y="21418"/>
                  </a:cubicBezTo>
                  <a:cubicBezTo>
                    <a:pt x="5480" y="21455"/>
                    <a:pt x="5161" y="21527"/>
                    <a:pt x="4788" y="21564"/>
                  </a:cubicBezTo>
                  <a:cubicBezTo>
                    <a:pt x="4362" y="21600"/>
                    <a:pt x="3884" y="21600"/>
                    <a:pt x="3245" y="21600"/>
                  </a:cubicBezTo>
                  <a:cubicBezTo>
                    <a:pt x="2607" y="21600"/>
                    <a:pt x="2128" y="21600"/>
                    <a:pt x="1703" y="21564"/>
                  </a:cubicBezTo>
                  <a:cubicBezTo>
                    <a:pt x="1277" y="21527"/>
                    <a:pt x="958" y="21491"/>
                    <a:pt x="692" y="21418"/>
                  </a:cubicBezTo>
                  <a:cubicBezTo>
                    <a:pt x="426" y="21345"/>
                    <a:pt x="266" y="21273"/>
                    <a:pt x="160" y="21200"/>
                  </a:cubicBezTo>
                  <a:cubicBezTo>
                    <a:pt x="53" y="21127"/>
                    <a:pt x="0" y="21018"/>
                    <a:pt x="0" y="20909"/>
                  </a:cubicBezTo>
                  <a:lnTo>
                    <a:pt x="0" y="1564"/>
                  </a:lnTo>
                  <a:cubicBezTo>
                    <a:pt x="0" y="1054"/>
                    <a:pt x="213" y="655"/>
                    <a:pt x="585" y="400"/>
                  </a:cubicBezTo>
                  <a:cubicBezTo>
                    <a:pt x="958" y="145"/>
                    <a:pt x="1490" y="0"/>
                    <a:pt x="2181" y="0"/>
                  </a:cubicBezTo>
                  <a:lnTo>
                    <a:pt x="9630" y="0"/>
                  </a:lnTo>
                  <a:cubicBezTo>
                    <a:pt x="10375" y="0"/>
                    <a:pt x="11066" y="0"/>
                    <a:pt x="11758" y="73"/>
                  </a:cubicBezTo>
                  <a:cubicBezTo>
                    <a:pt x="12450" y="109"/>
                    <a:pt x="13248" y="182"/>
                    <a:pt x="14205" y="327"/>
                  </a:cubicBezTo>
                  <a:cubicBezTo>
                    <a:pt x="15163" y="473"/>
                    <a:pt x="16121" y="691"/>
                    <a:pt x="17078" y="1018"/>
                  </a:cubicBezTo>
                  <a:cubicBezTo>
                    <a:pt x="18036" y="1346"/>
                    <a:pt x="18887" y="1782"/>
                    <a:pt x="19526" y="2327"/>
                  </a:cubicBezTo>
                  <a:cubicBezTo>
                    <a:pt x="20217" y="2873"/>
                    <a:pt x="20749" y="3455"/>
                    <a:pt x="21068" y="4182"/>
                  </a:cubicBezTo>
                  <a:cubicBezTo>
                    <a:pt x="21387" y="4836"/>
                    <a:pt x="21600" y="5636"/>
                    <a:pt x="21600" y="6509"/>
                  </a:cubicBezTo>
                  <a:close/>
                  <a:moveTo>
                    <a:pt x="14896" y="6836"/>
                  </a:moveTo>
                  <a:cubicBezTo>
                    <a:pt x="14896" y="6072"/>
                    <a:pt x="14684" y="5454"/>
                    <a:pt x="14311" y="4981"/>
                  </a:cubicBezTo>
                  <a:cubicBezTo>
                    <a:pt x="13939" y="4509"/>
                    <a:pt x="13460" y="4145"/>
                    <a:pt x="12875" y="3890"/>
                  </a:cubicBezTo>
                  <a:cubicBezTo>
                    <a:pt x="12290" y="3672"/>
                    <a:pt x="11704" y="3527"/>
                    <a:pt x="11066" y="3454"/>
                  </a:cubicBezTo>
                  <a:cubicBezTo>
                    <a:pt x="10427" y="3381"/>
                    <a:pt x="9789" y="3345"/>
                    <a:pt x="9150" y="3345"/>
                  </a:cubicBezTo>
                  <a:lnTo>
                    <a:pt x="6437" y="3345"/>
                  </a:lnTo>
                  <a:lnTo>
                    <a:pt x="6437" y="10654"/>
                  </a:lnTo>
                  <a:lnTo>
                    <a:pt x="9310" y="10654"/>
                  </a:lnTo>
                  <a:cubicBezTo>
                    <a:pt x="10321" y="10654"/>
                    <a:pt x="11172" y="10545"/>
                    <a:pt x="11863" y="10363"/>
                  </a:cubicBezTo>
                  <a:cubicBezTo>
                    <a:pt x="12555" y="10181"/>
                    <a:pt x="13140" y="9927"/>
                    <a:pt x="13566" y="9563"/>
                  </a:cubicBezTo>
                  <a:cubicBezTo>
                    <a:pt x="13992" y="9236"/>
                    <a:pt x="14364" y="8836"/>
                    <a:pt x="14577" y="8363"/>
                  </a:cubicBezTo>
                  <a:cubicBezTo>
                    <a:pt x="14790" y="7891"/>
                    <a:pt x="14896" y="7381"/>
                    <a:pt x="14896" y="683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6" name="Shape">
              <a:extLst>
                <a:ext uri="{FF2B5EF4-FFF2-40B4-BE49-F238E27FC236}">
                  <a16:creationId xmlns:a16="http://schemas.microsoft.com/office/drawing/2014/main" id="{04291481-6703-46AE-AF90-C5CF6131549F}"/>
                </a:ext>
              </a:extLst>
            </p:cNvPr>
            <p:cNvSpPr/>
            <p:nvPr/>
          </p:nvSpPr>
          <p:spPr>
            <a:xfrm>
              <a:off x="9588499" y="8839200"/>
              <a:ext cx="51562" cy="7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9"/>
                  </a:moveTo>
                  <a:cubicBezTo>
                    <a:pt x="21600" y="7709"/>
                    <a:pt x="21334" y="8800"/>
                    <a:pt x="20749" y="9709"/>
                  </a:cubicBezTo>
                  <a:cubicBezTo>
                    <a:pt x="20217" y="10654"/>
                    <a:pt x="19419" y="11418"/>
                    <a:pt x="18355" y="12073"/>
                  </a:cubicBezTo>
                  <a:cubicBezTo>
                    <a:pt x="17291" y="12691"/>
                    <a:pt x="16014" y="13200"/>
                    <a:pt x="14471" y="13527"/>
                  </a:cubicBezTo>
                  <a:cubicBezTo>
                    <a:pt x="12928" y="13855"/>
                    <a:pt x="11119" y="14036"/>
                    <a:pt x="9044" y="14036"/>
                  </a:cubicBezTo>
                  <a:lnTo>
                    <a:pt x="6437" y="14036"/>
                  </a:lnTo>
                  <a:lnTo>
                    <a:pt x="6437" y="20909"/>
                  </a:lnTo>
                  <a:cubicBezTo>
                    <a:pt x="6437" y="21018"/>
                    <a:pt x="6384" y="21127"/>
                    <a:pt x="6278" y="21200"/>
                  </a:cubicBezTo>
                  <a:cubicBezTo>
                    <a:pt x="6171" y="21273"/>
                    <a:pt x="6012" y="21345"/>
                    <a:pt x="5746" y="21418"/>
                  </a:cubicBezTo>
                  <a:cubicBezTo>
                    <a:pt x="5480" y="21455"/>
                    <a:pt x="5161" y="21527"/>
                    <a:pt x="4788" y="21564"/>
                  </a:cubicBezTo>
                  <a:cubicBezTo>
                    <a:pt x="4362" y="21600"/>
                    <a:pt x="3884" y="21600"/>
                    <a:pt x="3245" y="21600"/>
                  </a:cubicBezTo>
                  <a:cubicBezTo>
                    <a:pt x="2607" y="21600"/>
                    <a:pt x="2128" y="21600"/>
                    <a:pt x="1703" y="21564"/>
                  </a:cubicBezTo>
                  <a:cubicBezTo>
                    <a:pt x="1277" y="21527"/>
                    <a:pt x="958" y="21491"/>
                    <a:pt x="692" y="21418"/>
                  </a:cubicBezTo>
                  <a:cubicBezTo>
                    <a:pt x="426" y="21345"/>
                    <a:pt x="266" y="21273"/>
                    <a:pt x="160" y="21200"/>
                  </a:cubicBezTo>
                  <a:cubicBezTo>
                    <a:pt x="53" y="21127"/>
                    <a:pt x="0" y="21018"/>
                    <a:pt x="0" y="20909"/>
                  </a:cubicBezTo>
                  <a:lnTo>
                    <a:pt x="0" y="1564"/>
                  </a:lnTo>
                  <a:cubicBezTo>
                    <a:pt x="0" y="1054"/>
                    <a:pt x="213" y="655"/>
                    <a:pt x="585" y="400"/>
                  </a:cubicBezTo>
                  <a:cubicBezTo>
                    <a:pt x="958" y="145"/>
                    <a:pt x="1490" y="0"/>
                    <a:pt x="2181" y="0"/>
                  </a:cubicBezTo>
                  <a:lnTo>
                    <a:pt x="9630" y="0"/>
                  </a:lnTo>
                  <a:cubicBezTo>
                    <a:pt x="10375" y="0"/>
                    <a:pt x="11066" y="0"/>
                    <a:pt x="11758" y="73"/>
                  </a:cubicBezTo>
                  <a:cubicBezTo>
                    <a:pt x="12450" y="109"/>
                    <a:pt x="13248" y="182"/>
                    <a:pt x="14205" y="327"/>
                  </a:cubicBezTo>
                  <a:cubicBezTo>
                    <a:pt x="15163" y="473"/>
                    <a:pt x="16121" y="691"/>
                    <a:pt x="17078" y="1018"/>
                  </a:cubicBezTo>
                  <a:cubicBezTo>
                    <a:pt x="18036" y="1346"/>
                    <a:pt x="18887" y="1782"/>
                    <a:pt x="19526" y="2327"/>
                  </a:cubicBezTo>
                  <a:cubicBezTo>
                    <a:pt x="20217" y="2873"/>
                    <a:pt x="20749" y="3455"/>
                    <a:pt x="21068" y="4182"/>
                  </a:cubicBezTo>
                  <a:cubicBezTo>
                    <a:pt x="21440" y="4836"/>
                    <a:pt x="21600" y="5636"/>
                    <a:pt x="21600" y="6509"/>
                  </a:cubicBezTo>
                  <a:close/>
                  <a:moveTo>
                    <a:pt x="14950" y="6836"/>
                  </a:moveTo>
                  <a:cubicBezTo>
                    <a:pt x="14950" y="6072"/>
                    <a:pt x="14737" y="5454"/>
                    <a:pt x="14364" y="4981"/>
                  </a:cubicBezTo>
                  <a:cubicBezTo>
                    <a:pt x="13992" y="4509"/>
                    <a:pt x="13513" y="4145"/>
                    <a:pt x="12928" y="3890"/>
                  </a:cubicBezTo>
                  <a:cubicBezTo>
                    <a:pt x="12343" y="3672"/>
                    <a:pt x="11758" y="3527"/>
                    <a:pt x="11119" y="3454"/>
                  </a:cubicBezTo>
                  <a:cubicBezTo>
                    <a:pt x="10480" y="3381"/>
                    <a:pt x="9842" y="3345"/>
                    <a:pt x="9204" y="3345"/>
                  </a:cubicBezTo>
                  <a:lnTo>
                    <a:pt x="6490" y="3345"/>
                  </a:lnTo>
                  <a:lnTo>
                    <a:pt x="6490" y="10654"/>
                  </a:lnTo>
                  <a:lnTo>
                    <a:pt x="9363" y="10654"/>
                  </a:lnTo>
                  <a:cubicBezTo>
                    <a:pt x="10374" y="10654"/>
                    <a:pt x="11225" y="10545"/>
                    <a:pt x="11917" y="10363"/>
                  </a:cubicBezTo>
                  <a:cubicBezTo>
                    <a:pt x="12608" y="10181"/>
                    <a:pt x="13194" y="9927"/>
                    <a:pt x="13619" y="9563"/>
                  </a:cubicBezTo>
                  <a:cubicBezTo>
                    <a:pt x="14045" y="9236"/>
                    <a:pt x="14417" y="8836"/>
                    <a:pt x="14630" y="8363"/>
                  </a:cubicBezTo>
                  <a:cubicBezTo>
                    <a:pt x="14790" y="7891"/>
                    <a:pt x="14950" y="7381"/>
                    <a:pt x="14950" y="683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7" name="Shape">
              <a:extLst>
                <a:ext uri="{FF2B5EF4-FFF2-40B4-BE49-F238E27FC236}">
                  <a16:creationId xmlns:a16="http://schemas.microsoft.com/office/drawing/2014/main" id="{FCF2657A-69B9-41B2-A6E8-1894FB929DD0}"/>
                </a:ext>
              </a:extLst>
            </p:cNvPr>
            <p:cNvSpPr/>
            <p:nvPr/>
          </p:nvSpPr>
          <p:spPr>
            <a:xfrm>
              <a:off x="9652000" y="8839199"/>
              <a:ext cx="70994" cy="7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17"/>
                  </a:moveTo>
                  <a:cubicBezTo>
                    <a:pt x="21600" y="12247"/>
                    <a:pt x="21368" y="13800"/>
                    <a:pt x="20904" y="15176"/>
                  </a:cubicBezTo>
                  <a:cubicBezTo>
                    <a:pt x="20441" y="16553"/>
                    <a:pt x="19745" y="17717"/>
                    <a:pt x="18818" y="18670"/>
                  </a:cubicBezTo>
                  <a:cubicBezTo>
                    <a:pt x="17891" y="19624"/>
                    <a:pt x="16731" y="20365"/>
                    <a:pt x="15379" y="20859"/>
                  </a:cubicBezTo>
                  <a:cubicBezTo>
                    <a:pt x="14027" y="21353"/>
                    <a:pt x="12404" y="21600"/>
                    <a:pt x="10626" y="21600"/>
                  </a:cubicBezTo>
                  <a:cubicBezTo>
                    <a:pt x="8849" y="21600"/>
                    <a:pt x="7303" y="21388"/>
                    <a:pt x="5951" y="20965"/>
                  </a:cubicBezTo>
                  <a:cubicBezTo>
                    <a:pt x="4637" y="20541"/>
                    <a:pt x="3516" y="19906"/>
                    <a:pt x="2628" y="19024"/>
                  </a:cubicBezTo>
                  <a:cubicBezTo>
                    <a:pt x="1739" y="18141"/>
                    <a:pt x="1082" y="17047"/>
                    <a:pt x="657" y="15706"/>
                  </a:cubicBezTo>
                  <a:cubicBezTo>
                    <a:pt x="232" y="14365"/>
                    <a:pt x="0" y="12776"/>
                    <a:pt x="0" y="10941"/>
                  </a:cubicBezTo>
                  <a:cubicBezTo>
                    <a:pt x="0" y="9247"/>
                    <a:pt x="232" y="7730"/>
                    <a:pt x="696" y="6388"/>
                  </a:cubicBezTo>
                  <a:cubicBezTo>
                    <a:pt x="1159" y="5047"/>
                    <a:pt x="1855" y="3882"/>
                    <a:pt x="2782" y="2930"/>
                  </a:cubicBezTo>
                  <a:cubicBezTo>
                    <a:pt x="3709" y="1976"/>
                    <a:pt x="4869" y="1271"/>
                    <a:pt x="6221" y="741"/>
                  </a:cubicBezTo>
                  <a:cubicBezTo>
                    <a:pt x="7612" y="247"/>
                    <a:pt x="9196" y="0"/>
                    <a:pt x="11012" y="0"/>
                  </a:cubicBezTo>
                  <a:cubicBezTo>
                    <a:pt x="12751" y="0"/>
                    <a:pt x="14258" y="212"/>
                    <a:pt x="15611" y="635"/>
                  </a:cubicBezTo>
                  <a:cubicBezTo>
                    <a:pt x="16925" y="1059"/>
                    <a:pt x="18045" y="1694"/>
                    <a:pt x="18934" y="2576"/>
                  </a:cubicBezTo>
                  <a:cubicBezTo>
                    <a:pt x="19822" y="3459"/>
                    <a:pt x="20480" y="4553"/>
                    <a:pt x="20943" y="5894"/>
                  </a:cubicBezTo>
                  <a:cubicBezTo>
                    <a:pt x="21368" y="7165"/>
                    <a:pt x="21600" y="8718"/>
                    <a:pt x="21600" y="10517"/>
                  </a:cubicBezTo>
                  <a:close/>
                  <a:moveTo>
                    <a:pt x="16731" y="10765"/>
                  </a:moveTo>
                  <a:cubicBezTo>
                    <a:pt x="16731" y="9670"/>
                    <a:pt x="16654" y="8682"/>
                    <a:pt x="16461" y="7765"/>
                  </a:cubicBezTo>
                  <a:cubicBezTo>
                    <a:pt x="16268" y="6882"/>
                    <a:pt x="15959" y="6106"/>
                    <a:pt x="15495" y="5470"/>
                  </a:cubicBezTo>
                  <a:cubicBezTo>
                    <a:pt x="15031" y="4835"/>
                    <a:pt x="14452" y="4341"/>
                    <a:pt x="13679" y="3988"/>
                  </a:cubicBezTo>
                  <a:cubicBezTo>
                    <a:pt x="12906" y="3635"/>
                    <a:pt x="11979" y="3459"/>
                    <a:pt x="10858" y="3459"/>
                  </a:cubicBezTo>
                  <a:cubicBezTo>
                    <a:pt x="9699" y="3459"/>
                    <a:pt x="8772" y="3670"/>
                    <a:pt x="7999" y="4059"/>
                  </a:cubicBezTo>
                  <a:cubicBezTo>
                    <a:pt x="7226" y="4447"/>
                    <a:pt x="6608" y="4976"/>
                    <a:pt x="6144" y="5647"/>
                  </a:cubicBezTo>
                  <a:cubicBezTo>
                    <a:pt x="5681" y="6317"/>
                    <a:pt x="5333" y="7059"/>
                    <a:pt x="5140" y="7941"/>
                  </a:cubicBezTo>
                  <a:cubicBezTo>
                    <a:pt x="4946" y="8823"/>
                    <a:pt x="4830" y="9741"/>
                    <a:pt x="4830" y="10729"/>
                  </a:cubicBezTo>
                  <a:cubicBezTo>
                    <a:pt x="4830" y="11859"/>
                    <a:pt x="4908" y="12882"/>
                    <a:pt x="5101" y="13800"/>
                  </a:cubicBezTo>
                  <a:cubicBezTo>
                    <a:pt x="5294" y="14718"/>
                    <a:pt x="5603" y="15494"/>
                    <a:pt x="6067" y="16129"/>
                  </a:cubicBezTo>
                  <a:cubicBezTo>
                    <a:pt x="6531" y="16764"/>
                    <a:pt x="7110" y="17259"/>
                    <a:pt x="7883" y="17611"/>
                  </a:cubicBezTo>
                  <a:cubicBezTo>
                    <a:pt x="8656" y="17964"/>
                    <a:pt x="9583" y="18106"/>
                    <a:pt x="10742" y="18106"/>
                  </a:cubicBezTo>
                  <a:cubicBezTo>
                    <a:pt x="11901" y="18106"/>
                    <a:pt x="12829" y="17929"/>
                    <a:pt x="13602" y="17541"/>
                  </a:cubicBezTo>
                  <a:cubicBezTo>
                    <a:pt x="14374" y="17153"/>
                    <a:pt x="14993" y="16623"/>
                    <a:pt x="15456" y="15953"/>
                  </a:cubicBezTo>
                  <a:cubicBezTo>
                    <a:pt x="15920" y="15282"/>
                    <a:pt x="16268" y="14506"/>
                    <a:pt x="16461" y="13623"/>
                  </a:cubicBezTo>
                  <a:cubicBezTo>
                    <a:pt x="16615" y="12706"/>
                    <a:pt x="16731" y="11753"/>
                    <a:pt x="16731" y="1076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8" name="Shape">
              <a:extLst>
                <a:ext uri="{FF2B5EF4-FFF2-40B4-BE49-F238E27FC236}">
                  <a16:creationId xmlns:a16="http://schemas.microsoft.com/office/drawing/2014/main" id="{6A0B7F31-E106-410B-9F05-F082A1583BC8}"/>
                </a:ext>
              </a:extLst>
            </p:cNvPr>
            <p:cNvSpPr/>
            <p:nvPr/>
          </p:nvSpPr>
          <p:spPr>
            <a:xfrm>
              <a:off x="9740900" y="8839200"/>
              <a:ext cx="56009" cy="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5"/>
                  </a:moveTo>
                  <a:cubicBezTo>
                    <a:pt x="21600" y="21054"/>
                    <a:pt x="21551" y="21163"/>
                    <a:pt x="21502" y="21236"/>
                  </a:cubicBezTo>
                  <a:cubicBezTo>
                    <a:pt x="21453" y="21309"/>
                    <a:pt x="21306" y="21382"/>
                    <a:pt x="21061" y="21454"/>
                  </a:cubicBezTo>
                  <a:cubicBezTo>
                    <a:pt x="20816" y="21527"/>
                    <a:pt x="20522" y="21564"/>
                    <a:pt x="20081" y="21564"/>
                  </a:cubicBezTo>
                  <a:cubicBezTo>
                    <a:pt x="19640" y="21600"/>
                    <a:pt x="19053" y="21600"/>
                    <a:pt x="18318" y="21600"/>
                  </a:cubicBezTo>
                  <a:cubicBezTo>
                    <a:pt x="17681" y="21600"/>
                    <a:pt x="17192" y="21600"/>
                    <a:pt x="16800" y="21564"/>
                  </a:cubicBezTo>
                  <a:cubicBezTo>
                    <a:pt x="16408" y="21527"/>
                    <a:pt x="16114" y="21491"/>
                    <a:pt x="15918" y="21454"/>
                  </a:cubicBezTo>
                  <a:cubicBezTo>
                    <a:pt x="15723" y="21382"/>
                    <a:pt x="15526" y="21309"/>
                    <a:pt x="15477" y="21236"/>
                  </a:cubicBezTo>
                  <a:cubicBezTo>
                    <a:pt x="15379" y="21127"/>
                    <a:pt x="15330" y="21018"/>
                    <a:pt x="15233" y="20909"/>
                  </a:cubicBezTo>
                  <a:lnTo>
                    <a:pt x="12637" y="16109"/>
                  </a:lnTo>
                  <a:cubicBezTo>
                    <a:pt x="12343" y="15563"/>
                    <a:pt x="12000" y="15091"/>
                    <a:pt x="11706" y="14654"/>
                  </a:cubicBezTo>
                  <a:cubicBezTo>
                    <a:pt x="11412" y="14218"/>
                    <a:pt x="11069" y="13891"/>
                    <a:pt x="10726" y="13600"/>
                  </a:cubicBezTo>
                  <a:cubicBezTo>
                    <a:pt x="10383" y="13309"/>
                    <a:pt x="9943" y="13091"/>
                    <a:pt x="9453" y="12945"/>
                  </a:cubicBezTo>
                  <a:cubicBezTo>
                    <a:pt x="8963" y="12800"/>
                    <a:pt x="8424" y="12727"/>
                    <a:pt x="7787" y="12727"/>
                  </a:cubicBezTo>
                  <a:lnTo>
                    <a:pt x="5926" y="12727"/>
                  </a:lnTo>
                  <a:lnTo>
                    <a:pt x="5926" y="20909"/>
                  </a:lnTo>
                  <a:cubicBezTo>
                    <a:pt x="5926" y="21018"/>
                    <a:pt x="5877" y="21127"/>
                    <a:pt x="5779" y="21200"/>
                  </a:cubicBezTo>
                  <a:cubicBezTo>
                    <a:pt x="5681" y="21273"/>
                    <a:pt x="5534" y="21345"/>
                    <a:pt x="5289" y="21418"/>
                  </a:cubicBezTo>
                  <a:cubicBezTo>
                    <a:pt x="5045" y="21454"/>
                    <a:pt x="4751" y="21527"/>
                    <a:pt x="4408" y="21563"/>
                  </a:cubicBezTo>
                  <a:cubicBezTo>
                    <a:pt x="4016" y="21600"/>
                    <a:pt x="3575" y="21600"/>
                    <a:pt x="2988" y="21600"/>
                  </a:cubicBezTo>
                  <a:cubicBezTo>
                    <a:pt x="2400" y="21600"/>
                    <a:pt x="1959" y="21600"/>
                    <a:pt x="1567" y="21563"/>
                  </a:cubicBezTo>
                  <a:cubicBezTo>
                    <a:pt x="1176" y="21527"/>
                    <a:pt x="882" y="21491"/>
                    <a:pt x="637" y="21418"/>
                  </a:cubicBezTo>
                  <a:cubicBezTo>
                    <a:pt x="392" y="21345"/>
                    <a:pt x="245" y="21273"/>
                    <a:pt x="147" y="21200"/>
                  </a:cubicBezTo>
                  <a:cubicBezTo>
                    <a:pt x="49" y="21127"/>
                    <a:pt x="0" y="21018"/>
                    <a:pt x="0" y="20909"/>
                  </a:cubicBezTo>
                  <a:lnTo>
                    <a:pt x="0" y="1382"/>
                  </a:lnTo>
                  <a:cubicBezTo>
                    <a:pt x="0" y="909"/>
                    <a:pt x="147" y="546"/>
                    <a:pt x="490" y="327"/>
                  </a:cubicBezTo>
                  <a:cubicBezTo>
                    <a:pt x="833" y="109"/>
                    <a:pt x="1224" y="0"/>
                    <a:pt x="1714" y="0"/>
                  </a:cubicBezTo>
                  <a:lnTo>
                    <a:pt x="9208" y="0"/>
                  </a:lnTo>
                  <a:cubicBezTo>
                    <a:pt x="9992" y="0"/>
                    <a:pt x="10580" y="0"/>
                    <a:pt x="11069" y="36"/>
                  </a:cubicBezTo>
                  <a:cubicBezTo>
                    <a:pt x="11559" y="73"/>
                    <a:pt x="12000" y="73"/>
                    <a:pt x="12392" y="109"/>
                  </a:cubicBezTo>
                  <a:cubicBezTo>
                    <a:pt x="13567" y="218"/>
                    <a:pt x="14596" y="437"/>
                    <a:pt x="15526" y="727"/>
                  </a:cubicBezTo>
                  <a:cubicBezTo>
                    <a:pt x="16457" y="1018"/>
                    <a:pt x="17241" y="1418"/>
                    <a:pt x="17877" y="1891"/>
                  </a:cubicBezTo>
                  <a:cubicBezTo>
                    <a:pt x="18514" y="2364"/>
                    <a:pt x="19004" y="2945"/>
                    <a:pt x="19347" y="3600"/>
                  </a:cubicBezTo>
                  <a:cubicBezTo>
                    <a:pt x="19689" y="4254"/>
                    <a:pt x="19836" y="5018"/>
                    <a:pt x="19836" y="5854"/>
                  </a:cubicBezTo>
                  <a:cubicBezTo>
                    <a:pt x="19836" y="6582"/>
                    <a:pt x="19738" y="7236"/>
                    <a:pt x="19444" y="7818"/>
                  </a:cubicBezTo>
                  <a:cubicBezTo>
                    <a:pt x="19150" y="8400"/>
                    <a:pt x="18857" y="8945"/>
                    <a:pt x="18367" y="9418"/>
                  </a:cubicBezTo>
                  <a:cubicBezTo>
                    <a:pt x="17877" y="9891"/>
                    <a:pt x="17290" y="10291"/>
                    <a:pt x="16604" y="10618"/>
                  </a:cubicBezTo>
                  <a:cubicBezTo>
                    <a:pt x="15918" y="10945"/>
                    <a:pt x="15085" y="11236"/>
                    <a:pt x="14204" y="11454"/>
                  </a:cubicBezTo>
                  <a:cubicBezTo>
                    <a:pt x="14645" y="11600"/>
                    <a:pt x="15036" y="11782"/>
                    <a:pt x="15428" y="12036"/>
                  </a:cubicBezTo>
                  <a:cubicBezTo>
                    <a:pt x="15820" y="12254"/>
                    <a:pt x="16163" y="12509"/>
                    <a:pt x="16506" y="12836"/>
                  </a:cubicBezTo>
                  <a:cubicBezTo>
                    <a:pt x="16849" y="13163"/>
                    <a:pt x="17142" y="13527"/>
                    <a:pt x="17436" y="13927"/>
                  </a:cubicBezTo>
                  <a:cubicBezTo>
                    <a:pt x="17730" y="14327"/>
                    <a:pt x="18024" y="14799"/>
                    <a:pt x="18318" y="15309"/>
                  </a:cubicBezTo>
                  <a:lnTo>
                    <a:pt x="20767" y="19563"/>
                  </a:lnTo>
                  <a:cubicBezTo>
                    <a:pt x="21012" y="19999"/>
                    <a:pt x="21159" y="20290"/>
                    <a:pt x="21208" y="20472"/>
                  </a:cubicBezTo>
                  <a:cubicBezTo>
                    <a:pt x="21257" y="20654"/>
                    <a:pt x="21600" y="20836"/>
                    <a:pt x="21600" y="20945"/>
                  </a:cubicBezTo>
                  <a:close/>
                  <a:moveTo>
                    <a:pt x="14008" y="6364"/>
                  </a:moveTo>
                  <a:cubicBezTo>
                    <a:pt x="14008" y="5636"/>
                    <a:pt x="13813" y="5055"/>
                    <a:pt x="13372" y="4582"/>
                  </a:cubicBezTo>
                  <a:cubicBezTo>
                    <a:pt x="12931" y="4109"/>
                    <a:pt x="12245" y="3746"/>
                    <a:pt x="11266" y="3564"/>
                  </a:cubicBezTo>
                  <a:cubicBezTo>
                    <a:pt x="10972" y="3491"/>
                    <a:pt x="10629" y="3454"/>
                    <a:pt x="10237" y="3418"/>
                  </a:cubicBezTo>
                  <a:cubicBezTo>
                    <a:pt x="9845" y="3382"/>
                    <a:pt x="9306" y="3382"/>
                    <a:pt x="8670" y="3382"/>
                  </a:cubicBezTo>
                  <a:lnTo>
                    <a:pt x="6025" y="3382"/>
                  </a:lnTo>
                  <a:lnTo>
                    <a:pt x="6025" y="9491"/>
                  </a:lnTo>
                  <a:lnTo>
                    <a:pt x="9012" y="9491"/>
                  </a:lnTo>
                  <a:cubicBezTo>
                    <a:pt x="9845" y="9491"/>
                    <a:pt x="10580" y="9418"/>
                    <a:pt x="11217" y="9273"/>
                  </a:cubicBezTo>
                  <a:cubicBezTo>
                    <a:pt x="11853" y="9127"/>
                    <a:pt x="12343" y="8909"/>
                    <a:pt x="12784" y="8654"/>
                  </a:cubicBezTo>
                  <a:cubicBezTo>
                    <a:pt x="13176" y="8400"/>
                    <a:pt x="13519" y="8073"/>
                    <a:pt x="13715" y="7673"/>
                  </a:cubicBezTo>
                  <a:cubicBezTo>
                    <a:pt x="13910" y="7236"/>
                    <a:pt x="14008" y="6836"/>
                    <a:pt x="14008" y="63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9" name="Shape">
              <a:extLst>
                <a:ext uri="{FF2B5EF4-FFF2-40B4-BE49-F238E27FC236}">
                  <a16:creationId xmlns:a16="http://schemas.microsoft.com/office/drawing/2014/main" id="{132DC244-68D0-47B3-8E55-E8F380BDC90A}"/>
                </a:ext>
              </a:extLst>
            </p:cNvPr>
            <p:cNvSpPr/>
            <p:nvPr/>
          </p:nvSpPr>
          <p:spPr>
            <a:xfrm>
              <a:off x="9791699" y="8839200"/>
              <a:ext cx="57659" cy="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109"/>
                    <a:pt x="21600" y="2364"/>
                    <a:pt x="21552" y="2618"/>
                  </a:cubicBezTo>
                  <a:cubicBezTo>
                    <a:pt x="21505" y="2836"/>
                    <a:pt x="21457" y="3018"/>
                    <a:pt x="21410" y="3164"/>
                  </a:cubicBezTo>
                  <a:cubicBezTo>
                    <a:pt x="21362" y="3309"/>
                    <a:pt x="21267" y="3418"/>
                    <a:pt x="21124" y="3455"/>
                  </a:cubicBezTo>
                  <a:cubicBezTo>
                    <a:pt x="20981" y="3491"/>
                    <a:pt x="20886" y="3564"/>
                    <a:pt x="20743" y="3564"/>
                  </a:cubicBezTo>
                  <a:lnTo>
                    <a:pt x="13702" y="3564"/>
                  </a:lnTo>
                  <a:lnTo>
                    <a:pt x="13702" y="20909"/>
                  </a:lnTo>
                  <a:cubicBezTo>
                    <a:pt x="13702" y="21018"/>
                    <a:pt x="13654" y="21127"/>
                    <a:pt x="13559" y="21200"/>
                  </a:cubicBezTo>
                  <a:cubicBezTo>
                    <a:pt x="13464" y="21273"/>
                    <a:pt x="13321" y="21345"/>
                    <a:pt x="13084" y="21418"/>
                  </a:cubicBezTo>
                  <a:cubicBezTo>
                    <a:pt x="12846" y="21455"/>
                    <a:pt x="12560" y="21527"/>
                    <a:pt x="12180" y="21564"/>
                  </a:cubicBezTo>
                  <a:cubicBezTo>
                    <a:pt x="11799" y="21600"/>
                    <a:pt x="11371" y="21600"/>
                    <a:pt x="10800" y="21600"/>
                  </a:cubicBezTo>
                  <a:cubicBezTo>
                    <a:pt x="10229" y="21600"/>
                    <a:pt x="9801" y="21600"/>
                    <a:pt x="9420" y="21564"/>
                  </a:cubicBezTo>
                  <a:cubicBezTo>
                    <a:pt x="9040" y="21527"/>
                    <a:pt x="8754" y="21491"/>
                    <a:pt x="8516" y="21418"/>
                  </a:cubicBezTo>
                  <a:cubicBezTo>
                    <a:pt x="8279" y="21345"/>
                    <a:pt x="8136" y="21273"/>
                    <a:pt x="8041" y="21200"/>
                  </a:cubicBezTo>
                  <a:cubicBezTo>
                    <a:pt x="7946" y="21127"/>
                    <a:pt x="7898" y="21018"/>
                    <a:pt x="7898" y="20909"/>
                  </a:cubicBezTo>
                  <a:lnTo>
                    <a:pt x="7898" y="3564"/>
                  </a:lnTo>
                  <a:lnTo>
                    <a:pt x="857" y="3564"/>
                  </a:lnTo>
                  <a:cubicBezTo>
                    <a:pt x="714" y="3564"/>
                    <a:pt x="571" y="3528"/>
                    <a:pt x="476" y="3455"/>
                  </a:cubicBezTo>
                  <a:cubicBezTo>
                    <a:pt x="381" y="3382"/>
                    <a:pt x="286" y="3273"/>
                    <a:pt x="190" y="3164"/>
                  </a:cubicBezTo>
                  <a:cubicBezTo>
                    <a:pt x="95" y="3055"/>
                    <a:pt x="48" y="2836"/>
                    <a:pt x="48" y="2618"/>
                  </a:cubicBezTo>
                  <a:cubicBezTo>
                    <a:pt x="0" y="2400"/>
                    <a:pt x="0" y="2109"/>
                    <a:pt x="0" y="1782"/>
                  </a:cubicBezTo>
                  <a:cubicBezTo>
                    <a:pt x="0" y="1455"/>
                    <a:pt x="0" y="1164"/>
                    <a:pt x="48" y="946"/>
                  </a:cubicBezTo>
                  <a:cubicBezTo>
                    <a:pt x="95" y="728"/>
                    <a:pt x="143" y="509"/>
                    <a:pt x="190" y="400"/>
                  </a:cubicBezTo>
                  <a:cubicBezTo>
                    <a:pt x="238" y="291"/>
                    <a:pt x="333" y="146"/>
                    <a:pt x="476" y="109"/>
                  </a:cubicBezTo>
                  <a:cubicBezTo>
                    <a:pt x="571" y="36"/>
                    <a:pt x="714" y="0"/>
                    <a:pt x="857" y="0"/>
                  </a:cubicBezTo>
                  <a:lnTo>
                    <a:pt x="20696" y="0"/>
                  </a:lnTo>
                  <a:cubicBezTo>
                    <a:pt x="20839" y="0"/>
                    <a:pt x="20934" y="36"/>
                    <a:pt x="21077" y="109"/>
                  </a:cubicBezTo>
                  <a:cubicBezTo>
                    <a:pt x="21220" y="182"/>
                    <a:pt x="21267" y="255"/>
                    <a:pt x="21362" y="400"/>
                  </a:cubicBezTo>
                  <a:cubicBezTo>
                    <a:pt x="21457" y="546"/>
                    <a:pt x="21505" y="728"/>
                    <a:pt x="21505" y="946"/>
                  </a:cubicBezTo>
                  <a:cubicBezTo>
                    <a:pt x="21600" y="1164"/>
                    <a:pt x="21600" y="1418"/>
                    <a:pt x="21600" y="178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0" name="Shape">
              <a:extLst>
                <a:ext uri="{FF2B5EF4-FFF2-40B4-BE49-F238E27FC236}">
                  <a16:creationId xmlns:a16="http://schemas.microsoft.com/office/drawing/2014/main" id="{E5F8C1CA-4DF7-4AC3-85B8-6169F2068043}"/>
                </a:ext>
              </a:extLst>
            </p:cNvPr>
            <p:cNvSpPr/>
            <p:nvPr/>
          </p:nvSpPr>
          <p:spPr>
            <a:xfrm>
              <a:off x="8280399" y="8458200"/>
              <a:ext cx="23371" cy="11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1"/>
                  </a:moveTo>
                  <a:cubicBezTo>
                    <a:pt x="21600" y="21030"/>
                    <a:pt x="21365" y="21125"/>
                    <a:pt x="21131" y="21196"/>
                  </a:cubicBezTo>
                  <a:cubicBezTo>
                    <a:pt x="20778" y="21291"/>
                    <a:pt x="20191" y="21362"/>
                    <a:pt x="19370" y="21410"/>
                  </a:cubicBezTo>
                  <a:cubicBezTo>
                    <a:pt x="18548" y="21457"/>
                    <a:pt x="17492" y="21505"/>
                    <a:pt x="16082" y="21552"/>
                  </a:cubicBezTo>
                  <a:cubicBezTo>
                    <a:pt x="14674" y="21576"/>
                    <a:pt x="13030" y="21600"/>
                    <a:pt x="10800" y="21600"/>
                  </a:cubicBezTo>
                  <a:cubicBezTo>
                    <a:pt x="8687" y="21600"/>
                    <a:pt x="7044" y="21576"/>
                    <a:pt x="5635" y="21552"/>
                  </a:cubicBezTo>
                  <a:cubicBezTo>
                    <a:pt x="4226" y="21529"/>
                    <a:pt x="3170" y="21481"/>
                    <a:pt x="2348" y="21410"/>
                  </a:cubicBezTo>
                  <a:cubicBezTo>
                    <a:pt x="1526" y="21362"/>
                    <a:pt x="939" y="21291"/>
                    <a:pt x="587" y="21196"/>
                  </a:cubicBezTo>
                  <a:cubicBezTo>
                    <a:pt x="234" y="21101"/>
                    <a:pt x="0" y="21006"/>
                    <a:pt x="0" y="20911"/>
                  </a:cubicBezTo>
                  <a:lnTo>
                    <a:pt x="0" y="713"/>
                  </a:lnTo>
                  <a:cubicBezTo>
                    <a:pt x="0" y="594"/>
                    <a:pt x="235" y="499"/>
                    <a:pt x="587" y="404"/>
                  </a:cubicBezTo>
                  <a:cubicBezTo>
                    <a:pt x="939" y="309"/>
                    <a:pt x="1526" y="238"/>
                    <a:pt x="2348" y="190"/>
                  </a:cubicBezTo>
                  <a:cubicBezTo>
                    <a:pt x="3170" y="143"/>
                    <a:pt x="4343" y="95"/>
                    <a:pt x="5635" y="48"/>
                  </a:cubicBezTo>
                  <a:cubicBezTo>
                    <a:pt x="7044" y="24"/>
                    <a:pt x="8687" y="0"/>
                    <a:pt x="10800" y="0"/>
                  </a:cubicBezTo>
                  <a:cubicBezTo>
                    <a:pt x="12913" y="0"/>
                    <a:pt x="14674" y="24"/>
                    <a:pt x="16082" y="48"/>
                  </a:cubicBezTo>
                  <a:cubicBezTo>
                    <a:pt x="17491" y="71"/>
                    <a:pt x="18548" y="119"/>
                    <a:pt x="19370" y="190"/>
                  </a:cubicBezTo>
                  <a:cubicBezTo>
                    <a:pt x="20191" y="238"/>
                    <a:pt x="20778" y="309"/>
                    <a:pt x="21131" y="404"/>
                  </a:cubicBezTo>
                  <a:cubicBezTo>
                    <a:pt x="21483" y="499"/>
                    <a:pt x="21600" y="594"/>
                    <a:pt x="21600" y="713"/>
                  </a:cubicBezTo>
                  <a:lnTo>
                    <a:pt x="21600" y="2091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1" name="Shape">
              <a:extLst>
                <a:ext uri="{FF2B5EF4-FFF2-40B4-BE49-F238E27FC236}">
                  <a16:creationId xmlns:a16="http://schemas.microsoft.com/office/drawing/2014/main" id="{75B748A0-9A41-4FE9-8199-15A49723EADE}"/>
                </a:ext>
              </a:extLst>
            </p:cNvPr>
            <p:cNvSpPr/>
            <p:nvPr/>
          </p:nvSpPr>
          <p:spPr>
            <a:xfrm>
              <a:off x="8331200" y="8458199"/>
              <a:ext cx="94487" cy="1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2" y="19999"/>
                  </a:moveTo>
                  <a:cubicBezTo>
                    <a:pt x="21542" y="20262"/>
                    <a:pt x="21484" y="20477"/>
                    <a:pt x="21368" y="20692"/>
                  </a:cubicBezTo>
                  <a:cubicBezTo>
                    <a:pt x="21252" y="20883"/>
                    <a:pt x="21107" y="21050"/>
                    <a:pt x="20932" y="21194"/>
                  </a:cubicBezTo>
                  <a:cubicBezTo>
                    <a:pt x="20758" y="21337"/>
                    <a:pt x="20526" y="21432"/>
                    <a:pt x="20294" y="21480"/>
                  </a:cubicBezTo>
                  <a:cubicBezTo>
                    <a:pt x="20032" y="21552"/>
                    <a:pt x="19800" y="21576"/>
                    <a:pt x="19539" y="21576"/>
                  </a:cubicBezTo>
                  <a:lnTo>
                    <a:pt x="17274" y="21576"/>
                  </a:lnTo>
                  <a:cubicBezTo>
                    <a:pt x="16810" y="21576"/>
                    <a:pt x="16403" y="21528"/>
                    <a:pt x="16055" y="21456"/>
                  </a:cubicBezTo>
                  <a:cubicBezTo>
                    <a:pt x="15707" y="21385"/>
                    <a:pt x="15387" y="21241"/>
                    <a:pt x="15097" y="21026"/>
                  </a:cubicBezTo>
                  <a:cubicBezTo>
                    <a:pt x="14807" y="20811"/>
                    <a:pt x="14516" y="20548"/>
                    <a:pt x="14255" y="20190"/>
                  </a:cubicBezTo>
                  <a:cubicBezTo>
                    <a:pt x="13994" y="19832"/>
                    <a:pt x="13674" y="19402"/>
                    <a:pt x="13355" y="18828"/>
                  </a:cubicBezTo>
                  <a:lnTo>
                    <a:pt x="6852" y="8769"/>
                  </a:lnTo>
                  <a:cubicBezTo>
                    <a:pt x="6474" y="8171"/>
                    <a:pt x="6097" y="7526"/>
                    <a:pt x="5690" y="6833"/>
                  </a:cubicBezTo>
                  <a:cubicBezTo>
                    <a:pt x="5313" y="6140"/>
                    <a:pt x="4936" y="5471"/>
                    <a:pt x="4645" y="4802"/>
                  </a:cubicBezTo>
                  <a:lnTo>
                    <a:pt x="4616" y="4802"/>
                  </a:lnTo>
                  <a:cubicBezTo>
                    <a:pt x="4674" y="5591"/>
                    <a:pt x="4703" y="6403"/>
                    <a:pt x="4732" y="7192"/>
                  </a:cubicBezTo>
                  <a:cubicBezTo>
                    <a:pt x="4761" y="7980"/>
                    <a:pt x="4761" y="8793"/>
                    <a:pt x="4761" y="9653"/>
                  </a:cubicBezTo>
                  <a:lnTo>
                    <a:pt x="4761" y="20907"/>
                  </a:lnTo>
                  <a:cubicBezTo>
                    <a:pt x="4761" y="21026"/>
                    <a:pt x="4732" y="21122"/>
                    <a:pt x="4645" y="21194"/>
                  </a:cubicBezTo>
                  <a:cubicBezTo>
                    <a:pt x="4558" y="21265"/>
                    <a:pt x="4442" y="21361"/>
                    <a:pt x="4268" y="21409"/>
                  </a:cubicBezTo>
                  <a:cubicBezTo>
                    <a:pt x="4094" y="21481"/>
                    <a:pt x="3832" y="21504"/>
                    <a:pt x="3542" y="21552"/>
                  </a:cubicBezTo>
                  <a:cubicBezTo>
                    <a:pt x="3223" y="21576"/>
                    <a:pt x="2845" y="21600"/>
                    <a:pt x="2352" y="21600"/>
                  </a:cubicBezTo>
                  <a:cubicBezTo>
                    <a:pt x="1887" y="21600"/>
                    <a:pt x="1481" y="21576"/>
                    <a:pt x="1190" y="21552"/>
                  </a:cubicBezTo>
                  <a:cubicBezTo>
                    <a:pt x="871" y="21528"/>
                    <a:pt x="639" y="21480"/>
                    <a:pt x="465" y="21409"/>
                  </a:cubicBezTo>
                  <a:cubicBezTo>
                    <a:pt x="290" y="21337"/>
                    <a:pt x="174" y="21265"/>
                    <a:pt x="87" y="21194"/>
                  </a:cubicBezTo>
                  <a:cubicBezTo>
                    <a:pt x="29" y="21098"/>
                    <a:pt x="0" y="21003"/>
                    <a:pt x="0" y="20907"/>
                  </a:cubicBezTo>
                  <a:lnTo>
                    <a:pt x="0" y="1577"/>
                  </a:lnTo>
                  <a:cubicBezTo>
                    <a:pt x="0" y="1051"/>
                    <a:pt x="174" y="669"/>
                    <a:pt x="552" y="406"/>
                  </a:cubicBezTo>
                  <a:cubicBezTo>
                    <a:pt x="929" y="143"/>
                    <a:pt x="1365" y="24"/>
                    <a:pt x="1916" y="24"/>
                  </a:cubicBezTo>
                  <a:lnTo>
                    <a:pt x="4761" y="24"/>
                  </a:lnTo>
                  <a:cubicBezTo>
                    <a:pt x="5284" y="24"/>
                    <a:pt x="5690" y="72"/>
                    <a:pt x="6068" y="143"/>
                  </a:cubicBezTo>
                  <a:cubicBezTo>
                    <a:pt x="6445" y="215"/>
                    <a:pt x="6735" y="334"/>
                    <a:pt x="6997" y="502"/>
                  </a:cubicBezTo>
                  <a:cubicBezTo>
                    <a:pt x="7287" y="669"/>
                    <a:pt x="7519" y="908"/>
                    <a:pt x="7781" y="1195"/>
                  </a:cubicBezTo>
                  <a:cubicBezTo>
                    <a:pt x="8042" y="1481"/>
                    <a:pt x="8274" y="1840"/>
                    <a:pt x="8536" y="2294"/>
                  </a:cubicBezTo>
                  <a:lnTo>
                    <a:pt x="13616" y="10155"/>
                  </a:lnTo>
                  <a:cubicBezTo>
                    <a:pt x="13906" y="10633"/>
                    <a:pt x="14197" y="11111"/>
                    <a:pt x="14487" y="11565"/>
                  </a:cubicBezTo>
                  <a:cubicBezTo>
                    <a:pt x="14777" y="12019"/>
                    <a:pt x="15068" y="12473"/>
                    <a:pt x="15329" y="12950"/>
                  </a:cubicBezTo>
                  <a:cubicBezTo>
                    <a:pt x="15590" y="13428"/>
                    <a:pt x="15852" y="13858"/>
                    <a:pt x="16113" y="14312"/>
                  </a:cubicBezTo>
                  <a:cubicBezTo>
                    <a:pt x="16374" y="14766"/>
                    <a:pt x="16606" y="15196"/>
                    <a:pt x="16868" y="15650"/>
                  </a:cubicBezTo>
                  <a:lnTo>
                    <a:pt x="16897" y="15650"/>
                  </a:lnTo>
                  <a:cubicBezTo>
                    <a:pt x="16868" y="14886"/>
                    <a:pt x="16839" y="14074"/>
                    <a:pt x="16810" y="13213"/>
                  </a:cubicBezTo>
                  <a:cubicBezTo>
                    <a:pt x="16781" y="12377"/>
                    <a:pt x="16781" y="11565"/>
                    <a:pt x="16781" y="10800"/>
                  </a:cubicBezTo>
                  <a:lnTo>
                    <a:pt x="16781" y="717"/>
                  </a:lnTo>
                  <a:cubicBezTo>
                    <a:pt x="16781" y="597"/>
                    <a:pt x="16810" y="502"/>
                    <a:pt x="16897" y="430"/>
                  </a:cubicBezTo>
                  <a:cubicBezTo>
                    <a:pt x="16984" y="358"/>
                    <a:pt x="17100" y="263"/>
                    <a:pt x="17303" y="191"/>
                  </a:cubicBezTo>
                  <a:cubicBezTo>
                    <a:pt x="17477" y="119"/>
                    <a:pt x="17739" y="72"/>
                    <a:pt x="18058" y="48"/>
                  </a:cubicBezTo>
                  <a:cubicBezTo>
                    <a:pt x="18377" y="24"/>
                    <a:pt x="18755" y="0"/>
                    <a:pt x="19248" y="0"/>
                  </a:cubicBezTo>
                  <a:cubicBezTo>
                    <a:pt x="19713" y="0"/>
                    <a:pt x="20090" y="24"/>
                    <a:pt x="20410" y="48"/>
                  </a:cubicBezTo>
                  <a:cubicBezTo>
                    <a:pt x="20729" y="72"/>
                    <a:pt x="20961" y="120"/>
                    <a:pt x="21136" y="191"/>
                  </a:cubicBezTo>
                  <a:cubicBezTo>
                    <a:pt x="21310" y="263"/>
                    <a:pt x="21426" y="335"/>
                    <a:pt x="21484" y="430"/>
                  </a:cubicBezTo>
                  <a:cubicBezTo>
                    <a:pt x="21542" y="526"/>
                    <a:pt x="21600" y="621"/>
                    <a:pt x="21600" y="717"/>
                  </a:cubicBezTo>
                  <a:lnTo>
                    <a:pt x="21600" y="1999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2" name="Shape">
              <a:extLst>
                <a:ext uri="{FF2B5EF4-FFF2-40B4-BE49-F238E27FC236}">
                  <a16:creationId xmlns:a16="http://schemas.microsoft.com/office/drawing/2014/main" id="{840C93F7-C510-45B9-8FBD-DCF9ADF3EC9D}"/>
                </a:ext>
              </a:extLst>
            </p:cNvPr>
            <p:cNvSpPr/>
            <p:nvPr/>
          </p:nvSpPr>
          <p:spPr>
            <a:xfrm>
              <a:off x="8432800" y="8458200"/>
              <a:ext cx="102749" cy="11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14123" y="20746"/>
                  </a:moveTo>
                  <a:cubicBezTo>
                    <a:pt x="14069" y="20935"/>
                    <a:pt x="13989" y="21078"/>
                    <a:pt x="13883" y="21197"/>
                  </a:cubicBezTo>
                  <a:cubicBezTo>
                    <a:pt x="13776" y="21315"/>
                    <a:pt x="13616" y="21410"/>
                    <a:pt x="13403" y="21458"/>
                  </a:cubicBezTo>
                  <a:cubicBezTo>
                    <a:pt x="13190" y="21505"/>
                    <a:pt x="12871" y="21552"/>
                    <a:pt x="12498" y="21576"/>
                  </a:cubicBezTo>
                  <a:cubicBezTo>
                    <a:pt x="12125" y="21600"/>
                    <a:pt x="11619" y="21600"/>
                    <a:pt x="11006" y="21600"/>
                  </a:cubicBezTo>
                  <a:cubicBezTo>
                    <a:pt x="10500" y="21600"/>
                    <a:pt x="10101" y="21600"/>
                    <a:pt x="9728" y="21600"/>
                  </a:cubicBezTo>
                  <a:cubicBezTo>
                    <a:pt x="9382" y="21600"/>
                    <a:pt x="9089" y="21576"/>
                    <a:pt x="8822" y="21552"/>
                  </a:cubicBezTo>
                  <a:cubicBezTo>
                    <a:pt x="8583" y="21529"/>
                    <a:pt x="8370" y="21505"/>
                    <a:pt x="8210" y="21458"/>
                  </a:cubicBezTo>
                  <a:cubicBezTo>
                    <a:pt x="8050" y="21410"/>
                    <a:pt x="7917" y="21363"/>
                    <a:pt x="7810" y="21291"/>
                  </a:cubicBezTo>
                  <a:cubicBezTo>
                    <a:pt x="7704" y="21220"/>
                    <a:pt x="7624" y="21149"/>
                    <a:pt x="7570" y="21054"/>
                  </a:cubicBezTo>
                  <a:cubicBezTo>
                    <a:pt x="7517" y="20959"/>
                    <a:pt x="7464" y="20840"/>
                    <a:pt x="7411" y="20698"/>
                  </a:cubicBezTo>
                  <a:lnTo>
                    <a:pt x="273" y="1757"/>
                  </a:lnTo>
                  <a:cubicBezTo>
                    <a:pt x="113" y="1353"/>
                    <a:pt x="33" y="1045"/>
                    <a:pt x="7" y="807"/>
                  </a:cubicBezTo>
                  <a:cubicBezTo>
                    <a:pt x="-20" y="570"/>
                    <a:pt x="33" y="404"/>
                    <a:pt x="193" y="285"/>
                  </a:cubicBezTo>
                  <a:cubicBezTo>
                    <a:pt x="353" y="166"/>
                    <a:pt x="619" y="95"/>
                    <a:pt x="992" y="71"/>
                  </a:cubicBezTo>
                  <a:cubicBezTo>
                    <a:pt x="1365" y="48"/>
                    <a:pt x="1871" y="24"/>
                    <a:pt x="2537" y="24"/>
                  </a:cubicBezTo>
                  <a:cubicBezTo>
                    <a:pt x="3096" y="24"/>
                    <a:pt x="3549" y="24"/>
                    <a:pt x="3869" y="48"/>
                  </a:cubicBezTo>
                  <a:cubicBezTo>
                    <a:pt x="4188" y="71"/>
                    <a:pt x="4428" y="119"/>
                    <a:pt x="4614" y="166"/>
                  </a:cubicBezTo>
                  <a:cubicBezTo>
                    <a:pt x="4774" y="214"/>
                    <a:pt x="4907" y="309"/>
                    <a:pt x="4987" y="403"/>
                  </a:cubicBezTo>
                  <a:cubicBezTo>
                    <a:pt x="5067" y="522"/>
                    <a:pt x="5120" y="641"/>
                    <a:pt x="5174" y="807"/>
                  </a:cubicBezTo>
                  <a:lnTo>
                    <a:pt x="11006" y="17280"/>
                  </a:lnTo>
                  <a:lnTo>
                    <a:pt x="11033" y="17280"/>
                  </a:lnTo>
                  <a:lnTo>
                    <a:pt x="16759" y="878"/>
                  </a:lnTo>
                  <a:cubicBezTo>
                    <a:pt x="16813" y="688"/>
                    <a:pt x="16866" y="546"/>
                    <a:pt x="16946" y="427"/>
                  </a:cubicBezTo>
                  <a:cubicBezTo>
                    <a:pt x="17026" y="309"/>
                    <a:pt x="17159" y="214"/>
                    <a:pt x="17319" y="166"/>
                  </a:cubicBezTo>
                  <a:cubicBezTo>
                    <a:pt x="17505" y="95"/>
                    <a:pt x="17745" y="48"/>
                    <a:pt x="18091" y="24"/>
                  </a:cubicBezTo>
                  <a:cubicBezTo>
                    <a:pt x="18437" y="0"/>
                    <a:pt x="18890" y="0"/>
                    <a:pt x="19449" y="0"/>
                  </a:cubicBezTo>
                  <a:cubicBezTo>
                    <a:pt x="20009" y="0"/>
                    <a:pt x="20461" y="24"/>
                    <a:pt x="20781" y="48"/>
                  </a:cubicBezTo>
                  <a:cubicBezTo>
                    <a:pt x="21101" y="71"/>
                    <a:pt x="21314" y="166"/>
                    <a:pt x="21420" y="285"/>
                  </a:cubicBezTo>
                  <a:cubicBezTo>
                    <a:pt x="21527" y="403"/>
                    <a:pt x="21580" y="593"/>
                    <a:pt x="21527" y="831"/>
                  </a:cubicBezTo>
                  <a:cubicBezTo>
                    <a:pt x="21473" y="1068"/>
                    <a:pt x="21394" y="1377"/>
                    <a:pt x="21234" y="1756"/>
                  </a:cubicBezTo>
                  <a:lnTo>
                    <a:pt x="14123" y="2074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3" name="Shape">
              <a:extLst>
                <a:ext uri="{FF2B5EF4-FFF2-40B4-BE49-F238E27FC236}">
                  <a16:creationId xmlns:a16="http://schemas.microsoft.com/office/drawing/2014/main" id="{320B3A6D-1424-4107-B48F-F0F93887AA65}"/>
                </a:ext>
              </a:extLst>
            </p:cNvPr>
            <p:cNvSpPr/>
            <p:nvPr/>
          </p:nvSpPr>
          <p:spPr>
            <a:xfrm>
              <a:off x="8547100" y="8458199"/>
              <a:ext cx="67818" cy="11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2"/>
                  </a:moveTo>
                  <a:cubicBezTo>
                    <a:pt x="21600" y="20184"/>
                    <a:pt x="21560" y="20472"/>
                    <a:pt x="21519" y="20688"/>
                  </a:cubicBezTo>
                  <a:cubicBezTo>
                    <a:pt x="21479" y="20904"/>
                    <a:pt x="21398" y="21072"/>
                    <a:pt x="21317" y="21216"/>
                  </a:cubicBezTo>
                  <a:cubicBezTo>
                    <a:pt x="21236" y="21360"/>
                    <a:pt x="21115" y="21456"/>
                    <a:pt x="20953" y="21504"/>
                  </a:cubicBezTo>
                  <a:cubicBezTo>
                    <a:pt x="20831" y="21576"/>
                    <a:pt x="20670" y="21600"/>
                    <a:pt x="20508" y="21600"/>
                  </a:cubicBezTo>
                  <a:lnTo>
                    <a:pt x="2225" y="21600"/>
                  </a:lnTo>
                  <a:cubicBezTo>
                    <a:pt x="1618" y="21600"/>
                    <a:pt x="1092" y="21504"/>
                    <a:pt x="647" y="21264"/>
                  </a:cubicBezTo>
                  <a:cubicBezTo>
                    <a:pt x="243" y="21048"/>
                    <a:pt x="0" y="20688"/>
                    <a:pt x="0" y="20208"/>
                  </a:cubicBezTo>
                  <a:lnTo>
                    <a:pt x="0" y="1392"/>
                  </a:lnTo>
                  <a:cubicBezTo>
                    <a:pt x="0" y="912"/>
                    <a:pt x="202" y="552"/>
                    <a:pt x="647" y="336"/>
                  </a:cubicBezTo>
                  <a:cubicBezTo>
                    <a:pt x="1051" y="120"/>
                    <a:pt x="1577" y="0"/>
                    <a:pt x="2225" y="0"/>
                  </a:cubicBezTo>
                  <a:lnTo>
                    <a:pt x="20386" y="0"/>
                  </a:lnTo>
                  <a:cubicBezTo>
                    <a:pt x="20548" y="0"/>
                    <a:pt x="20710" y="24"/>
                    <a:pt x="20831" y="96"/>
                  </a:cubicBezTo>
                  <a:cubicBezTo>
                    <a:pt x="20953" y="144"/>
                    <a:pt x="21074" y="240"/>
                    <a:pt x="21155" y="384"/>
                  </a:cubicBezTo>
                  <a:cubicBezTo>
                    <a:pt x="21236" y="528"/>
                    <a:pt x="21317" y="696"/>
                    <a:pt x="21357" y="912"/>
                  </a:cubicBezTo>
                  <a:cubicBezTo>
                    <a:pt x="21398" y="1128"/>
                    <a:pt x="21438" y="1416"/>
                    <a:pt x="21438" y="1728"/>
                  </a:cubicBezTo>
                  <a:cubicBezTo>
                    <a:pt x="21438" y="2040"/>
                    <a:pt x="21398" y="2304"/>
                    <a:pt x="21357" y="2520"/>
                  </a:cubicBezTo>
                  <a:cubicBezTo>
                    <a:pt x="21317" y="2736"/>
                    <a:pt x="21236" y="2904"/>
                    <a:pt x="21155" y="3048"/>
                  </a:cubicBezTo>
                  <a:cubicBezTo>
                    <a:pt x="21074" y="3192"/>
                    <a:pt x="20953" y="3288"/>
                    <a:pt x="20831" y="3336"/>
                  </a:cubicBezTo>
                  <a:cubicBezTo>
                    <a:pt x="20710" y="3408"/>
                    <a:pt x="20548" y="3432"/>
                    <a:pt x="20386" y="3432"/>
                  </a:cubicBezTo>
                  <a:lnTo>
                    <a:pt x="7402" y="3432"/>
                  </a:lnTo>
                  <a:lnTo>
                    <a:pt x="7402" y="8712"/>
                  </a:lnTo>
                  <a:lnTo>
                    <a:pt x="18364" y="8712"/>
                  </a:lnTo>
                  <a:cubicBezTo>
                    <a:pt x="18526" y="8712"/>
                    <a:pt x="18688" y="8736"/>
                    <a:pt x="18809" y="8808"/>
                  </a:cubicBezTo>
                  <a:cubicBezTo>
                    <a:pt x="18971" y="8880"/>
                    <a:pt x="19052" y="8952"/>
                    <a:pt x="19173" y="9096"/>
                  </a:cubicBezTo>
                  <a:cubicBezTo>
                    <a:pt x="19254" y="9216"/>
                    <a:pt x="19335" y="9384"/>
                    <a:pt x="19375" y="9600"/>
                  </a:cubicBezTo>
                  <a:cubicBezTo>
                    <a:pt x="19416" y="9816"/>
                    <a:pt x="19456" y="10080"/>
                    <a:pt x="19456" y="10392"/>
                  </a:cubicBezTo>
                  <a:cubicBezTo>
                    <a:pt x="19456" y="10704"/>
                    <a:pt x="19416" y="10992"/>
                    <a:pt x="19375" y="11184"/>
                  </a:cubicBezTo>
                  <a:cubicBezTo>
                    <a:pt x="19335" y="11400"/>
                    <a:pt x="19254" y="11568"/>
                    <a:pt x="19173" y="11688"/>
                  </a:cubicBezTo>
                  <a:cubicBezTo>
                    <a:pt x="19092" y="11808"/>
                    <a:pt x="18971" y="11904"/>
                    <a:pt x="18809" y="11952"/>
                  </a:cubicBezTo>
                  <a:cubicBezTo>
                    <a:pt x="18688" y="12000"/>
                    <a:pt x="18526" y="12048"/>
                    <a:pt x="18364" y="12048"/>
                  </a:cubicBezTo>
                  <a:lnTo>
                    <a:pt x="7362" y="12048"/>
                  </a:lnTo>
                  <a:lnTo>
                    <a:pt x="7362" y="18144"/>
                  </a:lnTo>
                  <a:lnTo>
                    <a:pt x="20468" y="18144"/>
                  </a:lnTo>
                  <a:cubicBezTo>
                    <a:pt x="20629" y="18144"/>
                    <a:pt x="20791" y="18168"/>
                    <a:pt x="20912" y="18240"/>
                  </a:cubicBezTo>
                  <a:cubicBezTo>
                    <a:pt x="21074" y="18312"/>
                    <a:pt x="21155" y="18408"/>
                    <a:pt x="21277" y="18528"/>
                  </a:cubicBezTo>
                  <a:cubicBezTo>
                    <a:pt x="21358" y="18672"/>
                    <a:pt x="21438" y="18840"/>
                    <a:pt x="21479" y="19056"/>
                  </a:cubicBezTo>
                  <a:cubicBezTo>
                    <a:pt x="21560" y="19296"/>
                    <a:pt x="21600" y="19560"/>
                    <a:pt x="21600" y="19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4" name="Shape">
              <a:extLst>
                <a:ext uri="{FF2B5EF4-FFF2-40B4-BE49-F238E27FC236}">
                  <a16:creationId xmlns:a16="http://schemas.microsoft.com/office/drawing/2014/main" id="{7694C174-B292-46D8-80BA-B220FF29DD46}"/>
                </a:ext>
              </a:extLst>
            </p:cNvPr>
            <p:cNvSpPr/>
            <p:nvPr/>
          </p:nvSpPr>
          <p:spPr>
            <a:xfrm>
              <a:off x="8636000" y="8445500"/>
              <a:ext cx="74803" cy="11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3"/>
                  </a:moveTo>
                  <a:cubicBezTo>
                    <a:pt x="21600" y="16079"/>
                    <a:pt x="21270" y="17049"/>
                    <a:pt x="20646" y="17881"/>
                  </a:cubicBezTo>
                  <a:cubicBezTo>
                    <a:pt x="19986" y="18712"/>
                    <a:pt x="19106" y="19382"/>
                    <a:pt x="18006" y="19937"/>
                  </a:cubicBezTo>
                  <a:cubicBezTo>
                    <a:pt x="16906" y="20491"/>
                    <a:pt x="15622" y="20907"/>
                    <a:pt x="14119" y="21184"/>
                  </a:cubicBezTo>
                  <a:cubicBezTo>
                    <a:pt x="12652" y="21461"/>
                    <a:pt x="11075" y="21600"/>
                    <a:pt x="9388" y="21600"/>
                  </a:cubicBezTo>
                  <a:cubicBezTo>
                    <a:pt x="8251" y="21600"/>
                    <a:pt x="7188" y="21531"/>
                    <a:pt x="6198" y="21415"/>
                  </a:cubicBezTo>
                  <a:cubicBezTo>
                    <a:pt x="5207" y="21300"/>
                    <a:pt x="4364" y="21161"/>
                    <a:pt x="3594" y="20999"/>
                  </a:cubicBezTo>
                  <a:cubicBezTo>
                    <a:pt x="2860" y="20838"/>
                    <a:pt x="2237" y="20653"/>
                    <a:pt x="1724" y="20468"/>
                  </a:cubicBezTo>
                  <a:cubicBezTo>
                    <a:pt x="1210" y="20283"/>
                    <a:pt x="843" y="20121"/>
                    <a:pt x="623" y="19983"/>
                  </a:cubicBezTo>
                  <a:cubicBezTo>
                    <a:pt x="403" y="19844"/>
                    <a:pt x="257" y="19636"/>
                    <a:pt x="147" y="19382"/>
                  </a:cubicBezTo>
                  <a:cubicBezTo>
                    <a:pt x="36" y="19128"/>
                    <a:pt x="0" y="18735"/>
                    <a:pt x="0" y="18250"/>
                  </a:cubicBezTo>
                  <a:cubicBezTo>
                    <a:pt x="0" y="17927"/>
                    <a:pt x="0" y="17650"/>
                    <a:pt x="37" y="17419"/>
                  </a:cubicBezTo>
                  <a:cubicBezTo>
                    <a:pt x="73" y="17188"/>
                    <a:pt x="110" y="17003"/>
                    <a:pt x="183" y="16864"/>
                  </a:cubicBezTo>
                  <a:cubicBezTo>
                    <a:pt x="257" y="16726"/>
                    <a:pt x="367" y="16633"/>
                    <a:pt x="477" y="16564"/>
                  </a:cubicBezTo>
                  <a:cubicBezTo>
                    <a:pt x="587" y="16494"/>
                    <a:pt x="770" y="16471"/>
                    <a:pt x="917" y="16471"/>
                  </a:cubicBezTo>
                  <a:cubicBezTo>
                    <a:pt x="1137" y="16471"/>
                    <a:pt x="1503" y="16564"/>
                    <a:pt x="1907" y="16749"/>
                  </a:cubicBezTo>
                  <a:cubicBezTo>
                    <a:pt x="2347" y="16934"/>
                    <a:pt x="2897" y="17118"/>
                    <a:pt x="3594" y="17326"/>
                  </a:cubicBezTo>
                  <a:cubicBezTo>
                    <a:pt x="4291" y="17534"/>
                    <a:pt x="5098" y="17742"/>
                    <a:pt x="6014" y="17904"/>
                  </a:cubicBezTo>
                  <a:cubicBezTo>
                    <a:pt x="6968" y="18089"/>
                    <a:pt x="8068" y="18158"/>
                    <a:pt x="9278" y="18158"/>
                  </a:cubicBezTo>
                  <a:cubicBezTo>
                    <a:pt x="10085" y="18158"/>
                    <a:pt x="10818" y="18089"/>
                    <a:pt x="11479" y="17973"/>
                  </a:cubicBezTo>
                  <a:cubicBezTo>
                    <a:pt x="12139" y="17858"/>
                    <a:pt x="12689" y="17673"/>
                    <a:pt x="13129" y="17442"/>
                  </a:cubicBezTo>
                  <a:cubicBezTo>
                    <a:pt x="13569" y="17211"/>
                    <a:pt x="13936" y="16934"/>
                    <a:pt x="14156" y="16610"/>
                  </a:cubicBezTo>
                  <a:cubicBezTo>
                    <a:pt x="14376" y="16287"/>
                    <a:pt x="14522" y="15917"/>
                    <a:pt x="14522" y="15501"/>
                  </a:cubicBezTo>
                  <a:cubicBezTo>
                    <a:pt x="14522" y="15039"/>
                    <a:pt x="14302" y="14623"/>
                    <a:pt x="13899" y="14277"/>
                  </a:cubicBezTo>
                  <a:cubicBezTo>
                    <a:pt x="13496" y="13930"/>
                    <a:pt x="12946" y="13630"/>
                    <a:pt x="12322" y="13376"/>
                  </a:cubicBezTo>
                  <a:cubicBezTo>
                    <a:pt x="11662" y="13122"/>
                    <a:pt x="10929" y="12868"/>
                    <a:pt x="10085" y="12637"/>
                  </a:cubicBezTo>
                  <a:cubicBezTo>
                    <a:pt x="9242" y="12406"/>
                    <a:pt x="8398" y="12151"/>
                    <a:pt x="7518" y="11897"/>
                  </a:cubicBezTo>
                  <a:cubicBezTo>
                    <a:pt x="6638" y="11643"/>
                    <a:pt x="5758" y="11343"/>
                    <a:pt x="4951" y="11019"/>
                  </a:cubicBezTo>
                  <a:cubicBezTo>
                    <a:pt x="4108" y="10696"/>
                    <a:pt x="3374" y="10303"/>
                    <a:pt x="2714" y="9841"/>
                  </a:cubicBezTo>
                  <a:cubicBezTo>
                    <a:pt x="2054" y="9379"/>
                    <a:pt x="1540" y="8848"/>
                    <a:pt x="1100" y="8224"/>
                  </a:cubicBezTo>
                  <a:cubicBezTo>
                    <a:pt x="697" y="7600"/>
                    <a:pt x="477" y="6861"/>
                    <a:pt x="477" y="5983"/>
                  </a:cubicBezTo>
                  <a:cubicBezTo>
                    <a:pt x="477" y="4990"/>
                    <a:pt x="770" y="4112"/>
                    <a:pt x="1357" y="3350"/>
                  </a:cubicBezTo>
                  <a:cubicBezTo>
                    <a:pt x="1944" y="2587"/>
                    <a:pt x="2751" y="1964"/>
                    <a:pt x="3741" y="1478"/>
                  </a:cubicBezTo>
                  <a:cubicBezTo>
                    <a:pt x="4731" y="970"/>
                    <a:pt x="5905" y="601"/>
                    <a:pt x="7262" y="370"/>
                  </a:cubicBezTo>
                  <a:cubicBezTo>
                    <a:pt x="8618" y="115"/>
                    <a:pt x="10049" y="0"/>
                    <a:pt x="11552" y="0"/>
                  </a:cubicBezTo>
                  <a:cubicBezTo>
                    <a:pt x="12322" y="0"/>
                    <a:pt x="13129" y="46"/>
                    <a:pt x="13899" y="115"/>
                  </a:cubicBezTo>
                  <a:cubicBezTo>
                    <a:pt x="14669" y="185"/>
                    <a:pt x="15403" y="300"/>
                    <a:pt x="16100" y="416"/>
                  </a:cubicBezTo>
                  <a:cubicBezTo>
                    <a:pt x="16796" y="554"/>
                    <a:pt x="17383" y="693"/>
                    <a:pt x="17896" y="855"/>
                  </a:cubicBezTo>
                  <a:cubicBezTo>
                    <a:pt x="18410" y="1016"/>
                    <a:pt x="18777" y="1155"/>
                    <a:pt x="18960" y="1247"/>
                  </a:cubicBezTo>
                  <a:cubicBezTo>
                    <a:pt x="19143" y="1340"/>
                    <a:pt x="19253" y="1455"/>
                    <a:pt x="19290" y="1525"/>
                  </a:cubicBezTo>
                  <a:cubicBezTo>
                    <a:pt x="19327" y="1594"/>
                    <a:pt x="19400" y="1710"/>
                    <a:pt x="19437" y="1825"/>
                  </a:cubicBezTo>
                  <a:cubicBezTo>
                    <a:pt x="19473" y="1940"/>
                    <a:pt x="19510" y="2102"/>
                    <a:pt x="19510" y="2287"/>
                  </a:cubicBezTo>
                  <a:cubicBezTo>
                    <a:pt x="19510" y="2472"/>
                    <a:pt x="19547" y="2703"/>
                    <a:pt x="19547" y="2980"/>
                  </a:cubicBezTo>
                  <a:cubicBezTo>
                    <a:pt x="19547" y="3280"/>
                    <a:pt x="19547" y="3558"/>
                    <a:pt x="19510" y="3766"/>
                  </a:cubicBezTo>
                  <a:cubicBezTo>
                    <a:pt x="19473" y="3974"/>
                    <a:pt x="19437" y="4158"/>
                    <a:pt x="19400" y="4297"/>
                  </a:cubicBezTo>
                  <a:cubicBezTo>
                    <a:pt x="19363" y="4435"/>
                    <a:pt x="19253" y="4528"/>
                    <a:pt x="19143" y="4597"/>
                  </a:cubicBezTo>
                  <a:cubicBezTo>
                    <a:pt x="19033" y="4667"/>
                    <a:pt x="18886" y="4690"/>
                    <a:pt x="18703" y="4690"/>
                  </a:cubicBezTo>
                  <a:cubicBezTo>
                    <a:pt x="18520" y="4690"/>
                    <a:pt x="18226" y="4620"/>
                    <a:pt x="17823" y="4459"/>
                  </a:cubicBezTo>
                  <a:cubicBezTo>
                    <a:pt x="17420" y="4320"/>
                    <a:pt x="16906" y="4135"/>
                    <a:pt x="16320" y="3973"/>
                  </a:cubicBezTo>
                  <a:cubicBezTo>
                    <a:pt x="15733" y="3789"/>
                    <a:pt x="15036" y="3627"/>
                    <a:pt x="14266" y="3488"/>
                  </a:cubicBezTo>
                  <a:cubicBezTo>
                    <a:pt x="13496" y="3350"/>
                    <a:pt x="12616" y="3280"/>
                    <a:pt x="11699" y="3280"/>
                  </a:cubicBezTo>
                  <a:cubicBezTo>
                    <a:pt x="10965" y="3280"/>
                    <a:pt x="10342" y="3327"/>
                    <a:pt x="9792" y="3442"/>
                  </a:cubicBezTo>
                  <a:cubicBezTo>
                    <a:pt x="9242" y="3557"/>
                    <a:pt x="8802" y="3719"/>
                    <a:pt x="8435" y="3904"/>
                  </a:cubicBezTo>
                  <a:cubicBezTo>
                    <a:pt x="8068" y="4112"/>
                    <a:pt x="7812" y="4343"/>
                    <a:pt x="7628" y="4620"/>
                  </a:cubicBezTo>
                  <a:cubicBezTo>
                    <a:pt x="7445" y="4897"/>
                    <a:pt x="7371" y="5198"/>
                    <a:pt x="7371" y="5498"/>
                  </a:cubicBezTo>
                  <a:cubicBezTo>
                    <a:pt x="7371" y="5960"/>
                    <a:pt x="7555" y="6353"/>
                    <a:pt x="7958" y="6699"/>
                  </a:cubicBezTo>
                  <a:cubicBezTo>
                    <a:pt x="8361" y="7046"/>
                    <a:pt x="8875" y="7346"/>
                    <a:pt x="9572" y="7600"/>
                  </a:cubicBezTo>
                  <a:cubicBezTo>
                    <a:pt x="10232" y="7854"/>
                    <a:pt x="11002" y="8109"/>
                    <a:pt x="11845" y="8340"/>
                  </a:cubicBezTo>
                  <a:cubicBezTo>
                    <a:pt x="12689" y="8571"/>
                    <a:pt x="13569" y="8825"/>
                    <a:pt x="14449" y="9079"/>
                  </a:cubicBezTo>
                  <a:cubicBezTo>
                    <a:pt x="15329" y="9333"/>
                    <a:pt x="16209" y="9633"/>
                    <a:pt x="17053" y="9957"/>
                  </a:cubicBezTo>
                  <a:cubicBezTo>
                    <a:pt x="17897" y="10280"/>
                    <a:pt x="18667" y="10673"/>
                    <a:pt x="19327" y="11135"/>
                  </a:cubicBezTo>
                  <a:cubicBezTo>
                    <a:pt x="19987" y="11597"/>
                    <a:pt x="20537" y="12128"/>
                    <a:pt x="20940" y="12752"/>
                  </a:cubicBezTo>
                  <a:cubicBezTo>
                    <a:pt x="21344" y="13376"/>
                    <a:pt x="21600" y="14161"/>
                    <a:pt x="21600" y="1499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5" name="Shape">
              <a:extLst>
                <a:ext uri="{FF2B5EF4-FFF2-40B4-BE49-F238E27FC236}">
                  <a16:creationId xmlns:a16="http://schemas.microsoft.com/office/drawing/2014/main" id="{22D07CC5-47B8-4455-B51C-3FDE9B2EFFC9}"/>
                </a:ext>
              </a:extLst>
            </p:cNvPr>
            <p:cNvSpPr/>
            <p:nvPr/>
          </p:nvSpPr>
          <p:spPr>
            <a:xfrm>
              <a:off x="8712200" y="8458200"/>
              <a:ext cx="87251" cy="11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05"/>
                    <a:pt x="21569" y="2392"/>
                    <a:pt x="21537" y="2607"/>
                  </a:cubicBezTo>
                  <a:cubicBezTo>
                    <a:pt x="21506" y="2823"/>
                    <a:pt x="21443" y="3014"/>
                    <a:pt x="21380" y="3157"/>
                  </a:cubicBezTo>
                  <a:cubicBezTo>
                    <a:pt x="21317" y="3301"/>
                    <a:pt x="21223" y="3397"/>
                    <a:pt x="21097" y="3468"/>
                  </a:cubicBezTo>
                  <a:cubicBezTo>
                    <a:pt x="21002" y="3540"/>
                    <a:pt x="20877" y="3564"/>
                    <a:pt x="20751" y="3564"/>
                  </a:cubicBezTo>
                  <a:lnTo>
                    <a:pt x="13677" y="3564"/>
                  </a:lnTo>
                  <a:lnTo>
                    <a:pt x="13677" y="20906"/>
                  </a:lnTo>
                  <a:cubicBezTo>
                    <a:pt x="13677" y="21026"/>
                    <a:pt x="13614" y="21122"/>
                    <a:pt x="13520" y="21193"/>
                  </a:cubicBezTo>
                  <a:cubicBezTo>
                    <a:pt x="13426" y="21265"/>
                    <a:pt x="13268" y="21361"/>
                    <a:pt x="13048" y="21409"/>
                  </a:cubicBezTo>
                  <a:cubicBezTo>
                    <a:pt x="12828" y="21456"/>
                    <a:pt x="12545" y="21504"/>
                    <a:pt x="12168" y="21552"/>
                  </a:cubicBezTo>
                  <a:cubicBezTo>
                    <a:pt x="11790" y="21576"/>
                    <a:pt x="11319" y="21600"/>
                    <a:pt x="10784" y="21600"/>
                  </a:cubicBezTo>
                  <a:cubicBezTo>
                    <a:pt x="10250" y="21600"/>
                    <a:pt x="9778" y="21576"/>
                    <a:pt x="9401" y="21552"/>
                  </a:cubicBezTo>
                  <a:cubicBezTo>
                    <a:pt x="9024" y="21528"/>
                    <a:pt x="8741" y="21480"/>
                    <a:pt x="8520" y="21409"/>
                  </a:cubicBezTo>
                  <a:cubicBezTo>
                    <a:pt x="8300" y="21361"/>
                    <a:pt x="8143" y="21289"/>
                    <a:pt x="8049" y="21193"/>
                  </a:cubicBezTo>
                  <a:cubicBezTo>
                    <a:pt x="7954" y="21098"/>
                    <a:pt x="7923" y="21002"/>
                    <a:pt x="7923" y="20906"/>
                  </a:cubicBezTo>
                  <a:lnTo>
                    <a:pt x="7923" y="3564"/>
                  </a:lnTo>
                  <a:lnTo>
                    <a:pt x="849" y="3564"/>
                  </a:lnTo>
                  <a:cubicBezTo>
                    <a:pt x="692" y="3564"/>
                    <a:pt x="566" y="3540"/>
                    <a:pt x="472" y="3468"/>
                  </a:cubicBezTo>
                  <a:cubicBezTo>
                    <a:pt x="377" y="3397"/>
                    <a:pt x="283" y="3301"/>
                    <a:pt x="220" y="3157"/>
                  </a:cubicBezTo>
                  <a:cubicBezTo>
                    <a:pt x="157" y="3014"/>
                    <a:pt x="94" y="2846"/>
                    <a:pt x="63" y="2607"/>
                  </a:cubicBezTo>
                  <a:cubicBezTo>
                    <a:pt x="31" y="2392"/>
                    <a:pt x="0" y="2105"/>
                    <a:pt x="0" y="1794"/>
                  </a:cubicBezTo>
                  <a:cubicBezTo>
                    <a:pt x="0" y="1459"/>
                    <a:pt x="31" y="1172"/>
                    <a:pt x="63" y="957"/>
                  </a:cubicBezTo>
                  <a:cubicBezTo>
                    <a:pt x="94" y="718"/>
                    <a:pt x="157" y="550"/>
                    <a:pt x="220" y="407"/>
                  </a:cubicBezTo>
                  <a:cubicBezTo>
                    <a:pt x="283" y="263"/>
                    <a:pt x="377" y="167"/>
                    <a:pt x="472" y="96"/>
                  </a:cubicBezTo>
                  <a:cubicBezTo>
                    <a:pt x="566" y="24"/>
                    <a:pt x="692" y="0"/>
                    <a:pt x="849" y="0"/>
                  </a:cubicBezTo>
                  <a:lnTo>
                    <a:pt x="20782" y="0"/>
                  </a:lnTo>
                  <a:cubicBezTo>
                    <a:pt x="20908" y="0"/>
                    <a:pt x="21034" y="24"/>
                    <a:pt x="21128" y="96"/>
                  </a:cubicBezTo>
                  <a:cubicBezTo>
                    <a:pt x="21223" y="167"/>
                    <a:pt x="21317" y="263"/>
                    <a:pt x="21411" y="407"/>
                  </a:cubicBezTo>
                  <a:cubicBezTo>
                    <a:pt x="21474" y="550"/>
                    <a:pt x="21537" y="718"/>
                    <a:pt x="21568" y="957"/>
                  </a:cubicBezTo>
                  <a:cubicBezTo>
                    <a:pt x="21600" y="1196"/>
                    <a:pt x="21600" y="1459"/>
                    <a:pt x="21600" y="179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6" name="Shape">
              <a:extLst>
                <a:ext uri="{FF2B5EF4-FFF2-40B4-BE49-F238E27FC236}">
                  <a16:creationId xmlns:a16="http://schemas.microsoft.com/office/drawing/2014/main" id="{A1715FBF-1AA6-4281-AE6B-1C9E9FBF9DAA}"/>
                </a:ext>
              </a:extLst>
            </p:cNvPr>
            <p:cNvSpPr/>
            <p:nvPr/>
          </p:nvSpPr>
          <p:spPr>
            <a:xfrm>
              <a:off x="8801100" y="8445500"/>
              <a:ext cx="108079" cy="11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96"/>
                    <a:pt x="21371" y="13828"/>
                    <a:pt x="20889" y="15197"/>
                  </a:cubicBezTo>
                  <a:cubicBezTo>
                    <a:pt x="20407" y="16565"/>
                    <a:pt x="19722" y="17726"/>
                    <a:pt x="18783" y="18677"/>
                  </a:cubicBezTo>
                  <a:cubicBezTo>
                    <a:pt x="17843" y="19628"/>
                    <a:pt x="16701" y="20347"/>
                    <a:pt x="15331" y="20858"/>
                  </a:cubicBezTo>
                  <a:cubicBezTo>
                    <a:pt x="13960" y="21345"/>
                    <a:pt x="12386" y="21600"/>
                    <a:pt x="10584" y="21600"/>
                  </a:cubicBezTo>
                  <a:cubicBezTo>
                    <a:pt x="8808" y="21600"/>
                    <a:pt x="7259" y="21391"/>
                    <a:pt x="5939" y="20974"/>
                  </a:cubicBezTo>
                  <a:cubicBezTo>
                    <a:pt x="4619" y="20556"/>
                    <a:pt x="3503" y="19906"/>
                    <a:pt x="2640" y="19025"/>
                  </a:cubicBezTo>
                  <a:cubicBezTo>
                    <a:pt x="1751" y="18143"/>
                    <a:pt x="1092" y="17053"/>
                    <a:pt x="660" y="15707"/>
                  </a:cubicBezTo>
                  <a:cubicBezTo>
                    <a:pt x="229" y="14361"/>
                    <a:pt x="0" y="12760"/>
                    <a:pt x="0" y="10928"/>
                  </a:cubicBezTo>
                  <a:cubicBezTo>
                    <a:pt x="0" y="9234"/>
                    <a:pt x="229" y="7726"/>
                    <a:pt x="711" y="6380"/>
                  </a:cubicBezTo>
                  <a:cubicBezTo>
                    <a:pt x="1193" y="5035"/>
                    <a:pt x="1878" y="3874"/>
                    <a:pt x="2817" y="2947"/>
                  </a:cubicBezTo>
                  <a:cubicBezTo>
                    <a:pt x="3757" y="1995"/>
                    <a:pt x="4899" y="1276"/>
                    <a:pt x="6269" y="766"/>
                  </a:cubicBezTo>
                  <a:cubicBezTo>
                    <a:pt x="7640" y="255"/>
                    <a:pt x="9239" y="0"/>
                    <a:pt x="11041" y="0"/>
                  </a:cubicBezTo>
                  <a:cubicBezTo>
                    <a:pt x="12767" y="0"/>
                    <a:pt x="14290" y="209"/>
                    <a:pt x="15610" y="626"/>
                  </a:cubicBezTo>
                  <a:cubicBezTo>
                    <a:pt x="16930" y="1044"/>
                    <a:pt x="18046" y="1694"/>
                    <a:pt x="18935" y="2552"/>
                  </a:cubicBezTo>
                  <a:cubicBezTo>
                    <a:pt x="19823" y="3434"/>
                    <a:pt x="20483" y="4524"/>
                    <a:pt x="20940" y="5847"/>
                  </a:cubicBezTo>
                  <a:cubicBezTo>
                    <a:pt x="21371" y="7169"/>
                    <a:pt x="21600" y="8747"/>
                    <a:pt x="21600" y="10556"/>
                  </a:cubicBezTo>
                  <a:close/>
                  <a:moveTo>
                    <a:pt x="16727" y="10765"/>
                  </a:moveTo>
                  <a:cubicBezTo>
                    <a:pt x="16727" y="9675"/>
                    <a:pt x="16625" y="8677"/>
                    <a:pt x="16448" y="7772"/>
                  </a:cubicBezTo>
                  <a:cubicBezTo>
                    <a:pt x="16270" y="6868"/>
                    <a:pt x="15940" y="6102"/>
                    <a:pt x="15483" y="5452"/>
                  </a:cubicBezTo>
                  <a:cubicBezTo>
                    <a:pt x="15026" y="4803"/>
                    <a:pt x="14417" y="4316"/>
                    <a:pt x="13681" y="3968"/>
                  </a:cubicBezTo>
                  <a:cubicBezTo>
                    <a:pt x="12920" y="3619"/>
                    <a:pt x="11980" y="3434"/>
                    <a:pt x="10864" y="3434"/>
                  </a:cubicBezTo>
                  <a:cubicBezTo>
                    <a:pt x="9721" y="3434"/>
                    <a:pt x="8757" y="3620"/>
                    <a:pt x="7995" y="4014"/>
                  </a:cubicBezTo>
                  <a:cubicBezTo>
                    <a:pt x="7234" y="4408"/>
                    <a:pt x="6625" y="4919"/>
                    <a:pt x="6143" y="5592"/>
                  </a:cubicBezTo>
                  <a:cubicBezTo>
                    <a:pt x="5660" y="6264"/>
                    <a:pt x="5330" y="7007"/>
                    <a:pt x="5153" y="7888"/>
                  </a:cubicBezTo>
                  <a:cubicBezTo>
                    <a:pt x="4950" y="8770"/>
                    <a:pt x="4874" y="9698"/>
                    <a:pt x="4874" y="10673"/>
                  </a:cubicBezTo>
                  <a:cubicBezTo>
                    <a:pt x="4874" y="11809"/>
                    <a:pt x="4975" y="12830"/>
                    <a:pt x="5153" y="13758"/>
                  </a:cubicBezTo>
                  <a:cubicBezTo>
                    <a:pt x="5330" y="14663"/>
                    <a:pt x="5660" y="15452"/>
                    <a:pt x="6117" y="16078"/>
                  </a:cubicBezTo>
                  <a:cubicBezTo>
                    <a:pt x="6574" y="16728"/>
                    <a:pt x="7158" y="17215"/>
                    <a:pt x="7919" y="17563"/>
                  </a:cubicBezTo>
                  <a:cubicBezTo>
                    <a:pt x="8681" y="17911"/>
                    <a:pt x="9620" y="18074"/>
                    <a:pt x="10762" y="18074"/>
                  </a:cubicBezTo>
                  <a:cubicBezTo>
                    <a:pt x="11904" y="18074"/>
                    <a:pt x="12869" y="17888"/>
                    <a:pt x="13630" y="17494"/>
                  </a:cubicBezTo>
                  <a:cubicBezTo>
                    <a:pt x="14392" y="17099"/>
                    <a:pt x="15001" y="16589"/>
                    <a:pt x="15483" y="15916"/>
                  </a:cubicBezTo>
                  <a:cubicBezTo>
                    <a:pt x="15965" y="15243"/>
                    <a:pt x="16295" y="14478"/>
                    <a:pt x="16473" y="13596"/>
                  </a:cubicBezTo>
                  <a:cubicBezTo>
                    <a:pt x="16625" y="12714"/>
                    <a:pt x="16727" y="11786"/>
                    <a:pt x="16727" y="1076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7" name="Shape">
              <a:extLst>
                <a:ext uri="{FF2B5EF4-FFF2-40B4-BE49-F238E27FC236}">
                  <a16:creationId xmlns:a16="http://schemas.microsoft.com/office/drawing/2014/main" id="{0B1785DD-030B-4F7B-9106-FDB8D1A3F745}"/>
                </a:ext>
              </a:extLst>
            </p:cNvPr>
            <p:cNvSpPr/>
            <p:nvPr/>
          </p:nvSpPr>
          <p:spPr>
            <a:xfrm>
              <a:off x="8928099" y="8458199"/>
              <a:ext cx="84839" cy="1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7"/>
                  </a:moveTo>
                  <a:cubicBezTo>
                    <a:pt x="21600" y="21026"/>
                    <a:pt x="21568" y="21122"/>
                    <a:pt x="21503" y="21218"/>
                  </a:cubicBezTo>
                  <a:cubicBezTo>
                    <a:pt x="21438" y="21289"/>
                    <a:pt x="21309" y="21361"/>
                    <a:pt x="21083" y="21433"/>
                  </a:cubicBezTo>
                  <a:cubicBezTo>
                    <a:pt x="20856" y="21481"/>
                    <a:pt x="20533" y="21528"/>
                    <a:pt x="20080" y="21552"/>
                  </a:cubicBezTo>
                  <a:cubicBezTo>
                    <a:pt x="19660" y="21576"/>
                    <a:pt x="19045" y="21576"/>
                    <a:pt x="18302" y="21576"/>
                  </a:cubicBezTo>
                  <a:cubicBezTo>
                    <a:pt x="17687" y="21576"/>
                    <a:pt x="17170" y="21576"/>
                    <a:pt x="16782" y="21552"/>
                  </a:cubicBezTo>
                  <a:cubicBezTo>
                    <a:pt x="16394" y="21528"/>
                    <a:pt x="16103" y="21480"/>
                    <a:pt x="15909" y="21433"/>
                  </a:cubicBezTo>
                  <a:cubicBezTo>
                    <a:pt x="15683" y="21361"/>
                    <a:pt x="15553" y="21289"/>
                    <a:pt x="15456" y="21194"/>
                  </a:cubicBezTo>
                  <a:cubicBezTo>
                    <a:pt x="15359" y="21098"/>
                    <a:pt x="15295" y="20979"/>
                    <a:pt x="15230" y="20859"/>
                  </a:cubicBezTo>
                  <a:lnTo>
                    <a:pt x="12611" y="16057"/>
                  </a:lnTo>
                  <a:cubicBezTo>
                    <a:pt x="12288" y="15507"/>
                    <a:pt x="11996" y="15029"/>
                    <a:pt x="11673" y="14623"/>
                  </a:cubicBezTo>
                  <a:cubicBezTo>
                    <a:pt x="11382" y="14193"/>
                    <a:pt x="11026" y="13858"/>
                    <a:pt x="10671" y="13572"/>
                  </a:cubicBezTo>
                  <a:cubicBezTo>
                    <a:pt x="10315" y="13285"/>
                    <a:pt x="9895" y="13070"/>
                    <a:pt x="9410" y="12927"/>
                  </a:cubicBezTo>
                  <a:cubicBezTo>
                    <a:pt x="8925" y="12783"/>
                    <a:pt x="8375" y="12711"/>
                    <a:pt x="7761" y="12711"/>
                  </a:cubicBezTo>
                  <a:lnTo>
                    <a:pt x="5918" y="12711"/>
                  </a:lnTo>
                  <a:lnTo>
                    <a:pt x="5918" y="20907"/>
                  </a:lnTo>
                  <a:cubicBezTo>
                    <a:pt x="5918" y="21026"/>
                    <a:pt x="5853" y="21122"/>
                    <a:pt x="5756" y="21194"/>
                  </a:cubicBezTo>
                  <a:cubicBezTo>
                    <a:pt x="5659" y="21265"/>
                    <a:pt x="5497" y="21361"/>
                    <a:pt x="5271" y="21409"/>
                  </a:cubicBezTo>
                  <a:cubicBezTo>
                    <a:pt x="5044" y="21457"/>
                    <a:pt x="4754" y="21504"/>
                    <a:pt x="4365" y="21552"/>
                  </a:cubicBezTo>
                  <a:cubicBezTo>
                    <a:pt x="3977" y="21576"/>
                    <a:pt x="3525" y="21600"/>
                    <a:pt x="2943" y="21600"/>
                  </a:cubicBezTo>
                  <a:cubicBezTo>
                    <a:pt x="2361" y="21600"/>
                    <a:pt x="1908" y="21576"/>
                    <a:pt x="1520" y="21552"/>
                  </a:cubicBezTo>
                  <a:cubicBezTo>
                    <a:pt x="1132" y="21528"/>
                    <a:pt x="841" y="21480"/>
                    <a:pt x="614" y="21409"/>
                  </a:cubicBezTo>
                  <a:cubicBezTo>
                    <a:pt x="388" y="21361"/>
                    <a:pt x="226" y="21289"/>
                    <a:pt x="129" y="21194"/>
                  </a:cubicBezTo>
                  <a:cubicBezTo>
                    <a:pt x="32" y="21098"/>
                    <a:pt x="0" y="21003"/>
                    <a:pt x="0" y="20907"/>
                  </a:cubicBezTo>
                  <a:lnTo>
                    <a:pt x="0" y="1386"/>
                  </a:lnTo>
                  <a:cubicBezTo>
                    <a:pt x="0" y="908"/>
                    <a:pt x="162" y="550"/>
                    <a:pt x="517" y="335"/>
                  </a:cubicBezTo>
                  <a:cubicBezTo>
                    <a:pt x="841" y="119"/>
                    <a:pt x="1261" y="0"/>
                    <a:pt x="1778" y="0"/>
                  </a:cubicBezTo>
                  <a:lnTo>
                    <a:pt x="9312" y="0"/>
                  </a:lnTo>
                  <a:cubicBezTo>
                    <a:pt x="10088" y="0"/>
                    <a:pt x="10703" y="0"/>
                    <a:pt x="11188" y="24"/>
                  </a:cubicBezTo>
                  <a:cubicBezTo>
                    <a:pt x="11673" y="48"/>
                    <a:pt x="12126" y="72"/>
                    <a:pt x="12546" y="96"/>
                  </a:cubicBezTo>
                  <a:cubicBezTo>
                    <a:pt x="13710" y="215"/>
                    <a:pt x="14777" y="430"/>
                    <a:pt x="15715" y="717"/>
                  </a:cubicBezTo>
                  <a:cubicBezTo>
                    <a:pt x="16652" y="1004"/>
                    <a:pt x="17461" y="1410"/>
                    <a:pt x="18107" y="1888"/>
                  </a:cubicBezTo>
                  <a:cubicBezTo>
                    <a:pt x="18754" y="2366"/>
                    <a:pt x="19271" y="2939"/>
                    <a:pt x="19595" y="3608"/>
                  </a:cubicBezTo>
                  <a:cubicBezTo>
                    <a:pt x="19950" y="4277"/>
                    <a:pt x="20112" y="5018"/>
                    <a:pt x="20112" y="5878"/>
                  </a:cubicBezTo>
                  <a:cubicBezTo>
                    <a:pt x="20112" y="6595"/>
                    <a:pt x="19983" y="7264"/>
                    <a:pt x="19757" y="7837"/>
                  </a:cubicBezTo>
                  <a:cubicBezTo>
                    <a:pt x="19498" y="8435"/>
                    <a:pt x="19142" y="8960"/>
                    <a:pt x="18657" y="9414"/>
                  </a:cubicBezTo>
                  <a:cubicBezTo>
                    <a:pt x="18172" y="9892"/>
                    <a:pt x="17590" y="10274"/>
                    <a:pt x="16879" y="10633"/>
                  </a:cubicBezTo>
                  <a:cubicBezTo>
                    <a:pt x="16167" y="10967"/>
                    <a:pt x="15359" y="11254"/>
                    <a:pt x="14486" y="11469"/>
                  </a:cubicBezTo>
                  <a:cubicBezTo>
                    <a:pt x="14906" y="11636"/>
                    <a:pt x="15327" y="11803"/>
                    <a:pt x="15715" y="12042"/>
                  </a:cubicBezTo>
                  <a:cubicBezTo>
                    <a:pt x="16103" y="12281"/>
                    <a:pt x="16458" y="12544"/>
                    <a:pt x="16782" y="12855"/>
                  </a:cubicBezTo>
                  <a:cubicBezTo>
                    <a:pt x="17105" y="13165"/>
                    <a:pt x="17428" y="13524"/>
                    <a:pt x="17752" y="13930"/>
                  </a:cubicBezTo>
                  <a:cubicBezTo>
                    <a:pt x="18043" y="14336"/>
                    <a:pt x="18334" y="14790"/>
                    <a:pt x="18625" y="15292"/>
                  </a:cubicBezTo>
                  <a:lnTo>
                    <a:pt x="21082" y="19521"/>
                  </a:lnTo>
                  <a:cubicBezTo>
                    <a:pt x="21309" y="19951"/>
                    <a:pt x="21470" y="20238"/>
                    <a:pt x="21535" y="20453"/>
                  </a:cubicBezTo>
                  <a:cubicBezTo>
                    <a:pt x="21568" y="20644"/>
                    <a:pt x="21600" y="20811"/>
                    <a:pt x="21600" y="20907"/>
                  </a:cubicBezTo>
                  <a:close/>
                  <a:moveTo>
                    <a:pt x="13969" y="6332"/>
                  </a:moveTo>
                  <a:cubicBezTo>
                    <a:pt x="13969" y="5615"/>
                    <a:pt x="13742" y="5018"/>
                    <a:pt x="13322" y="4540"/>
                  </a:cubicBezTo>
                  <a:cubicBezTo>
                    <a:pt x="12902" y="4062"/>
                    <a:pt x="12190" y="3703"/>
                    <a:pt x="11188" y="3512"/>
                  </a:cubicBezTo>
                  <a:cubicBezTo>
                    <a:pt x="10897" y="3464"/>
                    <a:pt x="10541" y="3417"/>
                    <a:pt x="10153" y="3369"/>
                  </a:cubicBezTo>
                  <a:cubicBezTo>
                    <a:pt x="9765" y="3345"/>
                    <a:pt x="9248" y="3321"/>
                    <a:pt x="8569" y="3321"/>
                  </a:cubicBezTo>
                  <a:lnTo>
                    <a:pt x="5918" y="3321"/>
                  </a:lnTo>
                  <a:lnTo>
                    <a:pt x="5918" y="9414"/>
                  </a:lnTo>
                  <a:lnTo>
                    <a:pt x="8925" y="9414"/>
                  </a:lnTo>
                  <a:cubicBezTo>
                    <a:pt x="9765" y="9414"/>
                    <a:pt x="10509" y="9342"/>
                    <a:pt x="11123" y="9199"/>
                  </a:cubicBezTo>
                  <a:cubicBezTo>
                    <a:pt x="11738" y="9056"/>
                    <a:pt x="12287" y="8840"/>
                    <a:pt x="12708" y="8578"/>
                  </a:cubicBezTo>
                  <a:cubicBezTo>
                    <a:pt x="13128" y="8315"/>
                    <a:pt x="13451" y="7980"/>
                    <a:pt x="13645" y="7598"/>
                  </a:cubicBezTo>
                  <a:cubicBezTo>
                    <a:pt x="13872" y="7216"/>
                    <a:pt x="13969" y="6786"/>
                    <a:pt x="13969" y="633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8" name="Shape">
              <a:extLst>
                <a:ext uri="{FF2B5EF4-FFF2-40B4-BE49-F238E27FC236}">
                  <a16:creationId xmlns:a16="http://schemas.microsoft.com/office/drawing/2014/main" id="{CB25529E-85A5-45BC-81D4-FCBB313ED1B3}"/>
                </a:ext>
              </a:extLst>
            </p:cNvPr>
            <p:cNvSpPr/>
            <p:nvPr/>
          </p:nvSpPr>
          <p:spPr>
            <a:xfrm>
              <a:off x="9017000" y="8445500"/>
              <a:ext cx="74803" cy="11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3"/>
                  </a:moveTo>
                  <a:cubicBezTo>
                    <a:pt x="21600" y="16079"/>
                    <a:pt x="21270" y="17049"/>
                    <a:pt x="20646" y="17881"/>
                  </a:cubicBezTo>
                  <a:cubicBezTo>
                    <a:pt x="19986" y="18712"/>
                    <a:pt x="19106" y="19382"/>
                    <a:pt x="18006" y="19937"/>
                  </a:cubicBezTo>
                  <a:cubicBezTo>
                    <a:pt x="16906" y="20491"/>
                    <a:pt x="15622" y="20907"/>
                    <a:pt x="14119" y="21184"/>
                  </a:cubicBezTo>
                  <a:cubicBezTo>
                    <a:pt x="12652" y="21461"/>
                    <a:pt x="11075" y="21600"/>
                    <a:pt x="9388" y="21600"/>
                  </a:cubicBezTo>
                  <a:cubicBezTo>
                    <a:pt x="8251" y="21600"/>
                    <a:pt x="7188" y="21531"/>
                    <a:pt x="6198" y="21415"/>
                  </a:cubicBezTo>
                  <a:cubicBezTo>
                    <a:pt x="5207" y="21300"/>
                    <a:pt x="4364" y="21161"/>
                    <a:pt x="3594" y="20999"/>
                  </a:cubicBezTo>
                  <a:cubicBezTo>
                    <a:pt x="2860" y="20838"/>
                    <a:pt x="2237" y="20653"/>
                    <a:pt x="1724" y="20468"/>
                  </a:cubicBezTo>
                  <a:cubicBezTo>
                    <a:pt x="1210" y="20283"/>
                    <a:pt x="843" y="20121"/>
                    <a:pt x="623" y="19983"/>
                  </a:cubicBezTo>
                  <a:cubicBezTo>
                    <a:pt x="403" y="19844"/>
                    <a:pt x="257" y="19636"/>
                    <a:pt x="147" y="19382"/>
                  </a:cubicBezTo>
                  <a:cubicBezTo>
                    <a:pt x="36" y="19128"/>
                    <a:pt x="0" y="18735"/>
                    <a:pt x="0" y="18250"/>
                  </a:cubicBezTo>
                  <a:cubicBezTo>
                    <a:pt x="0" y="17927"/>
                    <a:pt x="0" y="17650"/>
                    <a:pt x="37" y="17419"/>
                  </a:cubicBezTo>
                  <a:cubicBezTo>
                    <a:pt x="73" y="17188"/>
                    <a:pt x="110" y="17003"/>
                    <a:pt x="183" y="16864"/>
                  </a:cubicBezTo>
                  <a:cubicBezTo>
                    <a:pt x="257" y="16726"/>
                    <a:pt x="367" y="16633"/>
                    <a:pt x="477" y="16564"/>
                  </a:cubicBezTo>
                  <a:cubicBezTo>
                    <a:pt x="587" y="16494"/>
                    <a:pt x="770" y="16471"/>
                    <a:pt x="917" y="16471"/>
                  </a:cubicBezTo>
                  <a:cubicBezTo>
                    <a:pt x="1137" y="16471"/>
                    <a:pt x="1503" y="16564"/>
                    <a:pt x="1907" y="16749"/>
                  </a:cubicBezTo>
                  <a:cubicBezTo>
                    <a:pt x="2347" y="16934"/>
                    <a:pt x="2897" y="17118"/>
                    <a:pt x="3594" y="17326"/>
                  </a:cubicBezTo>
                  <a:cubicBezTo>
                    <a:pt x="4291" y="17534"/>
                    <a:pt x="5098" y="17742"/>
                    <a:pt x="6014" y="17904"/>
                  </a:cubicBezTo>
                  <a:cubicBezTo>
                    <a:pt x="6968" y="18089"/>
                    <a:pt x="8068" y="18158"/>
                    <a:pt x="9278" y="18158"/>
                  </a:cubicBezTo>
                  <a:cubicBezTo>
                    <a:pt x="10085" y="18158"/>
                    <a:pt x="10818" y="18089"/>
                    <a:pt x="11479" y="17973"/>
                  </a:cubicBezTo>
                  <a:cubicBezTo>
                    <a:pt x="12139" y="17858"/>
                    <a:pt x="12689" y="17673"/>
                    <a:pt x="13129" y="17442"/>
                  </a:cubicBezTo>
                  <a:cubicBezTo>
                    <a:pt x="13569" y="17211"/>
                    <a:pt x="13936" y="16934"/>
                    <a:pt x="14156" y="16610"/>
                  </a:cubicBezTo>
                  <a:cubicBezTo>
                    <a:pt x="14376" y="16287"/>
                    <a:pt x="14522" y="15917"/>
                    <a:pt x="14522" y="15501"/>
                  </a:cubicBezTo>
                  <a:cubicBezTo>
                    <a:pt x="14522" y="15039"/>
                    <a:pt x="14302" y="14623"/>
                    <a:pt x="13899" y="14277"/>
                  </a:cubicBezTo>
                  <a:cubicBezTo>
                    <a:pt x="13496" y="13930"/>
                    <a:pt x="12946" y="13630"/>
                    <a:pt x="12322" y="13376"/>
                  </a:cubicBezTo>
                  <a:cubicBezTo>
                    <a:pt x="11662" y="13122"/>
                    <a:pt x="10929" y="12868"/>
                    <a:pt x="10085" y="12637"/>
                  </a:cubicBezTo>
                  <a:cubicBezTo>
                    <a:pt x="9242" y="12406"/>
                    <a:pt x="8398" y="12151"/>
                    <a:pt x="7518" y="11897"/>
                  </a:cubicBezTo>
                  <a:cubicBezTo>
                    <a:pt x="6638" y="11643"/>
                    <a:pt x="5758" y="11343"/>
                    <a:pt x="4951" y="11019"/>
                  </a:cubicBezTo>
                  <a:cubicBezTo>
                    <a:pt x="4108" y="10696"/>
                    <a:pt x="3374" y="10303"/>
                    <a:pt x="2714" y="9841"/>
                  </a:cubicBezTo>
                  <a:cubicBezTo>
                    <a:pt x="2054" y="9379"/>
                    <a:pt x="1540" y="8848"/>
                    <a:pt x="1100" y="8224"/>
                  </a:cubicBezTo>
                  <a:cubicBezTo>
                    <a:pt x="697" y="7600"/>
                    <a:pt x="477" y="6861"/>
                    <a:pt x="477" y="5983"/>
                  </a:cubicBezTo>
                  <a:cubicBezTo>
                    <a:pt x="477" y="4990"/>
                    <a:pt x="770" y="4112"/>
                    <a:pt x="1357" y="3350"/>
                  </a:cubicBezTo>
                  <a:cubicBezTo>
                    <a:pt x="1944" y="2587"/>
                    <a:pt x="2751" y="1964"/>
                    <a:pt x="3741" y="1478"/>
                  </a:cubicBezTo>
                  <a:cubicBezTo>
                    <a:pt x="4731" y="970"/>
                    <a:pt x="5905" y="601"/>
                    <a:pt x="7262" y="370"/>
                  </a:cubicBezTo>
                  <a:cubicBezTo>
                    <a:pt x="8618" y="115"/>
                    <a:pt x="10049" y="0"/>
                    <a:pt x="11552" y="0"/>
                  </a:cubicBezTo>
                  <a:cubicBezTo>
                    <a:pt x="12322" y="0"/>
                    <a:pt x="13129" y="46"/>
                    <a:pt x="13899" y="115"/>
                  </a:cubicBezTo>
                  <a:cubicBezTo>
                    <a:pt x="14669" y="185"/>
                    <a:pt x="15403" y="300"/>
                    <a:pt x="16100" y="416"/>
                  </a:cubicBezTo>
                  <a:cubicBezTo>
                    <a:pt x="16796" y="554"/>
                    <a:pt x="17383" y="693"/>
                    <a:pt x="17896" y="855"/>
                  </a:cubicBezTo>
                  <a:cubicBezTo>
                    <a:pt x="18410" y="1016"/>
                    <a:pt x="18777" y="1155"/>
                    <a:pt x="18960" y="1247"/>
                  </a:cubicBezTo>
                  <a:cubicBezTo>
                    <a:pt x="19143" y="1340"/>
                    <a:pt x="19253" y="1455"/>
                    <a:pt x="19290" y="1525"/>
                  </a:cubicBezTo>
                  <a:cubicBezTo>
                    <a:pt x="19327" y="1594"/>
                    <a:pt x="19400" y="1710"/>
                    <a:pt x="19437" y="1825"/>
                  </a:cubicBezTo>
                  <a:cubicBezTo>
                    <a:pt x="19473" y="1940"/>
                    <a:pt x="19510" y="2102"/>
                    <a:pt x="19510" y="2287"/>
                  </a:cubicBezTo>
                  <a:cubicBezTo>
                    <a:pt x="19510" y="2472"/>
                    <a:pt x="19547" y="2703"/>
                    <a:pt x="19547" y="2980"/>
                  </a:cubicBezTo>
                  <a:cubicBezTo>
                    <a:pt x="19547" y="3280"/>
                    <a:pt x="19547" y="3558"/>
                    <a:pt x="19510" y="3766"/>
                  </a:cubicBezTo>
                  <a:cubicBezTo>
                    <a:pt x="19473" y="3974"/>
                    <a:pt x="19437" y="4158"/>
                    <a:pt x="19400" y="4297"/>
                  </a:cubicBezTo>
                  <a:cubicBezTo>
                    <a:pt x="19363" y="4435"/>
                    <a:pt x="19253" y="4528"/>
                    <a:pt x="19143" y="4597"/>
                  </a:cubicBezTo>
                  <a:cubicBezTo>
                    <a:pt x="19033" y="4667"/>
                    <a:pt x="18886" y="4690"/>
                    <a:pt x="18703" y="4690"/>
                  </a:cubicBezTo>
                  <a:cubicBezTo>
                    <a:pt x="18520" y="4690"/>
                    <a:pt x="18226" y="4620"/>
                    <a:pt x="17823" y="4459"/>
                  </a:cubicBezTo>
                  <a:cubicBezTo>
                    <a:pt x="17420" y="4320"/>
                    <a:pt x="16906" y="4135"/>
                    <a:pt x="16320" y="3973"/>
                  </a:cubicBezTo>
                  <a:cubicBezTo>
                    <a:pt x="15733" y="3789"/>
                    <a:pt x="15036" y="3627"/>
                    <a:pt x="14266" y="3488"/>
                  </a:cubicBezTo>
                  <a:cubicBezTo>
                    <a:pt x="13496" y="3350"/>
                    <a:pt x="12616" y="3280"/>
                    <a:pt x="11699" y="3280"/>
                  </a:cubicBezTo>
                  <a:cubicBezTo>
                    <a:pt x="10965" y="3280"/>
                    <a:pt x="10342" y="3327"/>
                    <a:pt x="9792" y="3442"/>
                  </a:cubicBezTo>
                  <a:cubicBezTo>
                    <a:pt x="9242" y="3557"/>
                    <a:pt x="8802" y="3719"/>
                    <a:pt x="8435" y="3904"/>
                  </a:cubicBezTo>
                  <a:cubicBezTo>
                    <a:pt x="8068" y="4112"/>
                    <a:pt x="7812" y="4343"/>
                    <a:pt x="7628" y="4620"/>
                  </a:cubicBezTo>
                  <a:cubicBezTo>
                    <a:pt x="7445" y="4897"/>
                    <a:pt x="7371" y="5198"/>
                    <a:pt x="7371" y="5498"/>
                  </a:cubicBezTo>
                  <a:cubicBezTo>
                    <a:pt x="7371" y="5960"/>
                    <a:pt x="7555" y="6353"/>
                    <a:pt x="7958" y="6699"/>
                  </a:cubicBezTo>
                  <a:cubicBezTo>
                    <a:pt x="8361" y="7046"/>
                    <a:pt x="8875" y="7346"/>
                    <a:pt x="9572" y="7600"/>
                  </a:cubicBezTo>
                  <a:cubicBezTo>
                    <a:pt x="10232" y="7854"/>
                    <a:pt x="11002" y="8109"/>
                    <a:pt x="11845" y="8340"/>
                  </a:cubicBezTo>
                  <a:cubicBezTo>
                    <a:pt x="12689" y="8571"/>
                    <a:pt x="13569" y="8825"/>
                    <a:pt x="14449" y="9079"/>
                  </a:cubicBezTo>
                  <a:cubicBezTo>
                    <a:pt x="15329" y="9333"/>
                    <a:pt x="16209" y="9633"/>
                    <a:pt x="17053" y="9957"/>
                  </a:cubicBezTo>
                  <a:cubicBezTo>
                    <a:pt x="17897" y="10280"/>
                    <a:pt x="18667" y="10673"/>
                    <a:pt x="19327" y="11135"/>
                  </a:cubicBezTo>
                  <a:cubicBezTo>
                    <a:pt x="19987" y="11597"/>
                    <a:pt x="20537" y="12128"/>
                    <a:pt x="20940" y="12752"/>
                  </a:cubicBezTo>
                  <a:cubicBezTo>
                    <a:pt x="21344" y="13376"/>
                    <a:pt x="21600" y="14161"/>
                    <a:pt x="21600" y="1499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9" name="Shape">
              <a:extLst>
                <a:ext uri="{FF2B5EF4-FFF2-40B4-BE49-F238E27FC236}">
                  <a16:creationId xmlns:a16="http://schemas.microsoft.com/office/drawing/2014/main" id="{3A1E9711-12EB-4C52-AE35-545048A19C26}"/>
                </a:ext>
              </a:extLst>
            </p:cNvPr>
            <p:cNvSpPr/>
            <p:nvPr/>
          </p:nvSpPr>
          <p:spPr>
            <a:xfrm>
              <a:off x="12357099" y="8216900"/>
              <a:ext cx="122812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2" y="21349"/>
                    <a:pt x="21131" y="21441"/>
                    <a:pt x="20975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5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5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2" y="0"/>
                    <a:pt x="20706" y="26"/>
                    <a:pt x="20840" y="79"/>
                  </a:cubicBezTo>
                  <a:cubicBezTo>
                    <a:pt x="20975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6" y="3177"/>
                    <a:pt x="20975" y="3269"/>
                    <a:pt x="20840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3" y="8696"/>
                  </a:lnTo>
                  <a:cubicBezTo>
                    <a:pt x="18562" y="8696"/>
                    <a:pt x="18696" y="8722"/>
                    <a:pt x="18852" y="8788"/>
                  </a:cubicBezTo>
                  <a:cubicBezTo>
                    <a:pt x="18986" y="8854"/>
                    <a:pt x="19121" y="8947"/>
                    <a:pt x="19210" y="9066"/>
                  </a:cubicBezTo>
                  <a:cubicBezTo>
                    <a:pt x="19299" y="9185"/>
                    <a:pt x="19366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6" y="11395"/>
                    <a:pt x="19299" y="11568"/>
                    <a:pt x="19210" y="11687"/>
                  </a:cubicBezTo>
                  <a:cubicBezTo>
                    <a:pt x="19120" y="11806"/>
                    <a:pt x="19009" y="11912"/>
                    <a:pt x="18852" y="11965"/>
                  </a:cubicBezTo>
                  <a:cubicBezTo>
                    <a:pt x="18696" y="12018"/>
                    <a:pt x="18562" y="12044"/>
                    <a:pt x="18383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5" y="18132"/>
                  </a:lnTo>
                  <a:cubicBezTo>
                    <a:pt x="20684" y="18132"/>
                    <a:pt x="20840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1" y="18648"/>
                    <a:pt x="21488" y="18820"/>
                    <a:pt x="21533" y="19046"/>
                  </a:cubicBezTo>
                  <a:cubicBezTo>
                    <a:pt x="21578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0" name="Shape">
              <a:extLst>
                <a:ext uri="{FF2B5EF4-FFF2-40B4-BE49-F238E27FC236}">
                  <a16:creationId xmlns:a16="http://schemas.microsoft.com/office/drawing/2014/main" id="{423899B6-7319-4A99-8462-4036405A2AAC}"/>
                </a:ext>
              </a:extLst>
            </p:cNvPr>
            <p:cNvSpPr/>
            <p:nvPr/>
          </p:nvSpPr>
          <p:spPr>
            <a:xfrm>
              <a:off x="12496800" y="8216900"/>
              <a:ext cx="168194" cy="20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998" y="19855"/>
                  </a:moveTo>
                  <a:cubicBezTo>
                    <a:pt x="21242" y="20235"/>
                    <a:pt x="21405" y="20550"/>
                    <a:pt x="21486" y="20786"/>
                  </a:cubicBezTo>
                  <a:cubicBezTo>
                    <a:pt x="21567" y="21023"/>
                    <a:pt x="21518" y="21193"/>
                    <a:pt x="21356" y="21311"/>
                  </a:cubicBezTo>
                  <a:cubicBezTo>
                    <a:pt x="21193" y="21429"/>
                    <a:pt x="20901" y="21508"/>
                    <a:pt x="20462" y="21548"/>
                  </a:cubicBezTo>
                  <a:cubicBezTo>
                    <a:pt x="20023" y="21587"/>
                    <a:pt x="19438" y="21600"/>
                    <a:pt x="18674" y="21600"/>
                  </a:cubicBezTo>
                  <a:cubicBezTo>
                    <a:pt x="18040" y="21600"/>
                    <a:pt x="17520" y="21587"/>
                    <a:pt x="17163" y="21574"/>
                  </a:cubicBezTo>
                  <a:cubicBezTo>
                    <a:pt x="16789" y="21547"/>
                    <a:pt x="16496" y="21521"/>
                    <a:pt x="16285" y="21469"/>
                  </a:cubicBezTo>
                  <a:cubicBezTo>
                    <a:pt x="16074" y="21416"/>
                    <a:pt x="15927" y="21351"/>
                    <a:pt x="15830" y="21259"/>
                  </a:cubicBezTo>
                  <a:cubicBezTo>
                    <a:pt x="15732" y="21167"/>
                    <a:pt x="15651" y="21062"/>
                    <a:pt x="15586" y="20931"/>
                  </a:cubicBezTo>
                  <a:lnTo>
                    <a:pt x="10613" y="13201"/>
                  </a:lnTo>
                  <a:lnTo>
                    <a:pt x="5655" y="20931"/>
                  </a:lnTo>
                  <a:cubicBezTo>
                    <a:pt x="5574" y="21062"/>
                    <a:pt x="5493" y="21180"/>
                    <a:pt x="5395" y="21259"/>
                  </a:cubicBezTo>
                  <a:cubicBezTo>
                    <a:pt x="5298" y="21351"/>
                    <a:pt x="5152" y="21416"/>
                    <a:pt x="4940" y="21469"/>
                  </a:cubicBezTo>
                  <a:cubicBezTo>
                    <a:pt x="4729" y="21521"/>
                    <a:pt x="4436" y="21547"/>
                    <a:pt x="4063" y="21574"/>
                  </a:cubicBezTo>
                  <a:cubicBezTo>
                    <a:pt x="3689" y="21600"/>
                    <a:pt x="3185" y="21600"/>
                    <a:pt x="2584" y="21600"/>
                  </a:cubicBezTo>
                  <a:cubicBezTo>
                    <a:pt x="1869" y="21600"/>
                    <a:pt x="1316" y="21587"/>
                    <a:pt x="926" y="21548"/>
                  </a:cubicBezTo>
                  <a:cubicBezTo>
                    <a:pt x="536" y="21508"/>
                    <a:pt x="276" y="21443"/>
                    <a:pt x="129" y="21311"/>
                  </a:cubicBezTo>
                  <a:cubicBezTo>
                    <a:pt x="-17" y="21180"/>
                    <a:pt x="-33" y="21010"/>
                    <a:pt x="48" y="20786"/>
                  </a:cubicBezTo>
                  <a:cubicBezTo>
                    <a:pt x="129" y="20550"/>
                    <a:pt x="308" y="20248"/>
                    <a:pt x="552" y="19855"/>
                  </a:cubicBezTo>
                  <a:lnTo>
                    <a:pt x="6907" y="10511"/>
                  </a:lnTo>
                  <a:lnTo>
                    <a:pt x="1007" y="1719"/>
                  </a:lnTo>
                  <a:cubicBezTo>
                    <a:pt x="763" y="1325"/>
                    <a:pt x="601" y="1010"/>
                    <a:pt x="503" y="774"/>
                  </a:cubicBezTo>
                  <a:cubicBezTo>
                    <a:pt x="406" y="538"/>
                    <a:pt x="454" y="354"/>
                    <a:pt x="601" y="249"/>
                  </a:cubicBezTo>
                  <a:cubicBezTo>
                    <a:pt x="763" y="131"/>
                    <a:pt x="1040" y="66"/>
                    <a:pt x="1478" y="39"/>
                  </a:cubicBezTo>
                  <a:cubicBezTo>
                    <a:pt x="1901" y="13"/>
                    <a:pt x="2502" y="0"/>
                    <a:pt x="3282" y="0"/>
                  </a:cubicBezTo>
                  <a:cubicBezTo>
                    <a:pt x="3916" y="0"/>
                    <a:pt x="4436" y="13"/>
                    <a:pt x="4810" y="39"/>
                  </a:cubicBezTo>
                  <a:cubicBezTo>
                    <a:pt x="5184" y="66"/>
                    <a:pt x="5477" y="92"/>
                    <a:pt x="5704" y="144"/>
                  </a:cubicBezTo>
                  <a:cubicBezTo>
                    <a:pt x="5915" y="197"/>
                    <a:pt x="6078" y="263"/>
                    <a:pt x="6159" y="354"/>
                  </a:cubicBezTo>
                  <a:cubicBezTo>
                    <a:pt x="6241" y="446"/>
                    <a:pt x="6338" y="551"/>
                    <a:pt x="6419" y="682"/>
                  </a:cubicBezTo>
                  <a:lnTo>
                    <a:pt x="11068" y="7769"/>
                  </a:lnTo>
                  <a:lnTo>
                    <a:pt x="15602" y="682"/>
                  </a:lnTo>
                  <a:cubicBezTo>
                    <a:pt x="15683" y="551"/>
                    <a:pt x="15765" y="446"/>
                    <a:pt x="15862" y="354"/>
                  </a:cubicBezTo>
                  <a:cubicBezTo>
                    <a:pt x="15960" y="262"/>
                    <a:pt x="16090" y="197"/>
                    <a:pt x="16285" y="144"/>
                  </a:cubicBezTo>
                  <a:cubicBezTo>
                    <a:pt x="16480" y="92"/>
                    <a:pt x="16756" y="66"/>
                    <a:pt x="17097" y="39"/>
                  </a:cubicBezTo>
                  <a:cubicBezTo>
                    <a:pt x="17439" y="13"/>
                    <a:pt x="17926" y="0"/>
                    <a:pt x="18544" y="0"/>
                  </a:cubicBezTo>
                  <a:cubicBezTo>
                    <a:pt x="19226" y="0"/>
                    <a:pt x="19763" y="13"/>
                    <a:pt x="20169" y="39"/>
                  </a:cubicBezTo>
                  <a:cubicBezTo>
                    <a:pt x="20559" y="66"/>
                    <a:pt x="20835" y="144"/>
                    <a:pt x="20982" y="262"/>
                  </a:cubicBezTo>
                  <a:cubicBezTo>
                    <a:pt x="21128" y="381"/>
                    <a:pt x="21177" y="564"/>
                    <a:pt x="21096" y="787"/>
                  </a:cubicBezTo>
                  <a:cubicBezTo>
                    <a:pt x="21014" y="1024"/>
                    <a:pt x="20868" y="1339"/>
                    <a:pt x="20640" y="1732"/>
                  </a:cubicBezTo>
                  <a:lnTo>
                    <a:pt x="14741" y="10472"/>
                  </a:lnTo>
                  <a:lnTo>
                    <a:pt x="20998" y="1985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1" name="Shape">
              <a:extLst>
                <a:ext uri="{FF2B5EF4-FFF2-40B4-BE49-F238E27FC236}">
                  <a16:creationId xmlns:a16="http://schemas.microsoft.com/office/drawing/2014/main" id="{E6BFAF5B-B55D-4E2E-A6BF-60A96801D1B1}"/>
                </a:ext>
              </a:extLst>
            </p:cNvPr>
            <p:cNvSpPr/>
            <p:nvPr/>
          </p:nvSpPr>
          <p:spPr>
            <a:xfrm>
              <a:off x="12700000" y="8216899"/>
              <a:ext cx="141860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6"/>
                  </a:moveTo>
                  <a:cubicBezTo>
                    <a:pt x="21600" y="7758"/>
                    <a:pt x="21329" y="8824"/>
                    <a:pt x="20769" y="9746"/>
                  </a:cubicBezTo>
                  <a:cubicBezTo>
                    <a:pt x="20208" y="10682"/>
                    <a:pt x="19415" y="11459"/>
                    <a:pt x="18351" y="12091"/>
                  </a:cubicBezTo>
                  <a:cubicBezTo>
                    <a:pt x="17288" y="12723"/>
                    <a:pt x="15992" y="13210"/>
                    <a:pt x="14464" y="13540"/>
                  </a:cubicBezTo>
                  <a:cubicBezTo>
                    <a:pt x="12937" y="13869"/>
                    <a:pt x="11119" y="14040"/>
                    <a:pt x="9031" y="14040"/>
                  </a:cubicBezTo>
                  <a:lnTo>
                    <a:pt x="6401" y="14040"/>
                  </a:lnTo>
                  <a:lnTo>
                    <a:pt x="6401" y="20902"/>
                  </a:lnTo>
                  <a:cubicBezTo>
                    <a:pt x="6401" y="21007"/>
                    <a:pt x="6343" y="21113"/>
                    <a:pt x="6246" y="21205"/>
                  </a:cubicBezTo>
                  <a:cubicBezTo>
                    <a:pt x="6149" y="21297"/>
                    <a:pt x="5975" y="21363"/>
                    <a:pt x="5724" y="21416"/>
                  </a:cubicBezTo>
                  <a:cubicBezTo>
                    <a:pt x="5473" y="21468"/>
                    <a:pt x="5163" y="21521"/>
                    <a:pt x="4757" y="21547"/>
                  </a:cubicBezTo>
                  <a:cubicBezTo>
                    <a:pt x="4351" y="21574"/>
                    <a:pt x="3829" y="21600"/>
                    <a:pt x="3191" y="21600"/>
                  </a:cubicBezTo>
                  <a:cubicBezTo>
                    <a:pt x="2572" y="21600"/>
                    <a:pt x="2050" y="21587"/>
                    <a:pt x="1644" y="21547"/>
                  </a:cubicBezTo>
                  <a:cubicBezTo>
                    <a:pt x="1238" y="21508"/>
                    <a:pt x="909" y="21468"/>
                    <a:pt x="658" y="21416"/>
                  </a:cubicBezTo>
                  <a:cubicBezTo>
                    <a:pt x="406" y="21363"/>
                    <a:pt x="251" y="21284"/>
                    <a:pt x="155" y="21205"/>
                  </a:cubicBezTo>
                  <a:cubicBezTo>
                    <a:pt x="58" y="21126"/>
                    <a:pt x="0" y="21021"/>
                    <a:pt x="0" y="20902"/>
                  </a:cubicBezTo>
                  <a:lnTo>
                    <a:pt x="0" y="1567"/>
                  </a:lnTo>
                  <a:cubicBezTo>
                    <a:pt x="0" y="1040"/>
                    <a:pt x="193" y="659"/>
                    <a:pt x="599" y="395"/>
                  </a:cubicBezTo>
                  <a:cubicBezTo>
                    <a:pt x="1006" y="132"/>
                    <a:pt x="1528" y="0"/>
                    <a:pt x="2166" y="0"/>
                  </a:cubicBezTo>
                  <a:lnTo>
                    <a:pt x="9611" y="0"/>
                  </a:lnTo>
                  <a:cubicBezTo>
                    <a:pt x="10365" y="0"/>
                    <a:pt x="11061" y="13"/>
                    <a:pt x="11738" y="53"/>
                  </a:cubicBezTo>
                  <a:cubicBezTo>
                    <a:pt x="12414" y="92"/>
                    <a:pt x="13227" y="171"/>
                    <a:pt x="14155" y="303"/>
                  </a:cubicBezTo>
                  <a:cubicBezTo>
                    <a:pt x="15083" y="435"/>
                    <a:pt x="16050" y="672"/>
                    <a:pt x="17017" y="1014"/>
                  </a:cubicBezTo>
                  <a:cubicBezTo>
                    <a:pt x="17984" y="1356"/>
                    <a:pt x="18815" y="1791"/>
                    <a:pt x="19492" y="2318"/>
                  </a:cubicBezTo>
                  <a:cubicBezTo>
                    <a:pt x="20169" y="2845"/>
                    <a:pt x="20691" y="3464"/>
                    <a:pt x="21058" y="4162"/>
                  </a:cubicBezTo>
                  <a:cubicBezTo>
                    <a:pt x="21426" y="4886"/>
                    <a:pt x="21600" y="5677"/>
                    <a:pt x="21600" y="6546"/>
                  </a:cubicBezTo>
                  <a:close/>
                  <a:moveTo>
                    <a:pt x="14890" y="6862"/>
                  </a:moveTo>
                  <a:cubicBezTo>
                    <a:pt x="14890" y="6111"/>
                    <a:pt x="14697" y="5492"/>
                    <a:pt x="14310" y="5005"/>
                  </a:cubicBezTo>
                  <a:cubicBezTo>
                    <a:pt x="13923" y="4518"/>
                    <a:pt x="13440" y="4162"/>
                    <a:pt x="12879" y="3925"/>
                  </a:cubicBezTo>
                  <a:cubicBezTo>
                    <a:pt x="12318" y="3688"/>
                    <a:pt x="11719" y="3543"/>
                    <a:pt x="11081" y="3490"/>
                  </a:cubicBezTo>
                  <a:cubicBezTo>
                    <a:pt x="10462" y="3424"/>
                    <a:pt x="9804" y="3398"/>
                    <a:pt x="9147" y="3398"/>
                  </a:cubicBezTo>
                  <a:lnTo>
                    <a:pt x="6420" y="3398"/>
                  </a:lnTo>
                  <a:lnTo>
                    <a:pt x="6420" y="10695"/>
                  </a:lnTo>
                  <a:lnTo>
                    <a:pt x="9302" y="10695"/>
                  </a:lnTo>
                  <a:cubicBezTo>
                    <a:pt x="10326" y="10695"/>
                    <a:pt x="11177" y="10602"/>
                    <a:pt x="11873" y="10418"/>
                  </a:cubicBezTo>
                  <a:cubicBezTo>
                    <a:pt x="12570" y="10234"/>
                    <a:pt x="13130" y="9970"/>
                    <a:pt x="13575" y="9628"/>
                  </a:cubicBezTo>
                  <a:cubicBezTo>
                    <a:pt x="14020" y="9285"/>
                    <a:pt x="14349" y="8890"/>
                    <a:pt x="14581" y="8416"/>
                  </a:cubicBezTo>
                  <a:cubicBezTo>
                    <a:pt x="14774" y="7929"/>
                    <a:pt x="14890" y="7415"/>
                    <a:pt x="14890" y="686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2" name="Shape">
              <a:extLst>
                <a:ext uri="{FF2B5EF4-FFF2-40B4-BE49-F238E27FC236}">
                  <a16:creationId xmlns:a16="http://schemas.microsoft.com/office/drawing/2014/main" id="{31B5EE74-535F-4568-9238-11F07667D1DC}"/>
                </a:ext>
              </a:extLst>
            </p:cNvPr>
            <p:cNvSpPr/>
            <p:nvPr/>
          </p:nvSpPr>
          <p:spPr>
            <a:xfrm>
              <a:off x="12877799" y="8216900"/>
              <a:ext cx="122812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2" y="21349"/>
                    <a:pt x="21131" y="21441"/>
                    <a:pt x="20975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5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5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2" y="0"/>
                    <a:pt x="20706" y="26"/>
                    <a:pt x="20840" y="79"/>
                  </a:cubicBezTo>
                  <a:cubicBezTo>
                    <a:pt x="20975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6" y="3177"/>
                    <a:pt x="20975" y="3269"/>
                    <a:pt x="20840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3" y="8696"/>
                  </a:lnTo>
                  <a:cubicBezTo>
                    <a:pt x="18562" y="8696"/>
                    <a:pt x="18696" y="8722"/>
                    <a:pt x="18852" y="8788"/>
                  </a:cubicBezTo>
                  <a:cubicBezTo>
                    <a:pt x="18986" y="8854"/>
                    <a:pt x="19121" y="8947"/>
                    <a:pt x="19210" y="9066"/>
                  </a:cubicBezTo>
                  <a:cubicBezTo>
                    <a:pt x="19299" y="9185"/>
                    <a:pt x="19366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6" y="11395"/>
                    <a:pt x="19299" y="11568"/>
                    <a:pt x="19210" y="11687"/>
                  </a:cubicBezTo>
                  <a:cubicBezTo>
                    <a:pt x="19120" y="11806"/>
                    <a:pt x="19009" y="11912"/>
                    <a:pt x="18852" y="11965"/>
                  </a:cubicBezTo>
                  <a:cubicBezTo>
                    <a:pt x="18696" y="12018"/>
                    <a:pt x="18562" y="12044"/>
                    <a:pt x="18383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5" y="18132"/>
                  </a:lnTo>
                  <a:cubicBezTo>
                    <a:pt x="20684" y="18132"/>
                    <a:pt x="20840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1" y="18648"/>
                    <a:pt x="21488" y="18820"/>
                    <a:pt x="21533" y="19046"/>
                  </a:cubicBezTo>
                  <a:cubicBezTo>
                    <a:pt x="21555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3" name="Shape">
              <a:extLst>
                <a:ext uri="{FF2B5EF4-FFF2-40B4-BE49-F238E27FC236}">
                  <a16:creationId xmlns:a16="http://schemas.microsoft.com/office/drawing/2014/main" id="{9CC38C71-F5F2-4918-8E4E-BA445DB779A8}"/>
                </a:ext>
              </a:extLst>
            </p:cNvPr>
            <p:cNvSpPr/>
            <p:nvPr/>
          </p:nvSpPr>
          <p:spPr>
            <a:xfrm>
              <a:off x="13030200" y="8216899"/>
              <a:ext cx="153546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1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1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4" y="21297"/>
                    <a:pt x="15454" y="21205"/>
                  </a:cubicBezTo>
                  <a:cubicBezTo>
                    <a:pt x="15365" y="21113"/>
                    <a:pt x="15293" y="20994"/>
                    <a:pt x="15222" y="20863"/>
                  </a:cubicBezTo>
                  <a:lnTo>
                    <a:pt x="12614" y="16068"/>
                  </a:lnTo>
                  <a:cubicBezTo>
                    <a:pt x="12292" y="15528"/>
                    <a:pt x="11988" y="15041"/>
                    <a:pt x="11684" y="14620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1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2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8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3" y="21126"/>
                    <a:pt x="0" y="21021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8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59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69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7" y="13171"/>
                    <a:pt x="17419" y="13526"/>
                    <a:pt x="17723" y="13935"/>
                  </a:cubicBezTo>
                  <a:cubicBezTo>
                    <a:pt x="18027" y="14343"/>
                    <a:pt x="18312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2" y="20454"/>
                  </a:cubicBezTo>
                  <a:cubicBezTo>
                    <a:pt x="21564" y="20652"/>
                    <a:pt x="21600" y="20823"/>
                    <a:pt x="21600" y="20928"/>
                  </a:cubicBezTo>
                  <a:close/>
                  <a:moveTo>
                    <a:pt x="13954" y="6348"/>
                  </a:moveTo>
                  <a:cubicBezTo>
                    <a:pt x="13954" y="5637"/>
                    <a:pt x="13739" y="5044"/>
                    <a:pt x="13293" y="4557"/>
                  </a:cubicBezTo>
                  <a:cubicBezTo>
                    <a:pt x="12864" y="4070"/>
                    <a:pt x="12149" y="3727"/>
                    <a:pt x="11149" y="3530"/>
                  </a:cubicBezTo>
                  <a:cubicBezTo>
                    <a:pt x="10845" y="3477"/>
                    <a:pt x="10506" y="3424"/>
                    <a:pt x="10131" y="3398"/>
                  </a:cubicBezTo>
                  <a:cubicBezTo>
                    <a:pt x="9755" y="3359"/>
                    <a:pt x="9219" y="3345"/>
                    <a:pt x="8541" y="3345"/>
                  </a:cubicBezTo>
                  <a:lnTo>
                    <a:pt x="5879" y="3345"/>
                  </a:lnTo>
                  <a:lnTo>
                    <a:pt x="5879" y="9444"/>
                  </a:lnTo>
                  <a:lnTo>
                    <a:pt x="8898" y="9444"/>
                  </a:lnTo>
                  <a:cubicBezTo>
                    <a:pt x="9737" y="9444"/>
                    <a:pt x="10470" y="9365"/>
                    <a:pt x="11113" y="9220"/>
                  </a:cubicBezTo>
                  <a:cubicBezTo>
                    <a:pt x="11738" y="9075"/>
                    <a:pt x="12274" y="8864"/>
                    <a:pt x="12685" y="8587"/>
                  </a:cubicBezTo>
                  <a:cubicBezTo>
                    <a:pt x="13096" y="8311"/>
                    <a:pt x="13418" y="7995"/>
                    <a:pt x="13632" y="7613"/>
                  </a:cubicBezTo>
                  <a:cubicBezTo>
                    <a:pt x="13846" y="7244"/>
                    <a:pt x="13954" y="6822"/>
                    <a:pt x="13954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4" name="Shape">
              <a:extLst>
                <a:ext uri="{FF2B5EF4-FFF2-40B4-BE49-F238E27FC236}">
                  <a16:creationId xmlns:a16="http://schemas.microsoft.com/office/drawing/2014/main" id="{BF5E1FC4-9288-4B2B-93B5-56EA5FC9C1A6}"/>
                </a:ext>
              </a:extLst>
            </p:cNvPr>
            <p:cNvSpPr/>
            <p:nvPr/>
          </p:nvSpPr>
          <p:spPr>
            <a:xfrm>
              <a:off x="13195299" y="8216899"/>
              <a:ext cx="158244" cy="20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0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2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3" y="21297"/>
                    <a:pt x="13279" y="21363"/>
                    <a:pt x="13071" y="21416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6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2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73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5" name="Shape">
              <a:extLst>
                <a:ext uri="{FF2B5EF4-FFF2-40B4-BE49-F238E27FC236}">
                  <a16:creationId xmlns:a16="http://schemas.microsoft.com/office/drawing/2014/main" id="{44D3D4BB-EF0C-4E02-882A-AA3E62EF272F}"/>
                </a:ext>
              </a:extLst>
            </p:cNvPr>
            <p:cNvSpPr/>
            <p:nvPr/>
          </p:nvSpPr>
          <p:spPr>
            <a:xfrm>
              <a:off x="13373099" y="8216900"/>
              <a:ext cx="42167" cy="20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5"/>
                  </a:moveTo>
                  <a:cubicBezTo>
                    <a:pt x="21600" y="21010"/>
                    <a:pt x="21405" y="21115"/>
                    <a:pt x="21080" y="21207"/>
                  </a:cubicBezTo>
                  <a:cubicBezTo>
                    <a:pt x="20755" y="21298"/>
                    <a:pt x="20169" y="21364"/>
                    <a:pt x="19323" y="21416"/>
                  </a:cubicBezTo>
                  <a:cubicBezTo>
                    <a:pt x="18477" y="21469"/>
                    <a:pt x="17436" y="21521"/>
                    <a:pt x="16070" y="21548"/>
                  </a:cubicBezTo>
                  <a:cubicBezTo>
                    <a:pt x="14704" y="21574"/>
                    <a:pt x="12947" y="21600"/>
                    <a:pt x="10800" y="21600"/>
                  </a:cubicBezTo>
                  <a:cubicBezTo>
                    <a:pt x="8718" y="21600"/>
                    <a:pt x="6962" y="21587"/>
                    <a:pt x="5595" y="21548"/>
                  </a:cubicBezTo>
                  <a:cubicBezTo>
                    <a:pt x="4229" y="21508"/>
                    <a:pt x="3123" y="21469"/>
                    <a:pt x="2277" y="21416"/>
                  </a:cubicBezTo>
                  <a:cubicBezTo>
                    <a:pt x="1431" y="21364"/>
                    <a:pt x="846" y="21285"/>
                    <a:pt x="520" y="21207"/>
                  </a:cubicBezTo>
                  <a:cubicBezTo>
                    <a:pt x="195" y="21128"/>
                    <a:pt x="0" y="21023"/>
                    <a:pt x="0" y="20905"/>
                  </a:cubicBezTo>
                  <a:lnTo>
                    <a:pt x="0" y="695"/>
                  </a:lnTo>
                  <a:cubicBezTo>
                    <a:pt x="0" y="590"/>
                    <a:pt x="195" y="485"/>
                    <a:pt x="520" y="393"/>
                  </a:cubicBezTo>
                  <a:cubicBezTo>
                    <a:pt x="845" y="302"/>
                    <a:pt x="1496" y="236"/>
                    <a:pt x="2342" y="184"/>
                  </a:cubicBezTo>
                  <a:cubicBezTo>
                    <a:pt x="3188" y="131"/>
                    <a:pt x="4294" y="79"/>
                    <a:pt x="5660" y="52"/>
                  </a:cubicBezTo>
                  <a:cubicBezTo>
                    <a:pt x="7026" y="26"/>
                    <a:pt x="8783" y="0"/>
                    <a:pt x="10800" y="0"/>
                  </a:cubicBezTo>
                  <a:cubicBezTo>
                    <a:pt x="12947" y="0"/>
                    <a:pt x="14703" y="13"/>
                    <a:pt x="16070" y="52"/>
                  </a:cubicBezTo>
                  <a:cubicBezTo>
                    <a:pt x="17436" y="92"/>
                    <a:pt x="18542" y="131"/>
                    <a:pt x="19323" y="184"/>
                  </a:cubicBezTo>
                  <a:cubicBezTo>
                    <a:pt x="20104" y="236"/>
                    <a:pt x="20754" y="315"/>
                    <a:pt x="21080" y="393"/>
                  </a:cubicBezTo>
                  <a:cubicBezTo>
                    <a:pt x="21405" y="472"/>
                    <a:pt x="21600" y="577"/>
                    <a:pt x="21600" y="695"/>
                  </a:cubicBezTo>
                  <a:lnTo>
                    <a:pt x="21600" y="2090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6" name="Shape">
              <a:extLst>
                <a:ext uri="{FF2B5EF4-FFF2-40B4-BE49-F238E27FC236}">
                  <a16:creationId xmlns:a16="http://schemas.microsoft.com/office/drawing/2014/main" id="{C78DDA82-277E-4E49-92CE-FFCDDB33289A}"/>
                </a:ext>
              </a:extLst>
            </p:cNvPr>
            <p:cNvSpPr/>
            <p:nvPr/>
          </p:nvSpPr>
          <p:spPr>
            <a:xfrm>
              <a:off x="13449299" y="8216900"/>
              <a:ext cx="135511" cy="21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66"/>
                    <a:pt x="21276" y="17024"/>
                    <a:pt x="20628" y="17855"/>
                  </a:cubicBezTo>
                  <a:cubicBezTo>
                    <a:pt x="19981" y="18686"/>
                    <a:pt x="19110" y="19376"/>
                    <a:pt x="17997" y="19926"/>
                  </a:cubicBezTo>
                  <a:cubicBezTo>
                    <a:pt x="16883" y="20475"/>
                    <a:pt x="15608" y="20897"/>
                    <a:pt x="14110" y="21178"/>
                  </a:cubicBezTo>
                  <a:cubicBezTo>
                    <a:pt x="12632" y="21459"/>
                    <a:pt x="11053" y="21600"/>
                    <a:pt x="9353" y="21600"/>
                  </a:cubicBezTo>
                  <a:cubicBezTo>
                    <a:pt x="8219" y="21600"/>
                    <a:pt x="7146" y="21536"/>
                    <a:pt x="6174" y="21421"/>
                  </a:cubicBezTo>
                  <a:cubicBezTo>
                    <a:pt x="5203" y="21306"/>
                    <a:pt x="4332" y="21165"/>
                    <a:pt x="3583" y="20999"/>
                  </a:cubicBezTo>
                  <a:cubicBezTo>
                    <a:pt x="2834" y="20833"/>
                    <a:pt x="2206" y="20654"/>
                    <a:pt x="1700" y="20475"/>
                  </a:cubicBezTo>
                  <a:cubicBezTo>
                    <a:pt x="1194" y="20296"/>
                    <a:pt x="830" y="20130"/>
                    <a:pt x="607" y="19990"/>
                  </a:cubicBezTo>
                  <a:cubicBezTo>
                    <a:pt x="385" y="19849"/>
                    <a:pt x="223" y="19644"/>
                    <a:pt x="142" y="19389"/>
                  </a:cubicBezTo>
                  <a:cubicBezTo>
                    <a:pt x="40" y="19120"/>
                    <a:pt x="0" y="18750"/>
                    <a:pt x="0" y="18251"/>
                  </a:cubicBezTo>
                  <a:cubicBezTo>
                    <a:pt x="0" y="17919"/>
                    <a:pt x="20" y="17638"/>
                    <a:pt x="61" y="17408"/>
                  </a:cubicBezTo>
                  <a:cubicBezTo>
                    <a:pt x="101" y="17178"/>
                    <a:pt x="142" y="16999"/>
                    <a:pt x="223" y="16858"/>
                  </a:cubicBezTo>
                  <a:cubicBezTo>
                    <a:pt x="303" y="16718"/>
                    <a:pt x="405" y="16615"/>
                    <a:pt x="526" y="16564"/>
                  </a:cubicBezTo>
                  <a:cubicBezTo>
                    <a:pt x="648" y="16500"/>
                    <a:pt x="810" y="16475"/>
                    <a:pt x="972" y="16475"/>
                  </a:cubicBezTo>
                  <a:cubicBezTo>
                    <a:pt x="1215" y="16475"/>
                    <a:pt x="1539" y="16564"/>
                    <a:pt x="1984" y="16743"/>
                  </a:cubicBezTo>
                  <a:cubicBezTo>
                    <a:pt x="2409" y="16922"/>
                    <a:pt x="2976" y="17114"/>
                    <a:pt x="3664" y="17331"/>
                  </a:cubicBezTo>
                  <a:cubicBezTo>
                    <a:pt x="4352" y="17548"/>
                    <a:pt x="5162" y="17740"/>
                    <a:pt x="6093" y="17919"/>
                  </a:cubicBezTo>
                  <a:cubicBezTo>
                    <a:pt x="7024" y="18098"/>
                    <a:pt x="8138" y="18188"/>
                    <a:pt x="9373" y="18188"/>
                  </a:cubicBezTo>
                  <a:cubicBezTo>
                    <a:pt x="10182" y="18188"/>
                    <a:pt x="10911" y="18124"/>
                    <a:pt x="11559" y="17996"/>
                  </a:cubicBezTo>
                  <a:cubicBezTo>
                    <a:pt x="12206" y="17868"/>
                    <a:pt x="12753" y="17702"/>
                    <a:pt x="13199" y="17472"/>
                  </a:cubicBezTo>
                  <a:cubicBezTo>
                    <a:pt x="13644" y="17242"/>
                    <a:pt x="13988" y="16961"/>
                    <a:pt x="14231" y="16628"/>
                  </a:cubicBezTo>
                  <a:cubicBezTo>
                    <a:pt x="14474" y="16296"/>
                    <a:pt x="14596" y="15925"/>
                    <a:pt x="14596" y="15516"/>
                  </a:cubicBezTo>
                  <a:cubicBezTo>
                    <a:pt x="14596" y="15043"/>
                    <a:pt x="14393" y="14634"/>
                    <a:pt x="13988" y="14302"/>
                  </a:cubicBezTo>
                  <a:cubicBezTo>
                    <a:pt x="13583" y="13970"/>
                    <a:pt x="13057" y="13663"/>
                    <a:pt x="12389" y="13395"/>
                  </a:cubicBezTo>
                  <a:cubicBezTo>
                    <a:pt x="11741" y="13126"/>
                    <a:pt x="10992" y="12883"/>
                    <a:pt x="10162" y="12653"/>
                  </a:cubicBezTo>
                  <a:cubicBezTo>
                    <a:pt x="9332" y="12423"/>
                    <a:pt x="8462" y="12180"/>
                    <a:pt x="7591" y="11925"/>
                  </a:cubicBezTo>
                  <a:cubicBezTo>
                    <a:pt x="6700" y="11669"/>
                    <a:pt x="5850" y="11375"/>
                    <a:pt x="5020" y="11043"/>
                  </a:cubicBezTo>
                  <a:cubicBezTo>
                    <a:pt x="4190" y="10711"/>
                    <a:pt x="3441" y="10327"/>
                    <a:pt x="2793" y="9867"/>
                  </a:cubicBezTo>
                  <a:cubicBezTo>
                    <a:pt x="2146" y="9407"/>
                    <a:pt x="1599" y="8870"/>
                    <a:pt x="1194" y="8244"/>
                  </a:cubicBezTo>
                  <a:cubicBezTo>
                    <a:pt x="789" y="7618"/>
                    <a:pt x="587" y="6876"/>
                    <a:pt x="587" y="6007"/>
                  </a:cubicBezTo>
                  <a:cubicBezTo>
                    <a:pt x="587" y="5010"/>
                    <a:pt x="890" y="4128"/>
                    <a:pt x="1477" y="3374"/>
                  </a:cubicBezTo>
                  <a:cubicBezTo>
                    <a:pt x="2064" y="2620"/>
                    <a:pt x="2854" y="1994"/>
                    <a:pt x="3846" y="1495"/>
                  </a:cubicBezTo>
                  <a:cubicBezTo>
                    <a:pt x="4838" y="997"/>
                    <a:pt x="6012" y="626"/>
                    <a:pt x="7368" y="371"/>
                  </a:cubicBezTo>
                  <a:cubicBezTo>
                    <a:pt x="8725" y="128"/>
                    <a:pt x="10162" y="0"/>
                    <a:pt x="11660" y="0"/>
                  </a:cubicBezTo>
                  <a:cubicBezTo>
                    <a:pt x="12449" y="0"/>
                    <a:pt x="13219" y="38"/>
                    <a:pt x="14008" y="115"/>
                  </a:cubicBezTo>
                  <a:cubicBezTo>
                    <a:pt x="14798" y="192"/>
                    <a:pt x="15526" y="294"/>
                    <a:pt x="16194" y="422"/>
                  </a:cubicBezTo>
                  <a:cubicBezTo>
                    <a:pt x="16883" y="550"/>
                    <a:pt x="17470" y="690"/>
                    <a:pt x="18016" y="856"/>
                  </a:cubicBezTo>
                  <a:cubicBezTo>
                    <a:pt x="18543" y="1023"/>
                    <a:pt x="18887" y="1150"/>
                    <a:pt x="19069" y="1253"/>
                  </a:cubicBezTo>
                  <a:cubicBezTo>
                    <a:pt x="19231" y="1355"/>
                    <a:pt x="19352" y="1457"/>
                    <a:pt x="19413" y="1521"/>
                  </a:cubicBezTo>
                  <a:cubicBezTo>
                    <a:pt x="19474" y="1585"/>
                    <a:pt x="19515" y="1700"/>
                    <a:pt x="19575" y="1815"/>
                  </a:cubicBezTo>
                  <a:cubicBezTo>
                    <a:pt x="19616" y="1943"/>
                    <a:pt x="19656" y="2096"/>
                    <a:pt x="19656" y="2288"/>
                  </a:cubicBezTo>
                  <a:cubicBezTo>
                    <a:pt x="19676" y="2480"/>
                    <a:pt x="19676" y="2710"/>
                    <a:pt x="19676" y="2991"/>
                  </a:cubicBezTo>
                  <a:cubicBezTo>
                    <a:pt x="19676" y="3298"/>
                    <a:pt x="19656" y="3566"/>
                    <a:pt x="19636" y="3783"/>
                  </a:cubicBezTo>
                  <a:cubicBezTo>
                    <a:pt x="19616" y="4001"/>
                    <a:pt x="19575" y="4179"/>
                    <a:pt x="19514" y="4320"/>
                  </a:cubicBezTo>
                  <a:cubicBezTo>
                    <a:pt x="19454" y="4461"/>
                    <a:pt x="19373" y="4563"/>
                    <a:pt x="19251" y="4627"/>
                  </a:cubicBezTo>
                  <a:cubicBezTo>
                    <a:pt x="19130" y="4691"/>
                    <a:pt x="18988" y="4729"/>
                    <a:pt x="18806" y="4729"/>
                  </a:cubicBezTo>
                  <a:cubicBezTo>
                    <a:pt x="18624" y="4729"/>
                    <a:pt x="18320" y="4652"/>
                    <a:pt x="17915" y="4499"/>
                  </a:cubicBezTo>
                  <a:cubicBezTo>
                    <a:pt x="17511" y="4346"/>
                    <a:pt x="17004" y="4179"/>
                    <a:pt x="16417" y="4013"/>
                  </a:cubicBezTo>
                  <a:cubicBezTo>
                    <a:pt x="15830" y="3834"/>
                    <a:pt x="15142" y="3681"/>
                    <a:pt x="14352" y="3528"/>
                  </a:cubicBezTo>
                  <a:cubicBezTo>
                    <a:pt x="13563" y="3387"/>
                    <a:pt x="12713" y="3310"/>
                    <a:pt x="11781" y="3310"/>
                  </a:cubicBezTo>
                  <a:cubicBezTo>
                    <a:pt x="11053" y="3310"/>
                    <a:pt x="10405" y="3361"/>
                    <a:pt x="9858" y="3477"/>
                  </a:cubicBezTo>
                  <a:cubicBezTo>
                    <a:pt x="9312" y="3592"/>
                    <a:pt x="8866" y="3745"/>
                    <a:pt x="8502" y="3949"/>
                  </a:cubicBezTo>
                  <a:cubicBezTo>
                    <a:pt x="8137" y="4154"/>
                    <a:pt x="7854" y="4384"/>
                    <a:pt x="7692" y="4665"/>
                  </a:cubicBezTo>
                  <a:cubicBezTo>
                    <a:pt x="7510" y="4946"/>
                    <a:pt x="7429" y="5240"/>
                    <a:pt x="7429" y="5547"/>
                  </a:cubicBezTo>
                  <a:cubicBezTo>
                    <a:pt x="7429" y="6007"/>
                    <a:pt x="7631" y="6403"/>
                    <a:pt x="8036" y="6749"/>
                  </a:cubicBezTo>
                  <a:cubicBezTo>
                    <a:pt x="8441" y="7081"/>
                    <a:pt x="8968" y="7388"/>
                    <a:pt x="9636" y="7656"/>
                  </a:cubicBezTo>
                  <a:cubicBezTo>
                    <a:pt x="10304" y="7924"/>
                    <a:pt x="11073" y="8167"/>
                    <a:pt x="11923" y="8397"/>
                  </a:cubicBezTo>
                  <a:cubicBezTo>
                    <a:pt x="12774" y="8627"/>
                    <a:pt x="13644" y="8870"/>
                    <a:pt x="14535" y="9126"/>
                  </a:cubicBezTo>
                  <a:cubicBezTo>
                    <a:pt x="15425" y="9382"/>
                    <a:pt x="16296" y="9675"/>
                    <a:pt x="17146" y="10008"/>
                  </a:cubicBezTo>
                  <a:cubicBezTo>
                    <a:pt x="17997" y="10340"/>
                    <a:pt x="18746" y="10724"/>
                    <a:pt x="19414" y="11184"/>
                  </a:cubicBezTo>
                  <a:cubicBezTo>
                    <a:pt x="20081" y="11644"/>
                    <a:pt x="20608" y="12181"/>
                    <a:pt x="21013" y="12794"/>
                  </a:cubicBezTo>
                  <a:cubicBezTo>
                    <a:pt x="21418" y="13408"/>
                    <a:pt x="21600" y="14123"/>
                    <a:pt x="21600" y="149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7" name="Shape">
              <a:extLst>
                <a:ext uri="{FF2B5EF4-FFF2-40B4-BE49-F238E27FC236}">
                  <a16:creationId xmlns:a16="http://schemas.microsoft.com/office/drawing/2014/main" id="{56F86A3A-CA6E-446F-9A39-27F99C3FEBAA}"/>
                </a:ext>
              </a:extLst>
            </p:cNvPr>
            <p:cNvSpPr/>
            <p:nvPr/>
          </p:nvSpPr>
          <p:spPr>
            <a:xfrm>
              <a:off x="13614400" y="8216900"/>
              <a:ext cx="122808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3" y="21349"/>
                    <a:pt x="21131" y="21441"/>
                    <a:pt x="20974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6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6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3" y="0"/>
                    <a:pt x="20707" y="26"/>
                    <a:pt x="20841" y="79"/>
                  </a:cubicBezTo>
                  <a:cubicBezTo>
                    <a:pt x="20974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7" y="3177"/>
                    <a:pt x="20975" y="3269"/>
                    <a:pt x="20841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4" y="8696"/>
                  </a:lnTo>
                  <a:cubicBezTo>
                    <a:pt x="18562" y="8696"/>
                    <a:pt x="18697" y="8722"/>
                    <a:pt x="18853" y="8788"/>
                  </a:cubicBezTo>
                  <a:cubicBezTo>
                    <a:pt x="18987" y="8854"/>
                    <a:pt x="19121" y="8947"/>
                    <a:pt x="19210" y="9066"/>
                  </a:cubicBezTo>
                  <a:cubicBezTo>
                    <a:pt x="19300" y="9185"/>
                    <a:pt x="19367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7" y="11395"/>
                    <a:pt x="19299" y="11568"/>
                    <a:pt x="19210" y="11687"/>
                  </a:cubicBezTo>
                  <a:cubicBezTo>
                    <a:pt x="19121" y="11806"/>
                    <a:pt x="19009" y="11912"/>
                    <a:pt x="18853" y="11965"/>
                  </a:cubicBezTo>
                  <a:cubicBezTo>
                    <a:pt x="18696" y="12018"/>
                    <a:pt x="18562" y="12044"/>
                    <a:pt x="18384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6" y="18132"/>
                  </a:lnTo>
                  <a:cubicBezTo>
                    <a:pt x="20684" y="18132"/>
                    <a:pt x="20841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2" y="18648"/>
                    <a:pt x="21488" y="18820"/>
                    <a:pt x="21533" y="19046"/>
                  </a:cubicBezTo>
                  <a:cubicBezTo>
                    <a:pt x="21578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8" name="Shape">
              <a:extLst>
                <a:ext uri="{FF2B5EF4-FFF2-40B4-BE49-F238E27FC236}">
                  <a16:creationId xmlns:a16="http://schemas.microsoft.com/office/drawing/2014/main" id="{CB643AAE-2647-45F4-A19B-2CFA3873FFB5}"/>
                </a:ext>
              </a:extLst>
            </p:cNvPr>
            <p:cNvSpPr/>
            <p:nvPr/>
          </p:nvSpPr>
          <p:spPr>
            <a:xfrm>
              <a:off x="12344399" y="8750300"/>
              <a:ext cx="64009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1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2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19"/>
                    <a:pt x="20914" y="18090"/>
                  </a:cubicBezTo>
                  <a:cubicBezTo>
                    <a:pt x="21086" y="18160"/>
                    <a:pt x="21214" y="18253"/>
                    <a:pt x="21300" y="18394"/>
                  </a:cubicBezTo>
                  <a:cubicBezTo>
                    <a:pt x="21386" y="18534"/>
                    <a:pt x="21472" y="18721"/>
                    <a:pt x="21514" y="18932"/>
                  </a:cubicBezTo>
                  <a:cubicBezTo>
                    <a:pt x="21557" y="19143"/>
                    <a:pt x="21600" y="19447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9" name="Shape">
              <a:extLst>
                <a:ext uri="{FF2B5EF4-FFF2-40B4-BE49-F238E27FC236}">
                  <a16:creationId xmlns:a16="http://schemas.microsoft.com/office/drawing/2014/main" id="{F55C3AA2-2CA0-4700-9023-DA15A0B7B826}"/>
                </a:ext>
              </a:extLst>
            </p:cNvPr>
            <p:cNvSpPr/>
            <p:nvPr/>
          </p:nvSpPr>
          <p:spPr>
            <a:xfrm>
              <a:off x="12420599" y="8750299"/>
              <a:ext cx="69090" cy="11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6"/>
                  </a:moveTo>
                  <a:cubicBezTo>
                    <a:pt x="21600" y="20235"/>
                    <a:pt x="21560" y="20494"/>
                    <a:pt x="21521" y="20706"/>
                  </a:cubicBezTo>
                  <a:cubicBezTo>
                    <a:pt x="21481" y="20918"/>
                    <a:pt x="21401" y="21106"/>
                    <a:pt x="21322" y="21224"/>
                  </a:cubicBezTo>
                  <a:cubicBezTo>
                    <a:pt x="21243" y="21341"/>
                    <a:pt x="21124" y="21459"/>
                    <a:pt x="20965" y="21506"/>
                  </a:cubicBezTo>
                  <a:cubicBezTo>
                    <a:pt x="20806" y="21577"/>
                    <a:pt x="20687" y="21600"/>
                    <a:pt x="20488" y="21600"/>
                  </a:cubicBezTo>
                  <a:lnTo>
                    <a:pt x="2184" y="21600"/>
                  </a:lnTo>
                  <a:cubicBezTo>
                    <a:pt x="1549" y="21600"/>
                    <a:pt x="1032" y="21482"/>
                    <a:pt x="635" y="21271"/>
                  </a:cubicBezTo>
                  <a:cubicBezTo>
                    <a:pt x="198" y="21059"/>
                    <a:pt x="0" y="20706"/>
                    <a:pt x="0" y="20212"/>
                  </a:cubicBezTo>
                  <a:lnTo>
                    <a:pt x="0" y="1388"/>
                  </a:lnTo>
                  <a:cubicBezTo>
                    <a:pt x="0" y="894"/>
                    <a:pt x="198" y="541"/>
                    <a:pt x="635" y="329"/>
                  </a:cubicBezTo>
                  <a:cubicBezTo>
                    <a:pt x="1072" y="118"/>
                    <a:pt x="1588" y="0"/>
                    <a:pt x="2184" y="0"/>
                  </a:cubicBezTo>
                  <a:lnTo>
                    <a:pt x="20369" y="0"/>
                  </a:lnTo>
                  <a:cubicBezTo>
                    <a:pt x="20528" y="0"/>
                    <a:pt x="20687" y="24"/>
                    <a:pt x="20806" y="94"/>
                  </a:cubicBezTo>
                  <a:cubicBezTo>
                    <a:pt x="20925" y="141"/>
                    <a:pt x="21044" y="235"/>
                    <a:pt x="21124" y="376"/>
                  </a:cubicBezTo>
                  <a:cubicBezTo>
                    <a:pt x="21203" y="518"/>
                    <a:pt x="21282" y="682"/>
                    <a:pt x="21322" y="918"/>
                  </a:cubicBezTo>
                  <a:cubicBezTo>
                    <a:pt x="21362" y="1129"/>
                    <a:pt x="21402" y="1412"/>
                    <a:pt x="21402" y="1741"/>
                  </a:cubicBezTo>
                  <a:cubicBezTo>
                    <a:pt x="21402" y="2047"/>
                    <a:pt x="21362" y="2329"/>
                    <a:pt x="21322" y="2541"/>
                  </a:cubicBezTo>
                  <a:cubicBezTo>
                    <a:pt x="21282" y="2753"/>
                    <a:pt x="21203" y="2941"/>
                    <a:pt x="21124" y="3059"/>
                  </a:cubicBezTo>
                  <a:cubicBezTo>
                    <a:pt x="21044" y="3176"/>
                    <a:pt x="20925" y="3294"/>
                    <a:pt x="20806" y="3341"/>
                  </a:cubicBezTo>
                  <a:cubicBezTo>
                    <a:pt x="20687" y="3412"/>
                    <a:pt x="20528" y="3435"/>
                    <a:pt x="20369" y="3435"/>
                  </a:cubicBezTo>
                  <a:lnTo>
                    <a:pt x="7345" y="3435"/>
                  </a:lnTo>
                  <a:lnTo>
                    <a:pt x="7345" y="8706"/>
                  </a:lnTo>
                  <a:lnTo>
                    <a:pt x="18344" y="8706"/>
                  </a:lnTo>
                  <a:cubicBezTo>
                    <a:pt x="18503" y="8706"/>
                    <a:pt x="18662" y="8729"/>
                    <a:pt x="18821" y="8800"/>
                  </a:cubicBezTo>
                  <a:cubicBezTo>
                    <a:pt x="18979" y="8870"/>
                    <a:pt x="19099" y="8964"/>
                    <a:pt x="19178" y="9082"/>
                  </a:cubicBezTo>
                  <a:cubicBezTo>
                    <a:pt x="19257" y="9200"/>
                    <a:pt x="19337" y="9388"/>
                    <a:pt x="19376" y="9600"/>
                  </a:cubicBezTo>
                  <a:cubicBezTo>
                    <a:pt x="19416" y="9811"/>
                    <a:pt x="19456" y="10094"/>
                    <a:pt x="19456" y="10400"/>
                  </a:cubicBezTo>
                  <a:cubicBezTo>
                    <a:pt x="19456" y="10729"/>
                    <a:pt x="19416" y="10988"/>
                    <a:pt x="19376" y="11200"/>
                  </a:cubicBezTo>
                  <a:cubicBezTo>
                    <a:pt x="19337" y="11411"/>
                    <a:pt x="19257" y="11576"/>
                    <a:pt x="19178" y="11717"/>
                  </a:cubicBezTo>
                  <a:cubicBezTo>
                    <a:pt x="19099" y="11835"/>
                    <a:pt x="18980" y="11929"/>
                    <a:pt x="18821" y="12000"/>
                  </a:cubicBezTo>
                  <a:cubicBezTo>
                    <a:pt x="18662" y="12047"/>
                    <a:pt x="18543" y="12094"/>
                    <a:pt x="18344" y="12094"/>
                  </a:cubicBezTo>
                  <a:lnTo>
                    <a:pt x="7345" y="12094"/>
                  </a:lnTo>
                  <a:lnTo>
                    <a:pt x="7345" y="18188"/>
                  </a:lnTo>
                  <a:lnTo>
                    <a:pt x="20488" y="18188"/>
                  </a:lnTo>
                  <a:cubicBezTo>
                    <a:pt x="20647" y="18188"/>
                    <a:pt x="20806" y="18211"/>
                    <a:pt x="20965" y="18282"/>
                  </a:cubicBezTo>
                  <a:cubicBezTo>
                    <a:pt x="21123" y="18353"/>
                    <a:pt x="21243" y="18447"/>
                    <a:pt x="21322" y="18564"/>
                  </a:cubicBezTo>
                  <a:cubicBezTo>
                    <a:pt x="21402" y="18682"/>
                    <a:pt x="21481" y="18870"/>
                    <a:pt x="21521" y="19082"/>
                  </a:cubicBezTo>
                  <a:cubicBezTo>
                    <a:pt x="21600" y="19318"/>
                    <a:pt x="21600" y="19577"/>
                    <a:pt x="21600" y="1990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0" name="Shape">
              <a:extLst>
                <a:ext uri="{FF2B5EF4-FFF2-40B4-BE49-F238E27FC236}">
                  <a16:creationId xmlns:a16="http://schemas.microsoft.com/office/drawing/2014/main" id="{C5CD2E54-7A43-45B6-B71C-DDFE7C083E21}"/>
                </a:ext>
              </a:extLst>
            </p:cNvPr>
            <p:cNvSpPr/>
            <p:nvPr/>
          </p:nvSpPr>
          <p:spPr>
            <a:xfrm>
              <a:off x="12509499" y="8750300"/>
              <a:ext cx="99952" cy="1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12"/>
                  </a:moveTo>
                  <a:cubicBezTo>
                    <a:pt x="21600" y="3930"/>
                    <a:pt x="21573" y="4202"/>
                    <a:pt x="21545" y="4407"/>
                  </a:cubicBezTo>
                  <a:cubicBezTo>
                    <a:pt x="21518" y="4634"/>
                    <a:pt x="21463" y="4816"/>
                    <a:pt x="21408" y="4952"/>
                  </a:cubicBezTo>
                  <a:cubicBezTo>
                    <a:pt x="21353" y="5088"/>
                    <a:pt x="21271" y="5179"/>
                    <a:pt x="21188" y="5224"/>
                  </a:cubicBezTo>
                  <a:cubicBezTo>
                    <a:pt x="21106" y="5270"/>
                    <a:pt x="20996" y="5315"/>
                    <a:pt x="20886" y="5315"/>
                  </a:cubicBezTo>
                  <a:cubicBezTo>
                    <a:pt x="20722" y="5315"/>
                    <a:pt x="20447" y="5224"/>
                    <a:pt x="20063" y="5020"/>
                  </a:cubicBezTo>
                  <a:cubicBezTo>
                    <a:pt x="19679" y="4838"/>
                    <a:pt x="19185" y="4611"/>
                    <a:pt x="18554" y="4384"/>
                  </a:cubicBezTo>
                  <a:cubicBezTo>
                    <a:pt x="17922" y="4157"/>
                    <a:pt x="17181" y="3952"/>
                    <a:pt x="16330" y="3748"/>
                  </a:cubicBezTo>
                  <a:cubicBezTo>
                    <a:pt x="15452" y="3543"/>
                    <a:pt x="14464" y="3453"/>
                    <a:pt x="13311" y="3453"/>
                  </a:cubicBezTo>
                  <a:cubicBezTo>
                    <a:pt x="12104" y="3453"/>
                    <a:pt x="10979" y="3634"/>
                    <a:pt x="9990" y="3975"/>
                  </a:cubicBezTo>
                  <a:cubicBezTo>
                    <a:pt x="9002" y="4316"/>
                    <a:pt x="8152" y="4815"/>
                    <a:pt x="7466" y="5451"/>
                  </a:cubicBezTo>
                  <a:cubicBezTo>
                    <a:pt x="6779" y="6087"/>
                    <a:pt x="6230" y="6860"/>
                    <a:pt x="5846" y="7768"/>
                  </a:cubicBezTo>
                  <a:cubicBezTo>
                    <a:pt x="5462" y="8654"/>
                    <a:pt x="5270" y="9653"/>
                    <a:pt x="5270" y="10743"/>
                  </a:cubicBezTo>
                  <a:cubicBezTo>
                    <a:pt x="5270" y="11947"/>
                    <a:pt x="5462" y="12992"/>
                    <a:pt x="5846" y="13901"/>
                  </a:cubicBezTo>
                  <a:cubicBezTo>
                    <a:pt x="6230" y="14809"/>
                    <a:pt x="6752" y="15559"/>
                    <a:pt x="7438" y="16172"/>
                  </a:cubicBezTo>
                  <a:cubicBezTo>
                    <a:pt x="8124" y="16785"/>
                    <a:pt x="8948" y="17239"/>
                    <a:pt x="9936" y="17557"/>
                  </a:cubicBezTo>
                  <a:cubicBezTo>
                    <a:pt x="10896" y="17875"/>
                    <a:pt x="11966" y="18034"/>
                    <a:pt x="13147" y="18034"/>
                  </a:cubicBezTo>
                  <a:cubicBezTo>
                    <a:pt x="13723" y="18034"/>
                    <a:pt x="14272" y="17989"/>
                    <a:pt x="14848" y="17875"/>
                  </a:cubicBezTo>
                  <a:cubicBezTo>
                    <a:pt x="15425" y="17762"/>
                    <a:pt x="15919" y="17603"/>
                    <a:pt x="16413" y="17398"/>
                  </a:cubicBezTo>
                  <a:lnTo>
                    <a:pt x="16413" y="12560"/>
                  </a:lnTo>
                  <a:lnTo>
                    <a:pt x="11637" y="12560"/>
                  </a:lnTo>
                  <a:cubicBezTo>
                    <a:pt x="11418" y="12560"/>
                    <a:pt x="11225" y="12447"/>
                    <a:pt x="11088" y="12197"/>
                  </a:cubicBezTo>
                  <a:cubicBezTo>
                    <a:pt x="10951" y="11947"/>
                    <a:pt x="10896" y="11538"/>
                    <a:pt x="10896" y="10971"/>
                  </a:cubicBezTo>
                  <a:cubicBezTo>
                    <a:pt x="10896" y="10675"/>
                    <a:pt x="10924" y="10426"/>
                    <a:pt x="10951" y="10221"/>
                  </a:cubicBezTo>
                  <a:cubicBezTo>
                    <a:pt x="10978" y="10017"/>
                    <a:pt x="11033" y="9858"/>
                    <a:pt x="11088" y="9721"/>
                  </a:cubicBezTo>
                  <a:cubicBezTo>
                    <a:pt x="11143" y="9608"/>
                    <a:pt x="11225" y="9517"/>
                    <a:pt x="11308" y="9449"/>
                  </a:cubicBezTo>
                  <a:cubicBezTo>
                    <a:pt x="11390" y="9381"/>
                    <a:pt x="11500" y="9358"/>
                    <a:pt x="11610" y="9358"/>
                  </a:cubicBezTo>
                  <a:lnTo>
                    <a:pt x="20118" y="9358"/>
                  </a:lnTo>
                  <a:cubicBezTo>
                    <a:pt x="20337" y="9358"/>
                    <a:pt x="20502" y="9381"/>
                    <a:pt x="20667" y="9449"/>
                  </a:cubicBezTo>
                  <a:cubicBezTo>
                    <a:pt x="20831" y="9517"/>
                    <a:pt x="20969" y="9608"/>
                    <a:pt x="21106" y="9721"/>
                  </a:cubicBezTo>
                  <a:cubicBezTo>
                    <a:pt x="21243" y="9835"/>
                    <a:pt x="21325" y="9971"/>
                    <a:pt x="21380" y="10153"/>
                  </a:cubicBezTo>
                  <a:cubicBezTo>
                    <a:pt x="21435" y="10312"/>
                    <a:pt x="21490" y="10516"/>
                    <a:pt x="21490" y="10721"/>
                  </a:cubicBezTo>
                  <a:lnTo>
                    <a:pt x="21490" y="19034"/>
                  </a:lnTo>
                  <a:cubicBezTo>
                    <a:pt x="21490" y="19352"/>
                    <a:pt x="21435" y="19647"/>
                    <a:pt x="21298" y="19874"/>
                  </a:cubicBezTo>
                  <a:cubicBezTo>
                    <a:pt x="21161" y="20101"/>
                    <a:pt x="20886" y="20306"/>
                    <a:pt x="20447" y="20442"/>
                  </a:cubicBezTo>
                  <a:cubicBezTo>
                    <a:pt x="20035" y="20578"/>
                    <a:pt x="19514" y="20714"/>
                    <a:pt x="18883" y="20873"/>
                  </a:cubicBezTo>
                  <a:cubicBezTo>
                    <a:pt x="18251" y="21032"/>
                    <a:pt x="17620" y="21146"/>
                    <a:pt x="16934" y="21259"/>
                  </a:cubicBezTo>
                  <a:cubicBezTo>
                    <a:pt x="16275" y="21373"/>
                    <a:pt x="15589" y="21441"/>
                    <a:pt x="14903" y="21509"/>
                  </a:cubicBezTo>
                  <a:cubicBezTo>
                    <a:pt x="14217" y="21555"/>
                    <a:pt x="13531" y="21600"/>
                    <a:pt x="12844" y="21600"/>
                  </a:cubicBezTo>
                  <a:cubicBezTo>
                    <a:pt x="10841" y="21600"/>
                    <a:pt x="9029" y="21350"/>
                    <a:pt x="7438" y="20873"/>
                  </a:cubicBezTo>
                  <a:cubicBezTo>
                    <a:pt x="5846" y="20396"/>
                    <a:pt x="4501" y="19692"/>
                    <a:pt x="3403" y="18784"/>
                  </a:cubicBezTo>
                  <a:cubicBezTo>
                    <a:pt x="2305" y="17875"/>
                    <a:pt x="1455" y="16762"/>
                    <a:pt x="878" y="15468"/>
                  </a:cubicBezTo>
                  <a:cubicBezTo>
                    <a:pt x="302" y="14173"/>
                    <a:pt x="0" y="12674"/>
                    <a:pt x="0" y="11016"/>
                  </a:cubicBezTo>
                  <a:cubicBezTo>
                    <a:pt x="0" y="9312"/>
                    <a:pt x="302" y="7768"/>
                    <a:pt x="933" y="6405"/>
                  </a:cubicBezTo>
                  <a:cubicBezTo>
                    <a:pt x="1564" y="5042"/>
                    <a:pt x="2443" y="3884"/>
                    <a:pt x="3568" y="2930"/>
                  </a:cubicBezTo>
                  <a:cubicBezTo>
                    <a:pt x="4721" y="1976"/>
                    <a:pt x="6093" y="1249"/>
                    <a:pt x="7712" y="750"/>
                  </a:cubicBezTo>
                  <a:cubicBezTo>
                    <a:pt x="9332" y="250"/>
                    <a:pt x="11143" y="0"/>
                    <a:pt x="13119" y="0"/>
                  </a:cubicBezTo>
                  <a:cubicBezTo>
                    <a:pt x="14217" y="0"/>
                    <a:pt x="15205" y="68"/>
                    <a:pt x="16111" y="182"/>
                  </a:cubicBezTo>
                  <a:cubicBezTo>
                    <a:pt x="17017" y="295"/>
                    <a:pt x="17785" y="454"/>
                    <a:pt x="18444" y="636"/>
                  </a:cubicBezTo>
                  <a:cubicBezTo>
                    <a:pt x="19102" y="818"/>
                    <a:pt x="19679" y="999"/>
                    <a:pt x="20118" y="1204"/>
                  </a:cubicBezTo>
                  <a:cubicBezTo>
                    <a:pt x="20557" y="1408"/>
                    <a:pt x="20859" y="1590"/>
                    <a:pt x="21051" y="1726"/>
                  </a:cubicBezTo>
                  <a:cubicBezTo>
                    <a:pt x="21216" y="1885"/>
                    <a:pt x="21353" y="2090"/>
                    <a:pt x="21435" y="2362"/>
                  </a:cubicBezTo>
                  <a:cubicBezTo>
                    <a:pt x="21573" y="2681"/>
                    <a:pt x="21600" y="3090"/>
                    <a:pt x="21600" y="3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1" name="Shape">
              <a:extLst>
                <a:ext uri="{FF2B5EF4-FFF2-40B4-BE49-F238E27FC236}">
                  <a16:creationId xmlns:a16="http://schemas.microsoft.com/office/drawing/2014/main" id="{D4E56F9F-56A3-44B8-AE90-D60326713E4C}"/>
                </a:ext>
              </a:extLst>
            </p:cNvPr>
            <p:cNvSpPr/>
            <p:nvPr/>
          </p:nvSpPr>
          <p:spPr>
            <a:xfrm>
              <a:off x="12623799" y="8750300"/>
              <a:ext cx="107278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7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2" y="676"/>
                    <a:pt x="7668" y="513"/>
                    <a:pt x="7770" y="396"/>
                  </a:cubicBezTo>
                  <a:cubicBezTo>
                    <a:pt x="7872" y="280"/>
                    <a:pt x="8025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3" y="280"/>
                    <a:pt x="13796" y="419"/>
                  </a:cubicBezTo>
                  <a:cubicBezTo>
                    <a:pt x="13898" y="536"/>
                    <a:pt x="13974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02" y="4218"/>
                  </a:moveTo>
                  <a:lnTo>
                    <a:pt x="10502" y="4218"/>
                  </a:lnTo>
                  <a:lnTo>
                    <a:pt x="7158" y="13305"/>
                  </a:lnTo>
                  <a:lnTo>
                    <a:pt x="13796" y="13305"/>
                  </a:lnTo>
                  <a:lnTo>
                    <a:pt x="10502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2" name="Shape">
              <a:extLst>
                <a:ext uri="{FF2B5EF4-FFF2-40B4-BE49-F238E27FC236}">
                  <a16:creationId xmlns:a16="http://schemas.microsoft.com/office/drawing/2014/main" id="{6DFA29B4-DD1A-4F43-A3DF-6D4E1D5077F8}"/>
                </a:ext>
              </a:extLst>
            </p:cNvPr>
            <p:cNvSpPr/>
            <p:nvPr/>
          </p:nvSpPr>
          <p:spPr>
            <a:xfrm>
              <a:off x="12738099" y="8750300"/>
              <a:ext cx="64009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1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2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19"/>
                    <a:pt x="20914" y="18090"/>
                  </a:cubicBezTo>
                  <a:cubicBezTo>
                    <a:pt x="21086" y="18160"/>
                    <a:pt x="21214" y="18253"/>
                    <a:pt x="21300" y="18394"/>
                  </a:cubicBezTo>
                  <a:cubicBezTo>
                    <a:pt x="21386" y="18534"/>
                    <a:pt x="21472" y="18721"/>
                    <a:pt x="21514" y="18932"/>
                  </a:cubicBezTo>
                  <a:cubicBezTo>
                    <a:pt x="21557" y="19143"/>
                    <a:pt x="21600" y="19447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3" name="Shape">
              <a:extLst>
                <a:ext uri="{FF2B5EF4-FFF2-40B4-BE49-F238E27FC236}">
                  <a16:creationId xmlns:a16="http://schemas.microsoft.com/office/drawing/2014/main" id="{057EDCD9-E9B8-4BF6-A66A-0FFB7EEBD606}"/>
                </a:ext>
              </a:extLst>
            </p:cNvPr>
            <p:cNvSpPr/>
            <p:nvPr/>
          </p:nvSpPr>
          <p:spPr>
            <a:xfrm>
              <a:off x="11861799" y="7277100"/>
              <a:ext cx="76837" cy="12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40"/>
                  </a:moveTo>
                  <a:cubicBezTo>
                    <a:pt x="21600" y="16043"/>
                    <a:pt x="21279" y="17010"/>
                    <a:pt x="20636" y="17843"/>
                  </a:cubicBezTo>
                  <a:cubicBezTo>
                    <a:pt x="19993" y="18675"/>
                    <a:pt x="19101" y="19373"/>
                    <a:pt x="17994" y="19913"/>
                  </a:cubicBezTo>
                  <a:cubicBezTo>
                    <a:pt x="16887" y="20475"/>
                    <a:pt x="15602" y="20880"/>
                    <a:pt x="14102" y="21172"/>
                  </a:cubicBezTo>
                  <a:cubicBezTo>
                    <a:pt x="12603" y="21465"/>
                    <a:pt x="11032" y="21600"/>
                    <a:pt x="9354" y="21600"/>
                  </a:cubicBezTo>
                  <a:cubicBezTo>
                    <a:pt x="8211" y="21600"/>
                    <a:pt x="7140" y="21532"/>
                    <a:pt x="6176" y="21420"/>
                  </a:cubicBezTo>
                  <a:cubicBezTo>
                    <a:pt x="5212" y="21307"/>
                    <a:pt x="4320" y="21150"/>
                    <a:pt x="3570" y="20992"/>
                  </a:cubicBezTo>
                  <a:cubicBezTo>
                    <a:pt x="2820" y="20835"/>
                    <a:pt x="2178" y="20655"/>
                    <a:pt x="1678" y="20475"/>
                  </a:cubicBezTo>
                  <a:cubicBezTo>
                    <a:pt x="1178" y="20295"/>
                    <a:pt x="821" y="20137"/>
                    <a:pt x="607" y="20002"/>
                  </a:cubicBezTo>
                  <a:cubicBezTo>
                    <a:pt x="393" y="19867"/>
                    <a:pt x="214" y="19665"/>
                    <a:pt x="143" y="19395"/>
                  </a:cubicBezTo>
                  <a:cubicBezTo>
                    <a:pt x="36" y="19125"/>
                    <a:pt x="0" y="18742"/>
                    <a:pt x="0" y="18247"/>
                  </a:cubicBezTo>
                  <a:cubicBezTo>
                    <a:pt x="0" y="17910"/>
                    <a:pt x="0" y="17640"/>
                    <a:pt x="36" y="17415"/>
                  </a:cubicBezTo>
                  <a:cubicBezTo>
                    <a:pt x="71" y="17190"/>
                    <a:pt x="143" y="17010"/>
                    <a:pt x="214" y="16875"/>
                  </a:cubicBezTo>
                  <a:cubicBezTo>
                    <a:pt x="285" y="16740"/>
                    <a:pt x="393" y="16627"/>
                    <a:pt x="536" y="16582"/>
                  </a:cubicBezTo>
                  <a:cubicBezTo>
                    <a:pt x="679" y="16537"/>
                    <a:pt x="821" y="16492"/>
                    <a:pt x="964" y="16492"/>
                  </a:cubicBezTo>
                  <a:cubicBezTo>
                    <a:pt x="1214" y="16492"/>
                    <a:pt x="1535" y="16582"/>
                    <a:pt x="1964" y="16762"/>
                  </a:cubicBezTo>
                  <a:cubicBezTo>
                    <a:pt x="2392" y="16943"/>
                    <a:pt x="2964" y="17145"/>
                    <a:pt x="3642" y="17347"/>
                  </a:cubicBezTo>
                  <a:cubicBezTo>
                    <a:pt x="4320" y="17550"/>
                    <a:pt x="5141" y="17752"/>
                    <a:pt x="6105" y="17933"/>
                  </a:cubicBezTo>
                  <a:cubicBezTo>
                    <a:pt x="7069" y="18113"/>
                    <a:pt x="8140" y="18202"/>
                    <a:pt x="9390" y="18202"/>
                  </a:cubicBezTo>
                  <a:cubicBezTo>
                    <a:pt x="10211" y="18202"/>
                    <a:pt x="10961" y="18135"/>
                    <a:pt x="11603" y="18022"/>
                  </a:cubicBezTo>
                  <a:cubicBezTo>
                    <a:pt x="12246" y="17910"/>
                    <a:pt x="12817" y="17730"/>
                    <a:pt x="13246" y="17505"/>
                  </a:cubicBezTo>
                  <a:cubicBezTo>
                    <a:pt x="13710" y="17280"/>
                    <a:pt x="14031" y="17010"/>
                    <a:pt x="14281" y="16673"/>
                  </a:cubicBezTo>
                  <a:cubicBezTo>
                    <a:pt x="14531" y="16335"/>
                    <a:pt x="14638" y="15975"/>
                    <a:pt x="14638" y="15548"/>
                  </a:cubicBezTo>
                  <a:cubicBezTo>
                    <a:pt x="14638" y="15075"/>
                    <a:pt x="14424" y="14670"/>
                    <a:pt x="14031" y="14333"/>
                  </a:cubicBezTo>
                  <a:cubicBezTo>
                    <a:pt x="13603" y="13995"/>
                    <a:pt x="13103" y="13680"/>
                    <a:pt x="12424" y="13433"/>
                  </a:cubicBezTo>
                  <a:cubicBezTo>
                    <a:pt x="11746" y="13185"/>
                    <a:pt x="11032" y="12915"/>
                    <a:pt x="10175" y="12690"/>
                  </a:cubicBezTo>
                  <a:cubicBezTo>
                    <a:pt x="9354" y="12465"/>
                    <a:pt x="8461" y="12217"/>
                    <a:pt x="7569" y="11947"/>
                  </a:cubicBezTo>
                  <a:cubicBezTo>
                    <a:pt x="6676" y="11700"/>
                    <a:pt x="5819" y="11385"/>
                    <a:pt x="4998" y="11070"/>
                  </a:cubicBezTo>
                  <a:cubicBezTo>
                    <a:pt x="4177" y="10732"/>
                    <a:pt x="3427" y="10350"/>
                    <a:pt x="2749" y="9900"/>
                  </a:cubicBezTo>
                  <a:cubicBezTo>
                    <a:pt x="2107" y="9450"/>
                    <a:pt x="1571" y="8910"/>
                    <a:pt x="1142" y="8280"/>
                  </a:cubicBezTo>
                  <a:cubicBezTo>
                    <a:pt x="750" y="7650"/>
                    <a:pt x="536" y="6907"/>
                    <a:pt x="536" y="6030"/>
                  </a:cubicBezTo>
                  <a:cubicBezTo>
                    <a:pt x="536" y="5040"/>
                    <a:pt x="821" y="4140"/>
                    <a:pt x="1428" y="3398"/>
                  </a:cubicBezTo>
                  <a:cubicBezTo>
                    <a:pt x="2035" y="2632"/>
                    <a:pt x="2821" y="2003"/>
                    <a:pt x="3820" y="1507"/>
                  </a:cubicBezTo>
                  <a:cubicBezTo>
                    <a:pt x="4820" y="1012"/>
                    <a:pt x="5998" y="630"/>
                    <a:pt x="7355" y="382"/>
                  </a:cubicBezTo>
                  <a:cubicBezTo>
                    <a:pt x="8711" y="135"/>
                    <a:pt x="10140" y="0"/>
                    <a:pt x="11675" y="0"/>
                  </a:cubicBezTo>
                  <a:cubicBezTo>
                    <a:pt x="12460" y="0"/>
                    <a:pt x="13246" y="45"/>
                    <a:pt x="14031" y="112"/>
                  </a:cubicBezTo>
                  <a:cubicBezTo>
                    <a:pt x="14816" y="180"/>
                    <a:pt x="15566" y="293"/>
                    <a:pt x="16244" y="428"/>
                  </a:cubicBezTo>
                  <a:cubicBezTo>
                    <a:pt x="16923" y="562"/>
                    <a:pt x="17530" y="697"/>
                    <a:pt x="18065" y="855"/>
                  </a:cubicBezTo>
                  <a:cubicBezTo>
                    <a:pt x="18601" y="1013"/>
                    <a:pt x="18958" y="1148"/>
                    <a:pt x="19101" y="1260"/>
                  </a:cubicBezTo>
                  <a:cubicBezTo>
                    <a:pt x="19243" y="1372"/>
                    <a:pt x="19386" y="1463"/>
                    <a:pt x="19458" y="1530"/>
                  </a:cubicBezTo>
                  <a:cubicBezTo>
                    <a:pt x="19529" y="1598"/>
                    <a:pt x="19565" y="1710"/>
                    <a:pt x="19600" y="1822"/>
                  </a:cubicBezTo>
                  <a:cubicBezTo>
                    <a:pt x="19636" y="1935"/>
                    <a:pt x="19672" y="2092"/>
                    <a:pt x="19672" y="2295"/>
                  </a:cubicBezTo>
                  <a:cubicBezTo>
                    <a:pt x="19672" y="2498"/>
                    <a:pt x="19707" y="2723"/>
                    <a:pt x="19707" y="2993"/>
                  </a:cubicBezTo>
                  <a:cubicBezTo>
                    <a:pt x="19707" y="3308"/>
                    <a:pt x="19707" y="3578"/>
                    <a:pt x="19672" y="3780"/>
                  </a:cubicBezTo>
                  <a:cubicBezTo>
                    <a:pt x="19636" y="4005"/>
                    <a:pt x="19600" y="4162"/>
                    <a:pt x="19529" y="4320"/>
                  </a:cubicBezTo>
                  <a:cubicBezTo>
                    <a:pt x="19458" y="4455"/>
                    <a:pt x="19386" y="4567"/>
                    <a:pt x="19279" y="4635"/>
                  </a:cubicBezTo>
                  <a:cubicBezTo>
                    <a:pt x="19172" y="4703"/>
                    <a:pt x="19029" y="4725"/>
                    <a:pt x="18851" y="4725"/>
                  </a:cubicBezTo>
                  <a:cubicBezTo>
                    <a:pt x="18672" y="4725"/>
                    <a:pt x="18351" y="4657"/>
                    <a:pt x="17958" y="4500"/>
                  </a:cubicBezTo>
                  <a:cubicBezTo>
                    <a:pt x="17565" y="4342"/>
                    <a:pt x="17030" y="4185"/>
                    <a:pt x="16459" y="4005"/>
                  </a:cubicBezTo>
                  <a:cubicBezTo>
                    <a:pt x="15852" y="3825"/>
                    <a:pt x="15173" y="3667"/>
                    <a:pt x="14388" y="3533"/>
                  </a:cubicBezTo>
                  <a:cubicBezTo>
                    <a:pt x="13603" y="3375"/>
                    <a:pt x="12745" y="3308"/>
                    <a:pt x="11817" y="3308"/>
                  </a:cubicBezTo>
                  <a:cubicBezTo>
                    <a:pt x="11068" y="3308"/>
                    <a:pt x="10425" y="3375"/>
                    <a:pt x="9890" y="3488"/>
                  </a:cubicBezTo>
                  <a:cubicBezTo>
                    <a:pt x="9354" y="3600"/>
                    <a:pt x="8890" y="3758"/>
                    <a:pt x="8533" y="3960"/>
                  </a:cubicBezTo>
                  <a:cubicBezTo>
                    <a:pt x="8176" y="4163"/>
                    <a:pt x="7890" y="4388"/>
                    <a:pt x="7712" y="4680"/>
                  </a:cubicBezTo>
                  <a:cubicBezTo>
                    <a:pt x="7533" y="4950"/>
                    <a:pt x="7426" y="5265"/>
                    <a:pt x="7426" y="5558"/>
                  </a:cubicBezTo>
                  <a:cubicBezTo>
                    <a:pt x="7426" y="6030"/>
                    <a:pt x="7640" y="6413"/>
                    <a:pt x="8033" y="6773"/>
                  </a:cubicBezTo>
                  <a:cubicBezTo>
                    <a:pt x="8426" y="7110"/>
                    <a:pt x="8961" y="7403"/>
                    <a:pt x="9640" y="7673"/>
                  </a:cubicBezTo>
                  <a:cubicBezTo>
                    <a:pt x="10318" y="7943"/>
                    <a:pt x="11068" y="8190"/>
                    <a:pt x="11925" y="8415"/>
                  </a:cubicBezTo>
                  <a:cubicBezTo>
                    <a:pt x="12781" y="8640"/>
                    <a:pt x="13638" y="8888"/>
                    <a:pt x="14531" y="9158"/>
                  </a:cubicBezTo>
                  <a:cubicBezTo>
                    <a:pt x="15423" y="9428"/>
                    <a:pt x="16280" y="9720"/>
                    <a:pt x="17137" y="10035"/>
                  </a:cubicBezTo>
                  <a:cubicBezTo>
                    <a:pt x="17994" y="10373"/>
                    <a:pt x="18744" y="10755"/>
                    <a:pt x="19422" y="11205"/>
                  </a:cubicBezTo>
                  <a:cubicBezTo>
                    <a:pt x="20100" y="11655"/>
                    <a:pt x="20636" y="12195"/>
                    <a:pt x="21029" y="12825"/>
                  </a:cubicBezTo>
                  <a:cubicBezTo>
                    <a:pt x="21386" y="13388"/>
                    <a:pt x="21600" y="14107"/>
                    <a:pt x="21600" y="149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4" name="Shape">
              <a:extLst>
                <a:ext uri="{FF2B5EF4-FFF2-40B4-BE49-F238E27FC236}">
                  <a16:creationId xmlns:a16="http://schemas.microsoft.com/office/drawing/2014/main" id="{ECBA424D-61A1-45FC-964B-0D1ED1749854}"/>
                </a:ext>
              </a:extLst>
            </p:cNvPr>
            <p:cNvSpPr/>
            <p:nvPr/>
          </p:nvSpPr>
          <p:spPr>
            <a:xfrm>
              <a:off x="11950700" y="7277099"/>
              <a:ext cx="111633" cy="12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3"/>
                  </a:moveTo>
                  <a:cubicBezTo>
                    <a:pt x="21600" y="12282"/>
                    <a:pt x="21354" y="13831"/>
                    <a:pt x="20887" y="15201"/>
                  </a:cubicBezTo>
                  <a:cubicBezTo>
                    <a:pt x="20421" y="16571"/>
                    <a:pt x="19708" y="17716"/>
                    <a:pt x="18799" y="18681"/>
                  </a:cubicBezTo>
                  <a:cubicBezTo>
                    <a:pt x="17865" y="19624"/>
                    <a:pt x="16710" y="20365"/>
                    <a:pt x="15358" y="20859"/>
                  </a:cubicBezTo>
                  <a:cubicBezTo>
                    <a:pt x="14007" y="21353"/>
                    <a:pt x="12410" y="21600"/>
                    <a:pt x="10616" y="21600"/>
                  </a:cubicBezTo>
                  <a:cubicBezTo>
                    <a:pt x="8847" y="21600"/>
                    <a:pt x="7298" y="21398"/>
                    <a:pt x="5971" y="20971"/>
                  </a:cubicBezTo>
                  <a:cubicBezTo>
                    <a:pt x="4644" y="20545"/>
                    <a:pt x="3539" y="19894"/>
                    <a:pt x="2654" y="19018"/>
                  </a:cubicBezTo>
                  <a:cubicBezTo>
                    <a:pt x="1769" y="18142"/>
                    <a:pt x="1106" y="17042"/>
                    <a:pt x="664" y="15695"/>
                  </a:cubicBezTo>
                  <a:cubicBezTo>
                    <a:pt x="221" y="14348"/>
                    <a:pt x="0" y="12753"/>
                    <a:pt x="0" y="10935"/>
                  </a:cubicBezTo>
                  <a:cubicBezTo>
                    <a:pt x="0" y="9251"/>
                    <a:pt x="246" y="7724"/>
                    <a:pt x="713" y="6377"/>
                  </a:cubicBezTo>
                  <a:cubicBezTo>
                    <a:pt x="1179" y="5029"/>
                    <a:pt x="1892" y="3884"/>
                    <a:pt x="2801" y="2941"/>
                  </a:cubicBezTo>
                  <a:cubicBezTo>
                    <a:pt x="3735" y="1998"/>
                    <a:pt x="4890" y="1280"/>
                    <a:pt x="6242" y="763"/>
                  </a:cubicBezTo>
                  <a:cubicBezTo>
                    <a:pt x="7618" y="247"/>
                    <a:pt x="9215" y="0"/>
                    <a:pt x="11009" y="0"/>
                  </a:cubicBezTo>
                  <a:cubicBezTo>
                    <a:pt x="12729" y="0"/>
                    <a:pt x="14253" y="202"/>
                    <a:pt x="15579" y="629"/>
                  </a:cubicBezTo>
                  <a:cubicBezTo>
                    <a:pt x="16906" y="1055"/>
                    <a:pt x="18012" y="1684"/>
                    <a:pt x="18897" y="2560"/>
                  </a:cubicBezTo>
                  <a:cubicBezTo>
                    <a:pt x="19781" y="3435"/>
                    <a:pt x="20445" y="4536"/>
                    <a:pt x="20912" y="5860"/>
                  </a:cubicBezTo>
                  <a:cubicBezTo>
                    <a:pt x="21379" y="7185"/>
                    <a:pt x="21600" y="8734"/>
                    <a:pt x="21600" y="10553"/>
                  </a:cubicBezTo>
                  <a:close/>
                  <a:moveTo>
                    <a:pt x="16735" y="10778"/>
                  </a:moveTo>
                  <a:cubicBezTo>
                    <a:pt x="16735" y="9677"/>
                    <a:pt x="16636" y="8689"/>
                    <a:pt x="16440" y="7791"/>
                  </a:cubicBezTo>
                  <a:cubicBezTo>
                    <a:pt x="16243" y="6893"/>
                    <a:pt x="15924" y="6130"/>
                    <a:pt x="15481" y="5479"/>
                  </a:cubicBezTo>
                  <a:cubicBezTo>
                    <a:pt x="15039" y="4850"/>
                    <a:pt x="14425" y="4356"/>
                    <a:pt x="13663" y="3997"/>
                  </a:cubicBezTo>
                  <a:cubicBezTo>
                    <a:pt x="12901" y="3638"/>
                    <a:pt x="11967" y="3480"/>
                    <a:pt x="10837" y="3480"/>
                  </a:cubicBezTo>
                  <a:cubicBezTo>
                    <a:pt x="9706" y="3480"/>
                    <a:pt x="8748" y="3682"/>
                    <a:pt x="7986" y="4064"/>
                  </a:cubicBezTo>
                  <a:cubicBezTo>
                    <a:pt x="7225" y="4446"/>
                    <a:pt x="6610" y="4985"/>
                    <a:pt x="6143" y="5636"/>
                  </a:cubicBezTo>
                  <a:cubicBezTo>
                    <a:pt x="5676" y="6287"/>
                    <a:pt x="5332" y="7050"/>
                    <a:pt x="5136" y="7926"/>
                  </a:cubicBezTo>
                  <a:cubicBezTo>
                    <a:pt x="4939" y="8802"/>
                    <a:pt x="4841" y="9722"/>
                    <a:pt x="4841" y="10710"/>
                  </a:cubicBezTo>
                  <a:cubicBezTo>
                    <a:pt x="4841" y="11855"/>
                    <a:pt x="4939" y="12866"/>
                    <a:pt x="5136" y="13786"/>
                  </a:cubicBezTo>
                  <a:cubicBezTo>
                    <a:pt x="5333" y="14707"/>
                    <a:pt x="5652" y="15470"/>
                    <a:pt x="6094" y="16121"/>
                  </a:cubicBezTo>
                  <a:cubicBezTo>
                    <a:pt x="6537" y="16773"/>
                    <a:pt x="7151" y="17267"/>
                    <a:pt x="7888" y="17603"/>
                  </a:cubicBezTo>
                  <a:cubicBezTo>
                    <a:pt x="8650" y="17940"/>
                    <a:pt x="9584" y="18120"/>
                    <a:pt x="10739" y="18120"/>
                  </a:cubicBezTo>
                  <a:cubicBezTo>
                    <a:pt x="11893" y="18120"/>
                    <a:pt x="12827" y="17918"/>
                    <a:pt x="13589" y="17536"/>
                  </a:cubicBezTo>
                  <a:cubicBezTo>
                    <a:pt x="14351" y="17154"/>
                    <a:pt x="14965" y="16615"/>
                    <a:pt x="15432" y="15964"/>
                  </a:cubicBezTo>
                  <a:cubicBezTo>
                    <a:pt x="15899" y="15313"/>
                    <a:pt x="16243" y="14527"/>
                    <a:pt x="16439" y="13629"/>
                  </a:cubicBezTo>
                  <a:cubicBezTo>
                    <a:pt x="16636" y="12709"/>
                    <a:pt x="16735" y="11766"/>
                    <a:pt x="16735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5" name="Shape">
              <a:extLst>
                <a:ext uri="{FF2B5EF4-FFF2-40B4-BE49-F238E27FC236}">
                  <a16:creationId xmlns:a16="http://schemas.microsoft.com/office/drawing/2014/main" id="{9A6A235B-14BD-4627-A9CF-0DF62D5C268D}"/>
                </a:ext>
              </a:extLst>
            </p:cNvPr>
            <p:cNvSpPr/>
            <p:nvPr/>
          </p:nvSpPr>
          <p:spPr>
            <a:xfrm>
              <a:off x="12077700" y="7277100"/>
              <a:ext cx="64898" cy="11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96"/>
                  </a:moveTo>
                  <a:cubicBezTo>
                    <a:pt x="21600" y="20120"/>
                    <a:pt x="21558" y="20398"/>
                    <a:pt x="21515" y="20629"/>
                  </a:cubicBezTo>
                  <a:cubicBezTo>
                    <a:pt x="21473" y="20860"/>
                    <a:pt x="21388" y="21045"/>
                    <a:pt x="21304" y="21184"/>
                  </a:cubicBezTo>
                  <a:cubicBezTo>
                    <a:pt x="21219" y="21322"/>
                    <a:pt x="21093" y="21438"/>
                    <a:pt x="20924" y="21508"/>
                  </a:cubicBezTo>
                  <a:cubicBezTo>
                    <a:pt x="20755" y="21577"/>
                    <a:pt x="20585" y="21600"/>
                    <a:pt x="20374" y="21600"/>
                  </a:cubicBezTo>
                  <a:lnTo>
                    <a:pt x="2367" y="21600"/>
                  </a:lnTo>
                  <a:cubicBezTo>
                    <a:pt x="1691" y="21600"/>
                    <a:pt x="1141" y="21484"/>
                    <a:pt x="676" y="21276"/>
                  </a:cubicBezTo>
                  <a:cubicBezTo>
                    <a:pt x="211" y="21068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78"/>
                    <a:pt x="42" y="486"/>
                    <a:pt x="211" y="393"/>
                  </a:cubicBezTo>
                  <a:cubicBezTo>
                    <a:pt x="380" y="301"/>
                    <a:pt x="550" y="231"/>
                    <a:pt x="845" y="185"/>
                  </a:cubicBezTo>
                  <a:cubicBezTo>
                    <a:pt x="1141" y="139"/>
                    <a:pt x="1564" y="93"/>
                    <a:pt x="2071" y="46"/>
                  </a:cubicBezTo>
                  <a:cubicBezTo>
                    <a:pt x="2578" y="23"/>
                    <a:pt x="3213" y="0"/>
                    <a:pt x="4016" y="0"/>
                  </a:cubicBezTo>
                  <a:cubicBezTo>
                    <a:pt x="4819" y="0"/>
                    <a:pt x="5453" y="23"/>
                    <a:pt x="5960" y="46"/>
                  </a:cubicBezTo>
                  <a:cubicBezTo>
                    <a:pt x="6467" y="69"/>
                    <a:pt x="6890" y="116"/>
                    <a:pt x="7186" y="185"/>
                  </a:cubicBezTo>
                  <a:cubicBezTo>
                    <a:pt x="7482" y="231"/>
                    <a:pt x="7693" y="324"/>
                    <a:pt x="7862" y="393"/>
                  </a:cubicBezTo>
                  <a:cubicBezTo>
                    <a:pt x="7989" y="486"/>
                    <a:pt x="8073" y="578"/>
                    <a:pt x="8073" y="694"/>
                  </a:cubicBezTo>
                  <a:lnTo>
                    <a:pt x="8073" y="17969"/>
                  </a:lnTo>
                  <a:lnTo>
                    <a:pt x="20416" y="17969"/>
                  </a:lnTo>
                  <a:cubicBezTo>
                    <a:pt x="20627" y="17969"/>
                    <a:pt x="20797" y="17992"/>
                    <a:pt x="20966" y="18061"/>
                  </a:cubicBezTo>
                  <a:cubicBezTo>
                    <a:pt x="21135" y="18131"/>
                    <a:pt x="21262" y="18223"/>
                    <a:pt x="21346" y="18362"/>
                  </a:cubicBezTo>
                  <a:cubicBezTo>
                    <a:pt x="21431" y="18501"/>
                    <a:pt x="21515" y="18686"/>
                    <a:pt x="21557" y="18917"/>
                  </a:cubicBezTo>
                  <a:cubicBezTo>
                    <a:pt x="21558" y="19195"/>
                    <a:pt x="21600" y="19472"/>
                    <a:pt x="21600" y="1979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6" name="Shape">
              <a:extLst>
                <a:ext uri="{FF2B5EF4-FFF2-40B4-BE49-F238E27FC236}">
                  <a16:creationId xmlns:a16="http://schemas.microsoft.com/office/drawing/2014/main" id="{D6FEE554-4A0B-4142-BFA3-06327716F72C}"/>
                </a:ext>
              </a:extLst>
            </p:cNvPr>
            <p:cNvSpPr/>
            <p:nvPr/>
          </p:nvSpPr>
          <p:spPr>
            <a:xfrm>
              <a:off x="12153899" y="7277099"/>
              <a:ext cx="96394" cy="12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69"/>
                  </a:moveTo>
                  <a:cubicBezTo>
                    <a:pt x="21600" y="14665"/>
                    <a:pt x="21372" y="15825"/>
                    <a:pt x="20889" y="16848"/>
                  </a:cubicBezTo>
                  <a:cubicBezTo>
                    <a:pt x="20405" y="17871"/>
                    <a:pt x="19722" y="18735"/>
                    <a:pt x="18783" y="19440"/>
                  </a:cubicBezTo>
                  <a:cubicBezTo>
                    <a:pt x="17843" y="20145"/>
                    <a:pt x="16705" y="20690"/>
                    <a:pt x="15339" y="21054"/>
                  </a:cubicBezTo>
                  <a:cubicBezTo>
                    <a:pt x="13973" y="21418"/>
                    <a:pt x="12408" y="21600"/>
                    <a:pt x="10643" y="21600"/>
                  </a:cubicBezTo>
                  <a:cubicBezTo>
                    <a:pt x="8993" y="21600"/>
                    <a:pt x="7485" y="21441"/>
                    <a:pt x="6175" y="21100"/>
                  </a:cubicBezTo>
                  <a:cubicBezTo>
                    <a:pt x="4866" y="20759"/>
                    <a:pt x="3728" y="20259"/>
                    <a:pt x="2817" y="19599"/>
                  </a:cubicBezTo>
                  <a:cubicBezTo>
                    <a:pt x="1907" y="18917"/>
                    <a:pt x="1195" y="18076"/>
                    <a:pt x="711" y="17076"/>
                  </a:cubicBezTo>
                  <a:cubicBezTo>
                    <a:pt x="228" y="16075"/>
                    <a:pt x="0" y="14893"/>
                    <a:pt x="0" y="13551"/>
                  </a:cubicBezTo>
                  <a:lnTo>
                    <a:pt x="0" y="705"/>
                  </a:lnTo>
                  <a:cubicBezTo>
                    <a:pt x="0" y="591"/>
                    <a:pt x="28" y="500"/>
                    <a:pt x="114" y="410"/>
                  </a:cubicBezTo>
                  <a:cubicBezTo>
                    <a:pt x="199" y="319"/>
                    <a:pt x="341" y="250"/>
                    <a:pt x="541" y="205"/>
                  </a:cubicBezTo>
                  <a:cubicBezTo>
                    <a:pt x="740" y="159"/>
                    <a:pt x="1024" y="114"/>
                    <a:pt x="1366" y="68"/>
                  </a:cubicBezTo>
                  <a:cubicBezTo>
                    <a:pt x="1707" y="46"/>
                    <a:pt x="2134" y="23"/>
                    <a:pt x="2675" y="23"/>
                  </a:cubicBezTo>
                  <a:cubicBezTo>
                    <a:pt x="3187" y="23"/>
                    <a:pt x="3614" y="46"/>
                    <a:pt x="3956" y="68"/>
                  </a:cubicBezTo>
                  <a:cubicBezTo>
                    <a:pt x="4297" y="91"/>
                    <a:pt x="4553" y="137"/>
                    <a:pt x="4781" y="205"/>
                  </a:cubicBezTo>
                  <a:cubicBezTo>
                    <a:pt x="4980" y="250"/>
                    <a:pt x="5122" y="341"/>
                    <a:pt x="5208" y="410"/>
                  </a:cubicBezTo>
                  <a:cubicBezTo>
                    <a:pt x="5293" y="478"/>
                    <a:pt x="5350" y="591"/>
                    <a:pt x="5350" y="705"/>
                  </a:cubicBezTo>
                  <a:lnTo>
                    <a:pt x="5350" y="13165"/>
                  </a:lnTo>
                  <a:cubicBezTo>
                    <a:pt x="5350" y="14006"/>
                    <a:pt x="5464" y="14734"/>
                    <a:pt x="5749" y="15348"/>
                  </a:cubicBezTo>
                  <a:cubicBezTo>
                    <a:pt x="6033" y="15961"/>
                    <a:pt x="6375" y="16462"/>
                    <a:pt x="6859" y="16871"/>
                  </a:cubicBezTo>
                  <a:cubicBezTo>
                    <a:pt x="7342" y="17280"/>
                    <a:pt x="7912" y="17576"/>
                    <a:pt x="8594" y="17780"/>
                  </a:cubicBezTo>
                  <a:cubicBezTo>
                    <a:pt x="9277" y="17985"/>
                    <a:pt x="10017" y="18076"/>
                    <a:pt x="10843" y="18076"/>
                  </a:cubicBezTo>
                  <a:cubicBezTo>
                    <a:pt x="11696" y="18076"/>
                    <a:pt x="12436" y="17985"/>
                    <a:pt x="13119" y="17758"/>
                  </a:cubicBezTo>
                  <a:cubicBezTo>
                    <a:pt x="13774" y="17553"/>
                    <a:pt x="14343" y="17257"/>
                    <a:pt x="14827" y="16848"/>
                  </a:cubicBezTo>
                  <a:cubicBezTo>
                    <a:pt x="15282" y="16462"/>
                    <a:pt x="15652" y="15961"/>
                    <a:pt x="15908" y="15370"/>
                  </a:cubicBezTo>
                  <a:cubicBezTo>
                    <a:pt x="16164" y="14779"/>
                    <a:pt x="16278" y="14120"/>
                    <a:pt x="16278" y="13392"/>
                  </a:cubicBezTo>
                  <a:lnTo>
                    <a:pt x="16278" y="682"/>
                  </a:lnTo>
                  <a:cubicBezTo>
                    <a:pt x="16278" y="569"/>
                    <a:pt x="16307" y="478"/>
                    <a:pt x="16392" y="387"/>
                  </a:cubicBezTo>
                  <a:cubicBezTo>
                    <a:pt x="16477" y="296"/>
                    <a:pt x="16620" y="227"/>
                    <a:pt x="16819" y="182"/>
                  </a:cubicBezTo>
                  <a:cubicBezTo>
                    <a:pt x="17018" y="136"/>
                    <a:pt x="17303" y="91"/>
                    <a:pt x="17644" y="46"/>
                  </a:cubicBezTo>
                  <a:cubicBezTo>
                    <a:pt x="17986" y="23"/>
                    <a:pt x="18413" y="0"/>
                    <a:pt x="18953" y="0"/>
                  </a:cubicBezTo>
                  <a:cubicBezTo>
                    <a:pt x="19494" y="0"/>
                    <a:pt x="19892" y="23"/>
                    <a:pt x="20234" y="46"/>
                  </a:cubicBezTo>
                  <a:cubicBezTo>
                    <a:pt x="20575" y="68"/>
                    <a:pt x="20832" y="114"/>
                    <a:pt x="21031" y="182"/>
                  </a:cubicBezTo>
                  <a:cubicBezTo>
                    <a:pt x="21230" y="227"/>
                    <a:pt x="21372" y="318"/>
                    <a:pt x="21458" y="387"/>
                  </a:cubicBezTo>
                  <a:cubicBezTo>
                    <a:pt x="21543" y="478"/>
                    <a:pt x="21572" y="569"/>
                    <a:pt x="21572" y="682"/>
                  </a:cubicBezTo>
                  <a:lnTo>
                    <a:pt x="21572" y="1336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7" name="Shape">
              <a:extLst>
                <a:ext uri="{FF2B5EF4-FFF2-40B4-BE49-F238E27FC236}">
                  <a16:creationId xmlns:a16="http://schemas.microsoft.com/office/drawing/2014/main" id="{B4F27498-83B5-45F8-8900-07FBE9567786}"/>
                </a:ext>
              </a:extLst>
            </p:cNvPr>
            <p:cNvSpPr/>
            <p:nvPr/>
          </p:nvSpPr>
          <p:spPr>
            <a:xfrm>
              <a:off x="12268199" y="7277100"/>
              <a:ext cx="90427" cy="11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4"/>
                  </a:moveTo>
                  <a:cubicBezTo>
                    <a:pt x="21600" y="2128"/>
                    <a:pt x="21570" y="2405"/>
                    <a:pt x="21539" y="2636"/>
                  </a:cubicBezTo>
                  <a:cubicBezTo>
                    <a:pt x="21509" y="2868"/>
                    <a:pt x="21448" y="3053"/>
                    <a:pt x="21388" y="3191"/>
                  </a:cubicBezTo>
                  <a:cubicBezTo>
                    <a:pt x="21327" y="3330"/>
                    <a:pt x="21236" y="3423"/>
                    <a:pt x="21115" y="3492"/>
                  </a:cubicBezTo>
                  <a:cubicBezTo>
                    <a:pt x="20993" y="3561"/>
                    <a:pt x="20872" y="3584"/>
                    <a:pt x="20750" y="3584"/>
                  </a:cubicBezTo>
                  <a:lnTo>
                    <a:pt x="13682" y="3584"/>
                  </a:lnTo>
                  <a:lnTo>
                    <a:pt x="13682" y="20906"/>
                  </a:lnTo>
                  <a:cubicBezTo>
                    <a:pt x="13682" y="21022"/>
                    <a:pt x="13621" y="21114"/>
                    <a:pt x="13530" y="21207"/>
                  </a:cubicBezTo>
                  <a:cubicBezTo>
                    <a:pt x="13439" y="21299"/>
                    <a:pt x="13288" y="21369"/>
                    <a:pt x="13075" y="21415"/>
                  </a:cubicBezTo>
                  <a:cubicBezTo>
                    <a:pt x="12863" y="21461"/>
                    <a:pt x="12560" y="21507"/>
                    <a:pt x="12196" y="21554"/>
                  </a:cubicBezTo>
                  <a:cubicBezTo>
                    <a:pt x="11832" y="21600"/>
                    <a:pt x="11376" y="21600"/>
                    <a:pt x="10800" y="21600"/>
                  </a:cubicBezTo>
                  <a:cubicBezTo>
                    <a:pt x="10224" y="21600"/>
                    <a:pt x="9799" y="21577"/>
                    <a:pt x="9404" y="21554"/>
                  </a:cubicBezTo>
                  <a:cubicBezTo>
                    <a:pt x="9010" y="21531"/>
                    <a:pt x="8737" y="21484"/>
                    <a:pt x="8525" y="21415"/>
                  </a:cubicBezTo>
                  <a:cubicBezTo>
                    <a:pt x="8312" y="21369"/>
                    <a:pt x="8161" y="21299"/>
                    <a:pt x="8070" y="21207"/>
                  </a:cubicBezTo>
                  <a:cubicBezTo>
                    <a:pt x="7979" y="21114"/>
                    <a:pt x="7918" y="21022"/>
                    <a:pt x="7918" y="20906"/>
                  </a:cubicBezTo>
                  <a:lnTo>
                    <a:pt x="7918" y="3584"/>
                  </a:lnTo>
                  <a:lnTo>
                    <a:pt x="850" y="3584"/>
                  </a:lnTo>
                  <a:cubicBezTo>
                    <a:pt x="698" y="3584"/>
                    <a:pt x="576" y="3561"/>
                    <a:pt x="485" y="3492"/>
                  </a:cubicBezTo>
                  <a:cubicBezTo>
                    <a:pt x="394" y="3423"/>
                    <a:pt x="303" y="3330"/>
                    <a:pt x="212" y="3191"/>
                  </a:cubicBezTo>
                  <a:cubicBezTo>
                    <a:pt x="152" y="3053"/>
                    <a:pt x="91" y="2868"/>
                    <a:pt x="61" y="2636"/>
                  </a:cubicBezTo>
                  <a:cubicBezTo>
                    <a:pt x="30" y="2405"/>
                    <a:pt x="0" y="2128"/>
                    <a:pt x="0" y="1804"/>
                  </a:cubicBezTo>
                  <a:cubicBezTo>
                    <a:pt x="0" y="1480"/>
                    <a:pt x="30" y="1179"/>
                    <a:pt x="61" y="948"/>
                  </a:cubicBezTo>
                  <a:cubicBezTo>
                    <a:pt x="91" y="717"/>
                    <a:pt x="152" y="532"/>
                    <a:pt x="212" y="393"/>
                  </a:cubicBezTo>
                  <a:cubicBezTo>
                    <a:pt x="273" y="254"/>
                    <a:pt x="364" y="162"/>
                    <a:pt x="485" y="92"/>
                  </a:cubicBezTo>
                  <a:cubicBezTo>
                    <a:pt x="607" y="23"/>
                    <a:pt x="698" y="0"/>
                    <a:pt x="850" y="0"/>
                  </a:cubicBezTo>
                  <a:lnTo>
                    <a:pt x="20720" y="0"/>
                  </a:lnTo>
                  <a:cubicBezTo>
                    <a:pt x="20841" y="0"/>
                    <a:pt x="20963" y="23"/>
                    <a:pt x="21084" y="92"/>
                  </a:cubicBezTo>
                  <a:cubicBezTo>
                    <a:pt x="21205" y="162"/>
                    <a:pt x="21296" y="254"/>
                    <a:pt x="21357" y="393"/>
                  </a:cubicBezTo>
                  <a:cubicBezTo>
                    <a:pt x="21418" y="532"/>
                    <a:pt x="21478" y="717"/>
                    <a:pt x="21509" y="948"/>
                  </a:cubicBezTo>
                  <a:cubicBezTo>
                    <a:pt x="21600" y="1202"/>
                    <a:pt x="21600" y="1480"/>
                    <a:pt x="21600" y="18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8" name="Shape">
              <a:extLst>
                <a:ext uri="{FF2B5EF4-FFF2-40B4-BE49-F238E27FC236}">
                  <a16:creationId xmlns:a16="http://schemas.microsoft.com/office/drawing/2014/main" id="{73E28405-6DD9-4C8B-82BD-ED07DBB9D5A9}"/>
                </a:ext>
              </a:extLst>
            </p:cNvPr>
            <p:cNvSpPr/>
            <p:nvPr/>
          </p:nvSpPr>
          <p:spPr>
            <a:xfrm>
              <a:off x="12369800" y="7277100"/>
              <a:ext cx="24257" cy="11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24"/>
                    <a:pt x="21374" y="21116"/>
                    <a:pt x="21035" y="21208"/>
                  </a:cubicBezTo>
                  <a:cubicBezTo>
                    <a:pt x="20695" y="21300"/>
                    <a:pt x="20130" y="21369"/>
                    <a:pt x="19226" y="21416"/>
                  </a:cubicBezTo>
                  <a:cubicBezTo>
                    <a:pt x="18434" y="21462"/>
                    <a:pt x="17303" y="21508"/>
                    <a:pt x="15946" y="21554"/>
                  </a:cubicBezTo>
                  <a:cubicBezTo>
                    <a:pt x="14589" y="21577"/>
                    <a:pt x="12892" y="21600"/>
                    <a:pt x="10744" y="21600"/>
                  </a:cubicBezTo>
                  <a:cubicBezTo>
                    <a:pt x="8708" y="21600"/>
                    <a:pt x="7012" y="21577"/>
                    <a:pt x="5541" y="21554"/>
                  </a:cubicBezTo>
                  <a:cubicBezTo>
                    <a:pt x="4071" y="21531"/>
                    <a:pt x="3054" y="21485"/>
                    <a:pt x="2262" y="21416"/>
                  </a:cubicBezTo>
                  <a:cubicBezTo>
                    <a:pt x="1470" y="21369"/>
                    <a:pt x="905" y="21300"/>
                    <a:pt x="565" y="21208"/>
                  </a:cubicBezTo>
                  <a:cubicBezTo>
                    <a:pt x="226" y="21116"/>
                    <a:pt x="0" y="21024"/>
                    <a:pt x="0" y="20908"/>
                  </a:cubicBezTo>
                  <a:lnTo>
                    <a:pt x="0" y="692"/>
                  </a:lnTo>
                  <a:cubicBezTo>
                    <a:pt x="0" y="576"/>
                    <a:pt x="113" y="484"/>
                    <a:pt x="565" y="392"/>
                  </a:cubicBezTo>
                  <a:cubicBezTo>
                    <a:pt x="1017" y="300"/>
                    <a:pt x="1470" y="231"/>
                    <a:pt x="2374" y="184"/>
                  </a:cubicBezTo>
                  <a:cubicBezTo>
                    <a:pt x="3166" y="138"/>
                    <a:pt x="4297" y="92"/>
                    <a:pt x="5654" y="46"/>
                  </a:cubicBezTo>
                  <a:cubicBezTo>
                    <a:pt x="7011" y="23"/>
                    <a:pt x="8708" y="0"/>
                    <a:pt x="10743" y="0"/>
                  </a:cubicBezTo>
                  <a:cubicBezTo>
                    <a:pt x="12892" y="0"/>
                    <a:pt x="14588" y="23"/>
                    <a:pt x="15945" y="46"/>
                  </a:cubicBezTo>
                  <a:cubicBezTo>
                    <a:pt x="17303" y="69"/>
                    <a:pt x="18433" y="115"/>
                    <a:pt x="19225" y="184"/>
                  </a:cubicBezTo>
                  <a:cubicBezTo>
                    <a:pt x="20017" y="231"/>
                    <a:pt x="20582" y="323"/>
                    <a:pt x="21034" y="392"/>
                  </a:cubicBezTo>
                  <a:cubicBezTo>
                    <a:pt x="21374" y="484"/>
                    <a:pt x="21599" y="576"/>
                    <a:pt x="21599" y="692"/>
                  </a:cubicBezTo>
                  <a:lnTo>
                    <a:pt x="2159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9" name="Shape">
              <a:extLst>
                <a:ext uri="{FF2B5EF4-FFF2-40B4-BE49-F238E27FC236}">
                  <a16:creationId xmlns:a16="http://schemas.microsoft.com/office/drawing/2014/main" id="{1FE9476B-9881-4D2A-BCFC-A9452C519A16}"/>
                </a:ext>
              </a:extLst>
            </p:cNvPr>
            <p:cNvSpPr/>
            <p:nvPr/>
          </p:nvSpPr>
          <p:spPr>
            <a:xfrm>
              <a:off x="12407900" y="7277099"/>
              <a:ext cx="111633" cy="12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3"/>
                  </a:moveTo>
                  <a:cubicBezTo>
                    <a:pt x="21600" y="12282"/>
                    <a:pt x="21354" y="13831"/>
                    <a:pt x="20887" y="15201"/>
                  </a:cubicBezTo>
                  <a:cubicBezTo>
                    <a:pt x="20421" y="16571"/>
                    <a:pt x="19708" y="17716"/>
                    <a:pt x="18799" y="18681"/>
                  </a:cubicBezTo>
                  <a:cubicBezTo>
                    <a:pt x="17865" y="19624"/>
                    <a:pt x="16710" y="20365"/>
                    <a:pt x="15358" y="20859"/>
                  </a:cubicBezTo>
                  <a:cubicBezTo>
                    <a:pt x="14007" y="21353"/>
                    <a:pt x="12410" y="21600"/>
                    <a:pt x="10616" y="21600"/>
                  </a:cubicBezTo>
                  <a:cubicBezTo>
                    <a:pt x="8847" y="21600"/>
                    <a:pt x="7298" y="21398"/>
                    <a:pt x="5971" y="20971"/>
                  </a:cubicBezTo>
                  <a:cubicBezTo>
                    <a:pt x="4644" y="20545"/>
                    <a:pt x="3539" y="19894"/>
                    <a:pt x="2654" y="19018"/>
                  </a:cubicBezTo>
                  <a:cubicBezTo>
                    <a:pt x="1769" y="18142"/>
                    <a:pt x="1106" y="17042"/>
                    <a:pt x="664" y="15695"/>
                  </a:cubicBezTo>
                  <a:cubicBezTo>
                    <a:pt x="221" y="14348"/>
                    <a:pt x="0" y="12753"/>
                    <a:pt x="0" y="10935"/>
                  </a:cubicBezTo>
                  <a:cubicBezTo>
                    <a:pt x="0" y="9251"/>
                    <a:pt x="246" y="7724"/>
                    <a:pt x="713" y="6377"/>
                  </a:cubicBezTo>
                  <a:cubicBezTo>
                    <a:pt x="1179" y="5029"/>
                    <a:pt x="1892" y="3884"/>
                    <a:pt x="2801" y="2941"/>
                  </a:cubicBezTo>
                  <a:cubicBezTo>
                    <a:pt x="3735" y="1998"/>
                    <a:pt x="4890" y="1280"/>
                    <a:pt x="6242" y="763"/>
                  </a:cubicBezTo>
                  <a:cubicBezTo>
                    <a:pt x="7618" y="247"/>
                    <a:pt x="9215" y="0"/>
                    <a:pt x="11009" y="0"/>
                  </a:cubicBezTo>
                  <a:cubicBezTo>
                    <a:pt x="12729" y="0"/>
                    <a:pt x="14253" y="202"/>
                    <a:pt x="15579" y="629"/>
                  </a:cubicBezTo>
                  <a:cubicBezTo>
                    <a:pt x="16906" y="1055"/>
                    <a:pt x="18012" y="1684"/>
                    <a:pt x="18897" y="2560"/>
                  </a:cubicBezTo>
                  <a:cubicBezTo>
                    <a:pt x="19781" y="3435"/>
                    <a:pt x="20445" y="4536"/>
                    <a:pt x="20912" y="5860"/>
                  </a:cubicBezTo>
                  <a:cubicBezTo>
                    <a:pt x="21354" y="7185"/>
                    <a:pt x="21600" y="8734"/>
                    <a:pt x="21600" y="10553"/>
                  </a:cubicBezTo>
                  <a:close/>
                  <a:moveTo>
                    <a:pt x="16735" y="10778"/>
                  </a:moveTo>
                  <a:cubicBezTo>
                    <a:pt x="16735" y="9677"/>
                    <a:pt x="16636" y="8689"/>
                    <a:pt x="16440" y="7791"/>
                  </a:cubicBezTo>
                  <a:cubicBezTo>
                    <a:pt x="16243" y="6893"/>
                    <a:pt x="15924" y="6130"/>
                    <a:pt x="15481" y="5479"/>
                  </a:cubicBezTo>
                  <a:cubicBezTo>
                    <a:pt x="15039" y="4850"/>
                    <a:pt x="14425" y="4356"/>
                    <a:pt x="13663" y="3997"/>
                  </a:cubicBezTo>
                  <a:cubicBezTo>
                    <a:pt x="12901" y="3638"/>
                    <a:pt x="11967" y="3480"/>
                    <a:pt x="10837" y="3480"/>
                  </a:cubicBezTo>
                  <a:cubicBezTo>
                    <a:pt x="9706" y="3480"/>
                    <a:pt x="8748" y="3682"/>
                    <a:pt x="7986" y="4064"/>
                  </a:cubicBezTo>
                  <a:cubicBezTo>
                    <a:pt x="7225" y="4446"/>
                    <a:pt x="6610" y="4985"/>
                    <a:pt x="6143" y="5636"/>
                  </a:cubicBezTo>
                  <a:cubicBezTo>
                    <a:pt x="5676" y="6287"/>
                    <a:pt x="5332" y="7050"/>
                    <a:pt x="5136" y="7926"/>
                  </a:cubicBezTo>
                  <a:cubicBezTo>
                    <a:pt x="4939" y="8802"/>
                    <a:pt x="4841" y="9722"/>
                    <a:pt x="4841" y="10710"/>
                  </a:cubicBezTo>
                  <a:cubicBezTo>
                    <a:pt x="4841" y="11855"/>
                    <a:pt x="4939" y="12866"/>
                    <a:pt x="5136" y="13786"/>
                  </a:cubicBezTo>
                  <a:cubicBezTo>
                    <a:pt x="5333" y="14707"/>
                    <a:pt x="5652" y="15470"/>
                    <a:pt x="6094" y="16121"/>
                  </a:cubicBezTo>
                  <a:cubicBezTo>
                    <a:pt x="6537" y="16773"/>
                    <a:pt x="7151" y="17267"/>
                    <a:pt x="7888" y="17603"/>
                  </a:cubicBezTo>
                  <a:cubicBezTo>
                    <a:pt x="8650" y="17940"/>
                    <a:pt x="9584" y="18120"/>
                    <a:pt x="10739" y="18120"/>
                  </a:cubicBezTo>
                  <a:cubicBezTo>
                    <a:pt x="11893" y="18120"/>
                    <a:pt x="12827" y="17918"/>
                    <a:pt x="13589" y="17536"/>
                  </a:cubicBezTo>
                  <a:cubicBezTo>
                    <a:pt x="14351" y="17154"/>
                    <a:pt x="14965" y="16615"/>
                    <a:pt x="15432" y="15964"/>
                  </a:cubicBezTo>
                  <a:cubicBezTo>
                    <a:pt x="15899" y="15313"/>
                    <a:pt x="16243" y="14527"/>
                    <a:pt x="16439" y="13629"/>
                  </a:cubicBezTo>
                  <a:cubicBezTo>
                    <a:pt x="16636" y="12709"/>
                    <a:pt x="16735" y="11766"/>
                    <a:pt x="16735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0" name="Shape">
              <a:extLst>
                <a:ext uri="{FF2B5EF4-FFF2-40B4-BE49-F238E27FC236}">
                  <a16:creationId xmlns:a16="http://schemas.microsoft.com/office/drawing/2014/main" id="{9536425F-32A9-446C-8848-A1E398269475}"/>
                </a:ext>
              </a:extLst>
            </p:cNvPr>
            <p:cNvSpPr/>
            <p:nvPr/>
          </p:nvSpPr>
          <p:spPr>
            <a:xfrm>
              <a:off x="12547599" y="7277100"/>
              <a:ext cx="97411" cy="11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2" y="19962"/>
                  </a:moveTo>
                  <a:cubicBezTo>
                    <a:pt x="21572" y="20216"/>
                    <a:pt x="21515" y="20446"/>
                    <a:pt x="21403" y="20631"/>
                  </a:cubicBezTo>
                  <a:cubicBezTo>
                    <a:pt x="21290" y="20839"/>
                    <a:pt x="21149" y="21000"/>
                    <a:pt x="20980" y="21139"/>
                  </a:cubicBezTo>
                  <a:cubicBezTo>
                    <a:pt x="20783" y="21277"/>
                    <a:pt x="20586" y="21369"/>
                    <a:pt x="20333" y="21415"/>
                  </a:cubicBezTo>
                  <a:cubicBezTo>
                    <a:pt x="20079" y="21485"/>
                    <a:pt x="19826" y="21508"/>
                    <a:pt x="19572" y="21508"/>
                  </a:cubicBezTo>
                  <a:lnTo>
                    <a:pt x="17319" y="21508"/>
                  </a:lnTo>
                  <a:cubicBezTo>
                    <a:pt x="16841" y="21508"/>
                    <a:pt x="16446" y="21462"/>
                    <a:pt x="16108" y="21392"/>
                  </a:cubicBezTo>
                  <a:cubicBezTo>
                    <a:pt x="15770" y="21323"/>
                    <a:pt x="15432" y="21185"/>
                    <a:pt x="15151" y="20977"/>
                  </a:cubicBezTo>
                  <a:cubicBezTo>
                    <a:pt x="14869" y="20769"/>
                    <a:pt x="14587" y="20492"/>
                    <a:pt x="14306" y="20146"/>
                  </a:cubicBezTo>
                  <a:cubicBezTo>
                    <a:pt x="14024" y="19800"/>
                    <a:pt x="13743" y="19339"/>
                    <a:pt x="13405" y="18808"/>
                  </a:cubicBezTo>
                  <a:lnTo>
                    <a:pt x="6899" y="8792"/>
                  </a:lnTo>
                  <a:cubicBezTo>
                    <a:pt x="6533" y="8192"/>
                    <a:pt x="6139" y="7546"/>
                    <a:pt x="5745" y="6854"/>
                  </a:cubicBezTo>
                  <a:cubicBezTo>
                    <a:pt x="5351" y="6161"/>
                    <a:pt x="5013" y="5492"/>
                    <a:pt x="4703" y="4846"/>
                  </a:cubicBezTo>
                  <a:lnTo>
                    <a:pt x="4675" y="4846"/>
                  </a:lnTo>
                  <a:cubicBezTo>
                    <a:pt x="4731" y="5631"/>
                    <a:pt x="4759" y="6438"/>
                    <a:pt x="4787" y="7223"/>
                  </a:cubicBezTo>
                  <a:cubicBezTo>
                    <a:pt x="4816" y="8008"/>
                    <a:pt x="4816" y="8838"/>
                    <a:pt x="4816" y="9669"/>
                  </a:cubicBezTo>
                  <a:lnTo>
                    <a:pt x="4816" y="20885"/>
                  </a:lnTo>
                  <a:cubicBezTo>
                    <a:pt x="4816" y="21000"/>
                    <a:pt x="4787" y="21092"/>
                    <a:pt x="4703" y="21185"/>
                  </a:cubicBezTo>
                  <a:cubicBezTo>
                    <a:pt x="4618" y="21277"/>
                    <a:pt x="4506" y="21346"/>
                    <a:pt x="4309" y="21415"/>
                  </a:cubicBezTo>
                  <a:cubicBezTo>
                    <a:pt x="4111" y="21485"/>
                    <a:pt x="3886" y="21531"/>
                    <a:pt x="3576" y="21554"/>
                  </a:cubicBezTo>
                  <a:cubicBezTo>
                    <a:pt x="3267" y="21577"/>
                    <a:pt x="2872" y="21600"/>
                    <a:pt x="2394" y="21600"/>
                  </a:cubicBezTo>
                  <a:cubicBezTo>
                    <a:pt x="1915" y="21600"/>
                    <a:pt x="1521" y="21577"/>
                    <a:pt x="1211" y="21554"/>
                  </a:cubicBezTo>
                  <a:cubicBezTo>
                    <a:pt x="901" y="21531"/>
                    <a:pt x="648" y="21485"/>
                    <a:pt x="479" y="21415"/>
                  </a:cubicBezTo>
                  <a:cubicBezTo>
                    <a:pt x="310" y="21346"/>
                    <a:pt x="169" y="21277"/>
                    <a:pt x="113" y="21185"/>
                  </a:cubicBezTo>
                  <a:cubicBezTo>
                    <a:pt x="56" y="21092"/>
                    <a:pt x="0" y="21000"/>
                    <a:pt x="0" y="20885"/>
                  </a:cubicBezTo>
                  <a:lnTo>
                    <a:pt x="0" y="1615"/>
                  </a:lnTo>
                  <a:cubicBezTo>
                    <a:pt x="0" y="1108"/>
                    <a:pt x="197" y="715"/>
                    <a:pt x="563" y="438"/>
                  </a:cubicBezTo>
                  <a:cubicBezTo>
                    <a:pt x="929" y="185"/>
                    <a:pt x="1380" y="46"/>
                    <a:pt x="1915" y="46"/>
                  </a:cubicBezTo>
                  <a:lnTo>
                    <a:pt x="4759" y="46"/>
                  </a:lnTo>
                  <a:cubicBezTo>
                    <a:pt x="5266" y="46"/>
                    <a:pt x="5689" y="92"/>
                    <a:pt x="6055" y="161"/>
                  </a:cubicBezTo>
                  <a:cubicBezTo>
                    <a:pt x="6393" y="231"/>
                    <a:pt x="6731" y="346"/>
                    <a:pt x="6984" y="508"/>
                  </a:cubicBezTo>
                  <a:cubicBezTo>
                    <a:pt x="7266" y="669"/>
                    <a:pt x="7519" y="900"/>
                    <a:pt x="7773" y="1200"/>
                  </a:cubicBezTo>
                  <a:cubicBezTo>
                    <a:pt x="8026" y="1500"/>
                    <a:pt x="8251" y="1846"/>
                    <a:pt x="8533" y="2284"/>
                  </a:cubicBezTo>
                  <a:lnTo>
                    <a:pt x="13630" y="10131"/>
                  </a:lnTo>
                  <a:cubicBezTo>
                    <a:pt x="13940" y="10615"/>
                    <a:pt x="14222" y="11077"/>
                    <a:pt x="14503" y="11538"/>
                  </a:cubicBezTo>
                  <a:cubicBezTo>
                    <a:pt x="14785" y="12000"/>
                    <a:pt x="15067" y="12462"/>
                    <a:pt x="15348" y="12923"/>
                  </a:cubicBezTo>
                  <a:cubicBezTo>
                    <a:pt x="15630" y="13385"/>
                    <a:pt x="15883" y="13823"/>
                    <a:pt x="16137" y="14261"/>
                  </a:cubicBezTo>
                  <a:cubicBezTo>
                    <a:pt x="16390" y="14700"/>
                    <a:pt x="16644" y="15138"/>
                    <a:pt x="16897" y="15600"/>
                  </a:cubicBezTo>
                  <a:lnTo>
                    <a:pt x="16925" y="15600"/>
                  </a:lnTo>
                  <a:cubicBezTo>
                    <a:pt x="16897" y="14838"/>
                    <a:pt x="16869" y="14031"/>
                    <a:pt x="16841" y="13177"/>
                  </a:cubicBezTo>
                  <a:cubicBezTo>
                    <a:pt x="16813" y="12346"/>
                    <a:pt x="16813" y="11538"/>
                    <a:pt x="16813" y="10777"/>
                  </a:cubicBezTo>
                  <a:lnTo>
                    <a:pt x="16813" y="715"/>
                  </a:lnTo>
                  <a:cubicBezTo>
                    <a:pt x="16813" y="600"/>
                    <a:pt x="16841" y="508"/>
                    <a:pt x="16925" y="415"/>
                  </a:cubicBezTo>
                  <a:cubicBezTo>
                    <a:pt x="17010" y="323"/>
                    <a:pt x="17151" y="254"/>
                    <a:pt x="17320" y="185"/>
                  </a:cubicBezTo>
                  <a:cubicBezTo>
                    <a:pt x="17517" y="115"/>
                    <a:pt x="17770" y="69"/>
                    <a:pt x="18080" y="46"/>
                  </a:cubicBezTo>
                  <a:cubicBezTo>
                    <a:pt x="18390" y="23"/>
                    <a:pt x="18784" y="0"/>
                    <a:pt x="19263" y="0"/>
                  </a:cubicBezTo>
                  <a:cubicBezTo>
                    <a:pt x="19713" y="0"/>
                    <a:pt x="20108" y="23"/>
                    <a:pt x="20417" y="46"/>
                  </a:cubicBezTo>
                  <a:cubicBezTo>
                    <a:pt x="20727" y="69"/>
                    <a:pt x="20981" y="115"/>
                    <a:pt x="21121" y="185"/>
                  </a:cubicBezTo>
                  <a:cubicBezTo>
                    <a:pt x="21290" y="254"/>
                    <a:pt x="21403" y="323"/>
                    <a:pt x="21487" y="415"/>
                  </a:cubicBezTo>
                  <a:cubicBezTo>
                    <a:pt x="21544" y="508"/>
                    <a:pt x="21600" y="600"/>
                    <a:pt x="21600" y="715"/>
                  </a:cubicBezTo>
                  <a:lnTo>
                    <a:pt x="21600" y="1996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1" name="Shape">
              <a:extLst>
                <a:ext uri="{FF2B5EF4-FFF2-40B4-BE49-F238E27FC236}">
                  <a16:creationId xmlns:a16="http://schemas.microsoft.com/office/drawing/2014/main" id="{0130D139-B9DE-47BD-B565-7F94B65390E0}"/>
                </a:ext>
              </a:extLst>
            </p:cNvPr>
            <p:cNvSpPr/>
            <p:nvPr/>
          </p:nvSpPr>
          <p:spPr>
            <a:xfrm>
              <a:off x="9525000" y="9016999"/>
              <a:ext cx="107825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3"/>
                  </a:moveTo>
                  <a:cubicBezTo>
                    <a:pt x="21600" y="7738"/>
                    <a:pt x="21320" y="8796"/>
                    <a:pt x="20760" y="9733"/>
                  </a:cubicBezTo>
                  <a:cubicBezTo>
                    <a:pt x="20201" y="10670"/>
                    <a:pt x="19412" y="11451"/>
                    <a:pt x="18343" y="12075"/>
                  </a:cubicBezTo>
                  <a:cubicBezTo>
                    <a:pt x="17275" y="12717"/>
                    <a:pt x="16003" y="13203"/>
                    <a:pt x="14451" y="13532"/>
                  </a:cubicBezTo>
                  <a:cubicBezTo>
                    <a:pt x="12924" y="13862"/>
                    <a:pt x="11118" y="14036"/>
                    <a:pt x="9032" y="14036"/>
                  </a:cubicBezTo>
                  <a:lnTo>
                    <a:pt x="6411" y="14036"/>
                  </a:lnTo>
                  <a:lnTo>
                    <a:pt x="6411" y="20906"/>
                  </a:lnTo>
                  <a:cubicBezTo>
                    <a:pt x="6411" y="21010"/>
                    <a:pt x="6360" y="21114"/>
                    <a:pt x="6259" y="21201"/>
                  </a:cubicBezTo>
                  <a:cubicBezTo>
                    <a:pt x="6157" y="21288"/>
                    <a:pt x="5979" y="21357"/>
                    <a:pt x="5724" y="21409"/>
                  </a:cubicBezTo>
                  <a:cubicBezTo>
                    <a:pt x="5470" y="21461"/>
                    <a:pt x="5165" y="21513"/>
                    <a:pt x="4758" y="21548"/>
                  </a:cubicBezTo>
                  <a:cubicBezTo>
                    <a:pt x="4351" y="21583"/>
                    <a:pt x="3842" y="21600"/>
                    <a:pt x="3206" y="21600"/>
                  </a:cubicBezTo>
                  <a:cubicBezTo>
                    <a:pt x="2595" y="21600"/>
                    <a:pt x="2061" y="21583"/>
                    <a:pt x="1654" y="21548"/>
                  </a:cubicBezTo>
                  <a:cubicBezTo>
                    <a:pt x="1247" y="21513"/>
                    <a:pt x="916" y="21479"/>
                    <a:pt x="662" y="21409"/>
                  </a:cubicBezTo>
                  <a:cubicBezTo>
                    <a:pt x="407" y="21357"/>
                    <a:pt x="255" y="21288"/>
                    <a:pt x="153" y="21201"/>
                  </a:cubicBezTo>
                  <a:cubicBezTo>
                    <a:pt x="51" y="21114"/>
                    <a:pt x="0" y="21010"/>
                    <a:pt x="0" y="20906"/>
                  </a:cubicBezTo>
                  <a:lnTo>
                    <a:pt x="0" y="1561"/>
                  </a:lnTo>
                  <a:cubicBezTo>
                    <a:pt x="0" y="1041"/>
                    <a:pt x="204" y="642"/>
                    <a:pt x="585" y="382"/>
                  </a:cubicBezTo>
                  <a:cubicBezTo>
                    <a:pt x="992" y="121"/>
                    <a:pt x="1501" y="0"/>
                    <a:pt x="2162" y="0"/>
                  </a:cubicBezTo>
                  <a:lnTo>
                    <a:pt x="9591" y="0"/>
                  </a:lnTo>
                  <a:cubicBezTo>
                    <a:pt x="10329" y="0"/>
                    <a:pt x="11041" y="17"/>
                    <a:pt x="11728" y="52"/>
                  </a:cubicBezTo>
                  <a:cubicBezTo>
                    <a:pt x="12390" y="87"/>
                    <a:pt x="13204" y="174"/>
                    <a:pt x="14145" y="295"/>
                  </a:cubicBezTo>
                  <a:cubicBezTo>
                    <a:pt x="15087" y="416"/>
                    <a:pt x="16053" y="659"/>
                    <a:pt x="16995" y="1006"/>
                  </a:cubicBezTo>
                  <a:cubicBezTo>
                    <a:pt x="17962" y="1353"/>
                    <a:pt x="18776" y="1787"/>
                    <a:pt x="19463" y="2307"/>
                  </a:cubicBezTo>
                  <a:cubicBezTo>
                    <a:pt x="20150" y="2828"/>
                    <a:pt x="20658" y="3453"/>
                    <a:pt x="21014" y="4147"/>
                  </a:cubicBezTo>
                  <a:cubicBezTo>
                    <a:pt x="21422" y="4858"/>
                    <a:pt x="21600" y="5656"/>
                    <a:pt x="21600" y="6523"/>
                  </a:cubicBezTo>
                  <a:close/>
                  <a:moveTo>
                    <a:pt x="14909" y="6836"/>
                  </a:moveTo>
                  <a:cubicBezTo>
                    <a:pt x="14909" y="6090"/>
                    <a:pt x="14705" y="5465"/>
                    <a:pt x="14324" y="4979"/>
                  </a:cubicBezTo>
                  <a:cubicBezTo>
                    <a:pt x="13942" y="4493"/>
                    <a:pt x="13459" y="4129"/>
                    <a:pt x="12899" y="3904"/>
                  </a:cubicBezTo>
                  <a:cubicBezTo>
                    <a:pt x="12339" y="3678"/>
                    <a:pt x="11729" y="3522"/>
                    <a:pt x="11118" y="3470"/>
                  </a:cubicBezTo>
                  <a:cubicBezTo>
                    <a:pt x="10482" y="3418"/>
                    <a:pt x="9846" y="3383"/>
                    <a:pt x="9185" y="3383"/>
                  </a:cubicBezTo>
                  <a:lnTo>
                    <a:pt x="6462" y="3383"/>
                  </a:lnTo>
                  <a:lnTo>
                    <a:pt x="6462" y="10670"/>
                  </a:lnTo>
                  <a:lnTo>
                    <a:pt x="9337" y="10670"/>
                  </a:lnTo>
                  <a:cubicBezTo>
                    <a:pt x="10355" y="10670"/>
                    <a:pt x="11220" y="10583"/>
                    <a:pt x="11907" y="10392"/>
                  </a:cubicBezTo>
                  <a:cubicBezTo>
                    <a:pt x="12594" y="10202"/>
                    <a:pt x="13153" y="9941"/>
                    <a:pt x="13611" y="9612"/>
                  </a:cubicBezTo>
                  <a:cubicBezTo>
                    <a:pt x="14044" y="9265"/>
                    <a:pt x="14375" y="8866"/>
                    <a:pt x="14604" y="8397"/>
                  </a:cubicBezTo>
                  <a:cubicBezTo>
                    <a:pt x="14807" y="7911"/>
                    <a:pt x="14909" y="7391"/>
                    <a:pt x="14909" y="683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2" name="Shape">
              <a:extLst>
                <a:ext uri="{FF2B5EF4-FFF2-40B4-BE49-F238E27FC236}">
                  <a16:creationId xmlns:a16="http://schemas.microsoft.com/office/drawing/2014/main" id="{1B14DDDD-E027-4CCF-B20A-855AF13E6A1A}"/>
                </a:ext>
              </a:extLst>
            </p:cNvPr>
            <p:cNvSpPr/>
            <p:nvPr/>
          </p:nvSpPr>
          <p:spPr>
            <a:xfrm>
              <a:off x="9664700" y="9016999"/>
              <a:ext cx="86487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7" y="20594"/>
                  </a:cubicBezTo>
                  <a:cubicBezTo>
                    <a:pt x="21505" y="20819"/>
                    <a:pt x="21410" y="21010"/>
                    <a:pt x="21314" y="21166"/>
                  </a:cubicBezTo>
                  <a:cubicBezTo>
                    <a:pt x="21219" y="21322"/>
                    <a:pt x="21092" y="21427"/>
                    <a:pt x="20934" y="21496"/>
                  </a:cubicBezTo>
                  <a:cubicBezTo>
                    <a:pt x="20775" y="21565"/>
                    <a:pt x="20617" y="21600"/>
                    <a:pt x="20395" y="21600"/>
                  </a:cubicBezTo>
                  <a:lnTo>
                    <a:pt x="2379" y="21600"/>
                  </a:lnTo>
                  <a:cubicBezTo>
                    <a:pt x="1713" y="21600"/>
                    <a:pt x="1142" y="21496"/>
                    <a:pt x="698" y="21270"/>
                  </a:cubicBezTo>
                  <a:cubicBezTo>
                    <a:pt x="254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3" y="486"/>
                    <a:pt x="190" y="399"/>
                  </a:cubicBezTo>
                  <a:cubicBezTo>
                    <a:pt x="317" y="312"/>
                    <a:pt x="539" y="243"/>
                    <a:pt x="856" y="191"/>
                  </a:cubicBezTo>
                  <a:cubicBezTo>
                    <a:pt x="1174" y="139"/>
                    <a:pt x="1586" y="87"/>
                    <a:pt x="2094" y="52"/>
                  </a:cubicBezTo>
                  <a:cubicBezTo>
                    <a:pt x="2601" y="17"/>
                    <a:pt x="3267" y="0"/>
                    <a:pt x="4028" y="0"/>
                  </a:cubicBezTo>
                  <a:cubicBezTo>
                    <a:pt x="4821" y="0"/>
                    <a:pt x="5456" y="17"/>
                    <a:pt x="5963" y="52"/>
                  </a:cubicBezTo>
                  <a:cubicBezTo>
                    <a:pt x="6470" y="87"/>
                    <a:pt x="6883" y="121"/>
                    <a:pt x="7168" y="191"/>
                  </a:cubicBezTo>
                  <a:cubicBezTo>
                    <a:pt x="7454" y="260"/>
                    <a:pt x="7676" y="312"/>
                    <a:pt x="7834" y="399"/>
                  </a:cubicBezTo>
                  <a:cubicBezTo>
                    <a:pt x="7961" y="486"/>
                    <a:pt x="8025" y="590"/>
                    <a:pt x="8025" y="694"/>
                  </a:cubicBezTo>
                  <a:lnTo>
                    <a:pt x="8025" y="17991"/>
                  </a:lnTo>
                  <a:lnTo>
                    <a:pt x="20395" y="17991"/>
                  </a:lnTo>
                  <a:cubicBezTo>
                    <a:pt x="20585" y="17991"/>
                    <a:pt x="20775" y="18026"/>
                    <a:pt x="20934" y="18078"/>
                  </a:cubicBezTo>
                  <a:cubicBezTo>
                    <a:pt x="21093" y="18130"/>
                    <a:pt x="21220" y="18234"/>
                    <a:pt x="21315" y="18373"/>
                  </a:cubicBezTo>
                  <a:cubicBezTo>
                    <a:pt x="21410" y="18512"/>
                    <a:pt x="21505" y="18685"/>
                    <a:pt x="21537" y="18928"/>
                  </a:cubicBezTo>
                  <a:cubicBezTo>
                    <a:pt x="21568" y="19171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3" name="Shape">
              <a:extLst>
                <a:ext uri="{FF2B5EF4-FFF2-40B4-BE49-F238E27FC236}">
                  <a16:creationId xmlns:a16="http://schemas.microsoft.com/office/drawing/2014/main" id="{B5D37128-E9A8-4C18-8473-8879DD5EB66E}"/>
                </a:ext>
              </a:extLst>
            </p:cNvPr>
            <p:cNvSpPr/>
            <p:nvPr/>
          </p:nvSpPr>
          <p:spPr>
            <a:xfrm>
              <a:off x="9753600" y="9017000"/>
              <a:ext cx="144936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extrusionOk="0">
                  <a:moveTo>
                    <a:pt x="21272" y="19889"/>
                  </a:moveTo>
                  <a:cubicBezTo>
                    <a:pt x="21423" y="20287"/>
                    <a:pt x="21498" y="20598"/>
                    <a:pt x="21536" y="20840"/>
                  </a:cubicBezTo>
                  <a:cubicBezTo>
                    <a:pt x="21574" y="21064"/>
                    <a:pt x="21517" y="21237"/>
                    <a:pt x="21385" y="21358"/>
                  </a:cubicBezTo>
                  <a:cubicBezTo>
                    <a:pt x="21253" y="21479"/>
                    <a:pt x="21026" y="21548"/>
                    <a:pt x="20687" y="21565"/>
                  </a:cubicBezTo>
                  <a:cubicBezTo>
                    <a:pt x="20347" y="21600"/>
                    <a:pt x="19894" y="21600"/>
                    <a:pt x="19289" y="21600"/>
                  </a:cubicBezTo>
                  <a:cubicBezTo>
                    <a:pt x="18666" y="21600"/>
                    <a:pt x="18194" y="21600"/>
                    <a:pt x="17854" y="21583"/>
                  </a:cubicBezTo>
                  <a:cubicBezTo>
                    <a:pt x="17515" y="21565"/>
                    <a:pt x="17250" y="21531"/>
                    <a:pt x="17061" y="21479"/>
                  </a:cubicBezTo>
                  <a:cubicBezTo>
                    <a:pt x="16873" y="21427"/>
                    <a:pt x="16759" y="21358"/>
                    <a:pt x="16684" y="21272"/>
                  </a:cubicBezTo>
                  <a:cubicBezTo>
                    <a:pt x="16608" y="21185"/>
                    <a:pt x="16552" y="21064"/>
                    <a:pt x="16495" y="20926"/>
                  </a:cubicBezTo>
                  <a:lnTo>
                    <a:pt x="14928" y="16623"/>
                  </a:lnTo>
                  <a:lnTo>
                    <a:pt x="6148" y="16623"/>
                  </a:lnTo>
                  <a:lnTo>
                    <a:pt x="4657" y="20805"/>
                  </a:lnTo>
                  <a:cubicBezTo>
                    <a:pt x="4600" y="20961"/>
                    <a:pt x="4543" y="21099"/>
                    <a:pt x="4468" y="21202"/>
                  </a:cubicBezTo>
                  <a:cubicBezTo>
                    <a:pt x="4392" y="21306"/>
                    <a:pt x="4260" y="21393"/>
                    <a:pt x="4090" y="21444"/>
                  </a:cubicBezTo>
                  <a:cubicBezTo>
                    <a:pt x="3920" y="21514"/>
                    <a:pt x="3675" y="21548"/>
                    <a:pt x="3354" y="21565"/>
                  </a:cubicBezTo>
                  <a:cubicBezTo>
                    <a:pt x="3033" y="21583"/>
                    <a:pt x="2617" y="21600"/>
                    <a:pt x="2089" y="21600"/>
                  </a:cubicBezTo>
                  <a:cubicBezTo>
                    <a:pt x="1541" y="21600"/>
                    <a:pt x="1107" y="21583"/>
                    <a:pt x="786" y="21548"/>
                  </a:cubicBezTo>
                  <a:cubicBezTo>
                    <a:pt x="465" y="21514"/>
                    <a:pt x="257" y="21427"/>
                    <a:pt x="144" y="21306"/>
                  </a:cubicBezTo>
                  <a:cubicBezTo>
                    <a:pt x="31" y="21185"/>
                    <a:pt x="-26" y="20995"/>
                    <a:pt x="12" y="20770"/>
                  </a:cubicBezTo>
                  <a:cubicBezTo>
                    <a:pt x="50" y="20546"/>
                    <a:pt x="144" y="20235"/>
                    <a:pt x="276" y="19837"/>
                  </a:cubicBezTo>
                  <a:lnTo>
                    <a:pt x="7489" y="847"/>
                  </a:lnTo>
                  <a:cubicBezTo>
                    <a:pt x="7564" y="657"/>
                    <a:pt x="7640" y="501"/>
                    <a:pt x="7734" y="398"/>
                  </a:cubicBezTo>
                  <a:cubicBezTo>
                    <a:pt x="7829" y="277"/>
                    <a:pt x="7980" y="190"/>
                    <a:pt x="8187" y="138"/>
                  </a:cubicBezTo>
                  <a:cubicBezTo>
                    <a:pt x="8395" y="86"/>
                    <a:pt x="8697" y="35"/>
                    <a:pt x="9056" y="17"/>
                  </a:cubicBezTo>
                  <a:cubicBezTo>
                    <a:pt x="9415" y="0"/>
                    <a:pt x="9924" y="0"/>
                    <a:pt x="10547" y="0"/>
                  </a:cubicBezTo>
                  <a:cubicBezTo>
                    <a:pt x="11265" y="0"/>
                    <a:pt x="11831" y="0"/>
                    <a:pt x="12247" y="17"/>
                  </a:cubicBezTo>
                  <a:cubicBezTo>
                    <a:pt x="12662" y="35"/>
                    <a:pt x="13002" y="69"/>
                    <a:pt x="13229" y="138"/>
                  </a:cubicBezTo>
                  <a:cubicBezTo>
                    <a:pt x="13455" y="207"/>
                    <a:pt x="13625" y="294"/>
                    <a:pt x="13738" y="415"/>
                  </a:cubicBezTo>
                  <a:cubicBezTo>
                    <a:pt x="13833" y="536"/>
                    <a:pt x="13927" y="708"/>
                    <a:pt x="14003" y="916"/>
                  </a:cubicBezTo>
                  <a:lnTo>
                    <a:pt x="21272" y="19889"/>
                  </a:lnTo>
                  <a:close/>
                  <a:moveTo>
                    <a:pt x="10529" y="4182"/>
                  </a:moveTo>
                  <a:lnTo>
                    <a:pt x="10529" y="4182"/>
                  </a:lnTo>
                  <a:lnTo>
                    <a:pt x="7205" y="13288"/>
                  </a:lnTo>
                  <a:lnTo>
                    <a:pt x="13833" y="13288"/>
                  </a:lnTo>
                  <a:lnTo>
                    <a:pt x="10529" y="418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4" name="Shape">
              <a:extLst>
                <a:ext uri="{FF2B5EF4-FFF2-40B4-BE49-F238E27FC236}">
                  <a16:creationId xmlns:a16="http://schemas.microsoft.com/office/drawing/2014/main" id="{26043D68-C4D1-4361-92FC-47739D49C62D}"/>
                </a:ext>
              </a:extLst>
            </p:cNvPr>
            <p:cNvSpPr/>
            <p:nvPr/>
          </p:nvSpPr>
          <p:spPr>
            <a:xfrm>
              <a:off x="99187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5" name="Shape">
              <a:extLst>
                <a:ext uri="{FF2B5EF4-FFF2-40B4-BE49-F238E27FC236}">
                  <a16:creationId xmlns:a16="http://schemas.microsoft.com/office/drawing/2014/main" id="{6E47C63B-3C07-493F-BDC3-2586712FE63C}"/>
                </a:ext>
              </a:extLst>
            </p:cNvPr>
            <p:cNvSpPr/>
            <p:nvPr/>
          </p:nvSpPr>
          <p:spPr>
            <a:xfrm>
              <a:off x="100838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6" name="Shape">
              <a:extLst>
                <a:ext uri="{FF2B5EF4-FFF2-40B4-BE49-F238E27FC236}">
                  <a16:creationId xmlns:a16="http://schemas.microsoft.com/office/drawing/2014/main" id="{B4185BED-DE43-42BB-9CB3-005DE39DC2F7}"/>
                </a:ext>
              </a:extLst>
            </p:cNvPr>
            <p:cNvSpPr/>
            <p:nvPr/>
          </p:nvSpPr>
          <p:spPr>
            <a:xfrm>
              <a:off x="10248899" y="9017000"/>
              <a:ext cx="32132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9"/>
                  </a:moveTo>
                  <a:cubicBezTo>
                    <a:pt x="21600" y="21012"/>
                    <a:pt x="21429" y="21116"/>
                    <a:pt x="21088" y="21202"/>
                  </a:cubicBezTo>
                  <a:cubicBezTo>
                    <a:pt x="20746" y="21289"/>
                    <a:pt x="20149" y="21358"/>
                    <a:pt x="19295" y="21410"/>
                  </a:cubicBezTo>
                  <a:cubicBezTo>
                    <a:pt x="18441" y="21462"/>
                    <a:pt x="17417" y="21514"/>
                    <a:pt x="16050" y="21548"/>
                  </a:cubicBezTo>
                  <a:cubicBezTo>
                    <a:pt x="14685" y="21583"/>
                    <a:pt x="12977" y="21600"/>
                    <a:pt x="10843" y="21600"/>
                  </a:cubicBezTo>
                  <a:cubicBezTo>
                    <a:pt x="8794" y="21600"/>
                    <a:pt x="7001" y="21583"/>
                    <a:pt x="5635" y="21548"/>
                  </a:cubicBezTo>
                  <a:cubicBezTo>
                    <a:pt x="4269" y="21514"/>
                    <a:pt x="3159" y="21479"/>
                    <a:pt x="2305" y="21410"/>
                  </a:cubicBezTo>
                  <a:cubicBezTo>
                    <a:pt x="1451" y="21341"/>
                    <a:pt x="940" y="21289"/>
                    <a:pt x="512" y="21202"/>
                  </a:cubicBezTo>
                  <a:cubicBezTo>
                    <a:pt x="171" y="21116"/>
                    <a:pt x="0" y="21012"/>
                    <a:pt x="0" y="20909"/>
                  </a:cubicBezTo>
                  <a:lnTo>
                    <a:pt x="0" y="691"/>
                  </a:lnTo>
                  <a:cubicBezTo>
                    <a:pt x="0" y="588"/>
                    <a:pt x="171" y="484"/>
                    <a:pt x="512" y="398"/>
                  </a:cubicBezTo>
                  <a:cubicBezTo>
                    <a:pt x="854" y="311"/>
                    <a:pt x="1451" y="242"/>
                    <a:pt x="2305" y="190"/>
                  </a:cubicBezTo>
                  <a:cubicBezTo>
                    <a:pt x="3159" y="138"/>
                    <a:pt x="4269" y="86"/>
                    <a:pt x="5635" y="52"/>
                  </a:cubicBezTo>
                  <a:cubicBezTo>
                    <a:pt x="7001" y="17"/>
                    <a:pt x="8708" y="0"/>
                    <a:pt x="10757" y="0"/>
                  </a:cubicBezTo>
                  <a:cubicBezTo>
                    <a:pt x="12892" y="0"/>
                    <a:pt x="14599" y="17"/>
                    <a:pt x="15965" y="52"/>
                  </a:cubicBezTo>
                  <a:cubicBezTo>
                    <a:pt x="17331" y="86"/>
                    <a:pt x="18441" y="121"/>
                    <a:pt x="19209" y="190"/>
                  </a:cubicBezTo>
                  <a:cubicBezTo>
                    <a:pt x="19978" y="259"/>
                    <a:pt x="20575" y="311"/>
                    <a:pt x="21002" y="398"/>
                  </a:cubicBezTo>
                  <a:cubicBezTo>
                    <a:pt x="21344" y="484"/>
                    <a:pt x="21515" y="588"/>
                    <a:pt x="21515" y="691"/>
                  </a:cubicBezTo>
                  <a:lnTo>
                    <a:pt x="21515" y="2090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7" name="Shape">
              <a:extLst>
                <a:ext uri="{FF2B5EF4-FFF2-40B4-BE49-F238E27FC236}">
                  <a16:creationId xmlns:a16="http://schemas.microsoft.com/office/drawing/2014/main" id="{83E2E698-6108-4091-A5D9-607CCFCE40B3}"/>
                </a:ext>
              </a:extLst>
            </p:cNvPr>
            <p:cNvSpPr/>
            <p:nvPr/>
          </p:nvSpPr>
          <p:spPr>
            <a:xfrm>
              <a:off x="103124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8" name="Shape">
              <a:extLst>
                <a:ext uri="{FF2B5EF4-FFF2-40B4-BE49-F238E27FC236}">
                  <a16:creationId xmlns:a16="http://schemas.microsoft.com/office/drawing/2014/main" id="{9BF3F3DC-8F63-4A15-9CB9-3B1CFF06BA39}"/>
                </a:ext>
              </a:extLst>
            </p:cNvPr>
            <p:cNvSpPr/>
            <p:nvPr/>
          </p:nvSpPr>
          <p:spPr>
            <a:xfrm>
              <a:off x="10464799" y="9016999"/>
              <a:ext cx="134619" cy="16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74"/>
                  </a:moveTo>
                  <a:cubicBezTo>
                    <a:pt x="21600" y="3895"/>
                    <a:pt x="21580" y="4148"/>
                    <a:pt x="21559" y="4384"/>
                  </a:cubicBezTo>
                  <a:cubicBezTo>
                    <a:pt x="21518" y="4603"/>
                    <a:pt x="21478" y="4788"/>
                    <a:pt x="21417" y="4923"/>
                  </a:cubicBezTo>
                  <a:cubicBezTo>
                    <a:pt x="21355" y="5058"/>
                    <a:pt x="21294" y="5159"/>
                    <a:pt x="21213" y="5210"/>
                  </a:cubicBezTo>
                  <a:cubicBezTo>
                    <a:pt x="21131" y="5260"/>
                    <a:pt x="21029" y="5294"/>
                    <a:pt x="20907" y="5294"/>
                  </a:cubicBezTo>
                  <a:cubicBezTo>
                    <a:pt x="20744" y="5294"/>
                    <a:pt x="20459" y="5193"/>
                    <a:pt x="20092" y="5008"/>
                  </a:cubicBezTo>
                  <a:cubicBezTo>
                    <a:pt x="19705" y="4805"/>
                    <a:pt x="19216" y="4603"/>
                    <a:pt x="18584" y="4384"/>
                  </a:cubicBezTo>
                  <a:cubicBezTo>
                    <a:pt x="17952" y="4164"/>
                    <a:pt x="17219" y="3945"/>
                    <a:pt x="16343" y="3760"/>
                  </a:cubicBezTo>
                  <a:cubicBezTo>
                    <a:pt x="15487" y="3557"/>
                    <a:pt x="14468" y="3473"/>
                    <a:pt x="13327" y="3473"/>
                  </a:cubicBezTo>
                  <a:cubicBezTo>
                    <a:pt x="12104" y="3473"/>
                    <a:pt x="11004" y="3642"/>
                    <a:pt x="10005" y="3996"/>
                  </a:cubicBezTo>
                  <a:cubicBezTo>
                    <a:pt x="9007" y="4350"/>
                    <a:pt x="8171" y="4839"/>
                    <a:pt x="7478" y="5480"/>
                  </a:cubicBezTo>
                  <a:cubicBezTo>
                    <a:pt x="6785" y="6120"/>
                    <a:pt x="6235" y="6896"/>
                    <a:pt x="5868" y="7790"/>
                  </a:cubicBezTo>
                  <a:cubicBezTo>
                    <a:pt x="5481" y="8684"/>
                    <a:pt x="5298" y="9678"/>
                    <a:pt x="5298" y="10774"/>
                  </a:cubicBezTo>
                  <a:cubicBezTo>
                    <a:pt x="5298" y="11972"/>
                    <a:pt x="5481" y="13017"/>
                    <a:pt x="5868" y="13928"/>
                  </a:cubicBezTo>
                  <a:cubicBezTo>
                    <a:pt x="6256" y="14838"/>
                    <a:pt x="6785" y="15597"/>
                    <a:pt x="7478" y="16221"/>
                  </a:cubicBezTo>
                  <a:cubicBezTo>
                    <a:pt x="8171" y="16828"/>
                    <a:pt x="9007" y="17300"/>
                    <a:pt x="9964" y="17603"/>
                  </a:cubicBezTo>
                  <a:cubicBezTo>
                    <a:pt x="10942" y="17924"/>
                    <a:pt x="12002" y="18076"/>
                    <a:pt x="13184" y="18076"/>
                  </a:cubicBezTo>
                  <a:cubicBezTo>
                    <a:pt x="13755" y="18076"/>
                    <a:pt x="14325" y="18025"/>
                    <a:pt x="14875" y="17907"/>
                  </a:cubicBezTo>
                  <a:cubicBezTo>
                    <a:pt x="15426" y="17806"/>
                    <a:pt x="15955" y="17637"/>
                    <a:pt x="16444" y="17418"/>
                  </a:cubicBezTo>
                  <a:lnTo>
                    <a:pt x="16444" y="12579"/>
                  </a:lnTo>
                  <a:lnTo>
                    <a:pt x="11656" y="12579"/>
                  </a:lnTo>
                  <a:cubicBezTo>
                    <a:pt x="11432" y="12579"/>
                    <a:pt x="11248" y="12461"/>
                    <a:pt x="11106" y="12208"/>
                  </a:cubicBezTo>
                  <a:cubicBezTo>
                    <a:pt x="10963" y="11955"/>
                    <a:pt x="10902" y="11550"/>
                    <a:pt x="10902" y="10977"/>
                  </a:cubicBezTo>
                  <a:cubicBezTo>
                    <a:pt x="10902" y="10673"/>
                    <a:pt x="10922" y="10420"/>
                    <a:pt x="10943" y="10218"/>
                  </a:cubicBezTo>
                  <a:cubicBezTo>
                    <a:pt x="10963" y="10016"/>
                    <a:pt x="11024" y="9847"/>
                    <a:pt x="11085" y="9729"/>
                  </a:cubicBezTo>
                  <a:cubicBezTo>
                    <a:pt x="11146" y="9611"/>
                    <a:pt x="11228" y="9510"/>
                    <a:pt x="11330" y="9459"/>
                  </a:cubicBezTo>
                  <a:cubicBezTo>
                    <a:pt x="11411" y="9392"/>
                    <a:pt x="11534" y="9375"/>
                    <a:pt x="11635" y="9375"/>
                  </a:cubicBezTo>
                  <a:lnTo>
                    <a:pt x="20153" y="9375"/>
                  </a:lnTo>
                  <a:cubicBezTo>
                    <a:pt x="20357" y="9375"/>
                    <a:pt x="20541" y="9409"/>
                    <a:pt x="20704" y="9459"/>
                  </a:cubicBezTo>
                  <a:cubicBezTo>
                    <a:pt x="20867" y="9527"/>
                    <a:pt x="21009" y="9611"/>
                    <a:pt x="21132" y="9729"/>
                  </a:cubicBezTo>
                  <a:cubicBezTo>
                    <a:pt x="21254" y="9847"/>
                    <a:pt x="21356" y="9999"/>
                    <a:pt x="21417" y="10151"/>
                  </a:cubicBezTo>
                  <a:cubicBezTo>
                    <a:pt x="21478" y="10319"/>
                    <a:pt x="21519" y="10505"/>
                    <a:pt x="21519" y="10724"/>
                  </a:cubicBezTo>
                  <a:lnTo>
                    <a:pt x="21519" y="19037"/>
                  </a:lnTo>
                  <a:cubicBezTo>
                    <a:pt x="21519" y="19357"/>
                    <a:pt x="21458" y="19644"/>
                    <a:pt x="21315" y="19880"/>
                  </a:cubicBezTo>
                  <a:cubicBezTo>
                    <a:pt x="21172" y="20116"/>
                    <a:pt x="20907" y="20318"/>
                    <a:pt x="20480" y="20453"/>
                  </a:cubicBezTo>
                  <a:cubicBezTo>
                    <a:pt x="20052" y="20588"/>
                    <a:pt x="19542" y="20740"/>
                    <a:pt x="18910" y="20892"/>
                  </a:cubicBezTo>
                  <a:cubicBezTo>
                    <a:pt x="18279" y="21044"/>
                    <a:pt x="17647" y="21178"/>
                    <a:pt x="16975" y="21280"/>
                  </a:cubicBezTo>
                  <a:cubicBezTo>
                    <a:pt x="16302" y="21381"/>
                    <a:pt x="15630" y="21465"/>
                    <a:pt x="14937" y="21516"/>
                  </a:cubicBezTo>
                  <a:cubicBezTo>
                    <a:pt x="14264" y="21566"/>
                    <a:pt x="13572" y="21600"/>
                    <a:pt x="12879" y="21600"/>
                  </a:cubicBezTo>
                  <a:cubicBezTo>
                    <a:pt x="10861" y="21600"/>
                    <a:pt x="9048" y="21364"/>
                    <a:pt x="7458" y="20875"/>
                  </a:cubicBezTo>
                  <a:cubicBezTo>
                    <a:pt x="5869" y="20403"/>
                    <a:pt x="4524" y="19695"/>
                    <a:pt x="3403" y="18801"/>
                  </a:cubicBezTo>
                  <a:cubicBezTo>
                    <a:pt x="2303" y="17890"/>
                    <a:pt x="1447" y="16778"/>
                    <a:pt x="876" y="15479"/>
                  </a:cubicBezTo>
                  <a:cubicBezTo>
                    <a:pt x="285" y="14164"/>
                    <a:pt x="0" y="12680"/>
                    <a:pt x="0" y="11028"/>
                  </a:cubicBezTo>
                  <a:cubicBezTo>
                    <a:pt x="0" y="9325"/>
                    <a:pt x="306" y="7773"/>
                    <a:pt x="937" y="6424"/>
                  </a:cubicBezTo>
                  <a:cubicBezTo>
                    <a:pt x="1569" y="5059"/>
                    <a:pt x="2445" y="3912"/>
                    <a:pt x="3587" y="2951"/>
                  </a:cubicBezTo>
                  <a:cubicBezTo>
                    <a:pt x="4728" y="1990"/>
                    <a:pt x="6113" y="1265"/>
                    <a:pt x="7723" y="759"/>
                  </a:cubicBezTo>
                  <a:cubicBezTo>
                    <a:pt x="9333" y="253"/>
                    <a:pt x="11147" y="0"/>
                    <a:pt x="13144" y="0"/>
                  </a:cubicBezTo>
                  <a:cubicBezTo>
                    <a:pt x="14244" y="0"/>
                    <a:pt x="15222" y="67"/>
                    <a:pt x="16119" y="185"/>
                  </a:cubicBezTo>
                  <a:cubicBezTo>
                    <a:pt x="17016" y="304"/>
                    <a:pt x="17810" y="455"/>
                    <a:pt x="18462" y="641"/>
                  </a:cubicBezTo>
                  <a:cubicBezTo>
                    <a:pt x="19135" y="809"/>
                    <a:pt x="19685" y="1012"/>
                    <a:pt x="20133" y="1214"/>
                  </a:cubicBezTo>
                  <a:cubicBezTo>
                    <a:pt x="20582" y="1417"/>
                    <a:pt x="20887" y="1602"/>
                    <a:pt x="21071" y="1754"/>
                  </a:cubicBezTo>
                  <a:cubicBezTo>
                    <a:pt x="21254" y="1906"/>
                    <a:pt x="21376" y="2125"/>
                    <a:pt x="21458" y="2394"/>
                  </a:cubicBezTo>
                  <a:cubicBezTo>
                    <a:pt x="21559" y="2630"/>
                    <a:pt x="21600" y="3035"/>
                    <a:pt x="21600" y="357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9" name="Shape">
              <a:extLst>
                <a:ext uri="{FF2B5EF4-FFF2-40B4-BE49-F238E27FC236}">
                  <a16:creationId xmlns:a16="http://schemas.microsoft.com/office/drawing/2014/main" id="{425B4E04-B84A-4D2A-9F95-1C7980C858AA}"/>
                </a:ext>
              </a:extLst>
            </p:cNvPr>
            <p:cNvSpPr/>
            <p:nvPr/>
          </p:nvSpPr>
          <p:spPr>
            <a:xfrm>
              <a:off x="11798299" y="9004299"/>
              <a:ext cx="124336" cy="1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27"/>
                    <a:pt x="21335" y="8797"/>
                    <a:pt x="20762" y="9731"/>
                  </a:cubicBezTo>
                  <a:cubicBezTo>
                    <a:pt x="20210" y="10664"/>
                    <a:pt x="19416" y="11448"/>
                    <a:pt x="18357" y="12080"/>
                  </a:cubicBezTo>
                  <a:cubicBezTo>
                    <a:pt x="17298" y="12713"/>
                    <a:pt x="16018" y="13210"/>
                    <a:pt x="14474" y="13541"/>
                  </a:cubicBezTo>
                  <a:cubicBezTo>
                    <a:pt x="12929" y="13873"/>
                    <a:pt x="11142" y="14038"/>
                    <a:pt x="9046" y="14038"/>
                  </a:cubicBezTo>
                  <a:lnTo>
                    <a:pt x="6420" y="14038"/>
                  </a:lnTo>
                  <a:lnTo>
                    <a:pt x="6420" y="20907"/>
                  </a:lnTo>
                  <a:cubicBezTo>
                    <a:pt x="6420" y="21012"/>
                    <a:pt x="6376" y="21118"/>
                    <a:pt x="6266" y="21208"/>
                  </a:cubicBezTo>
                  <a:cubicBezTo>
                    <a:pt x="6156" y="21299"/>
                    <a:pt x="5979" y="21374"/>
                    <a:pt x="5736" y="21419"/>
                  </a:cubicBezTo>
                  <a:cubicBezTo>
                    <a:pt x="5494" y="21479"/>
                    <a:pt x="5163" y="21525"/>
                    <a:pt x="4766" y="21555"/>
                  </a:cubicBezTo>
                  <a:cubicBezTo>
                    <a:pt x="4369" y="21585"/>
                    <a:pt x="3839" y="21600"/>
                    <a:pt x="3199" y="21600"/>
                  </a:cubicBezTo>
                  <a:cubicBezTo>
                    <a:pt x="2581" y="21600"/>
                    <a:pt x="2074" y="21585"/>
                    <a:pt x="1655" y="21555"/>
                  </a:cubicBezTo>
                  <a:cubicBezTo>
                    <a:pt x="1236" y="21525"/>
                    <a:pt x="905" y="21479"/>
                    <a:pt x="662" y="21419"/>
                  </a:cubicBezTo>
                  <a:cubicBezTo>
                    <a:pt x="419" y="21359"/>
                    <a:pt x="243" y="21299"/>
                    <a:pt x="154" y="21208"/>
                  </a:cubicBezTo>
                  <a:cubicBezTo>
                    <a:pt x="66" y="21118"/>
                    <a:pt x="0" y="21028"/>
                    <a:pt x="0" y="20907"/>
                  </a:cubicBezTo>
                  <a:lnTo>
                    <a:pt x="0" y="1567"/>
                  </a:lnTo>
                  <a:cubicBezTo>
                    <a:pt x="0" y="1039"/>
                    <a:pt x="199" y="648"/>
                    <a:pt x="596" y="392"/>
                  </a:cubicBezTo>
                  <a:cubicBezTo>
                    <a:pt x="993" y="136"/>
                    <a:pt x="1522" y="0"/>
                    <a:pt x="2162" y="0"/>
                  </a:cubicBezTo>
                  <a:lnTo>
                    <a:pt x="9598" y="0"/>
                  </a:lnTo>
                  <a:cubicBezTo>
                    <a:pt x="10348" y="0"/>
                    <a:pt x="11054" y="15"/>
                    <a:pt x="11716" y="60"/>
                  </a:cubicBezTo>
                  <a:cubicBezTo>
                    <a:pt x="12400" y="105"/>
                    <a:pt x="13194" y="181"/>
                    <a:pt x="14143" y="316"/>
                  </a:cubicBezTo>
                  <a:cubicBezTo>
                    <a:pt x="15091" y="437"/>
                    <a:pt x="16040" y="678"/>
                    <a:pt x="17011" y="1024"/>
                  </a:cubicBezTo>
                  <a:cubicBezTo>
                    <a:pt x="17981" y="1371"/>
                    <a:pt x="18798" y="1807"/>
                    <a:pt x="19482" y="2335"/>
                  </a:cubicBezTo>
                  <a:cubicBezTo>
                    <a:pt x="20166" y="2862"/>
                    <a:pt x="20673" y="3479"/>
                    <a:pt x="21048" y="4172"/>
                  </a:cubicBezTo>
                  <a:cubicBezTo>
                    <a:pt x="21423" y="4850"/>
                    <a:pt x="21600" y="5649"/>
                    <a:pt x="21600" y="6522"/>
                  </a:cubicBezTo>
                  <a:close/>
                  <a:moveTo>
                    <a:pt x="14893" y="6838"/>
                  </a:moveTo>
                  <a:cubicBezTo>
                    <a:pt x="14893" y="6085"/>
                    <a:pt x="14694" y="5468"/>
                    <a:pt x="14319" y="4971"/>
                  </a:cubicBezTo>
                  <a:cubicBezTo>
                    <a:pt x="13922" y="4489"/>
                    <a:pt x="13459" y="4127"/>
                    <a:pt x="12885" y="3886"/>
                  </a:cubicBezTo>
                  <a:cubicBezTo>
                    <a:pt x="12311" y="3660"/>
                    <a:pt x="11716" y="3510"/>
                    <a:pt x="11098" y="3449"/>
                  </a:cubicBezTo>
                  <a:cubicBezTo>
                    <a:pt x="10480" y="3389"/>
                    <a:pt x="9818" y="3359"/>
                    <a:pt x="9156" y="3359"/>
                  </a:cubicBezTo>
                  <a:lnTo>
                    <a:pt x="6420" y="3359"/>
                  </a:lnTo>
                  <a:lnTo>
                    <a:pt x="6420" y="10649"/>
                  </a:lnTo>
                  <a:lnTo>
                    <a:pt x="9289" y="10649"/>
                  </a:lnTo>
                  <a:cubicBezTo>
                    <a:pt x="10304" y="10649"/>
                    <a:pt x="11164" y="10559"/>
                    <a:pt x="11848" y="10363"/>
                  </a:cubicBezTo>
                  <a:cubicBezTo>
                    <a:pt x="12532" y="10167"/>
                    <a:pt x="13105" y="9911"/>
                    <a:pt x="13547" y="9580"/>
                  </a:cubicBezTo>
                  <a:cubicBezTo>
                    <a:pt x="13988" y="9249"/>
                    <a:pt x="14319" y="8842"/>
                    <a:pt x="14540" y="8360"/>
                  </a:cubicBezTo>
                  <a:cubicBezTo>
                    <a:pt x="14782" y="7908"/>
                    <a:pt x="14893" y="7396"/>
                    <a:pt x="14893" y="68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0" name="Shape">
              <a:extLst>
                <a:ext uri="{FF2B5EF4-FFF2-40B4-BE49-F238E27FC236}">
                  <a16:creationId xmlns:a16="http://schemas.microsoft.com/office/drawing/2014/main" id="{24693D6B-3C94-4701-89B3-A2E882F5BE87}"/>
                </a:ext>
              </a:extLst>
            </p:cNvPr>
            <p:cNvSpPr/>
            <p:nvPr/>
          </p:nvSpPr>
          <p:spPr>
            <a:xfrm>
              <a:off x="11950700" y="9004299"/>
              <a:ext cx="99569" cy="1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2"/>
                  </a:moveTo>
                  <a:cubicBezTo>
                    <a:pt x="21600" y="20094"/>
                    <a:pt x="21572" y="20380"/>
                    <a:pt x="21517" y="20606"/>
                  </a:cubicBezTo>
                  <a:cubicBezTo>
                    <a:pt x="21462" y="20832"/>
                    <a:pt x="21380" y="21028"/>
                    <a:pt x="21297" y="21178"/>
                  </a:cubicBezTo>
                  <a:cubicBezTo>
                    <a:pt x="21187" y="21329"/>
                    <a:pt x="21076" y="21434"/>
                    <a:pt x="20911" y="21495"/>
                  </a:cubicBezTo>
                  <a:cubicBezTo>
                    <a:pt x="20746" y="21555"/>
                    <a:pt x="20580" y="21600"/>
                    <a:pt x="20388" y="21600"/>
                  </a:cubicBezTo>
                  <a:lnTo>
                    <a:pt x="2369" y="21600"/>
                  </a:lnTo>
                  <a:cubicBezTo>
                    <a:pt x="1708" y="21600"/>
                    <a:pt x="1130" y="21495"/>
                    <a:pt x="689" y="21284"/>
                  </a:cubicBezTo>
                  <a:cubicBezTo>
                    <a:pt x="220" y="21073"/>
                    <a:pt x="0" y="20711"/>
                    <a:pt x="0" y="20229"/>
                  </a:cubicBezTo>
                  <a:lnTo>
                    <a:pt x="0" y="693"/>
                  </a:lnTo>
                  <a:cubicBezTo>
                    <a:pt x="0" y="588"/>
                    <a:pt x="55" y="482"/>
                    <a:pt x="193" y="392"/>
                  </a:cubicBezTo>
                  <a:cubicBezTo>
                    <a:pt x="331" y="301"/>
                    <a:pt x="551" y="226"/>
                    <a:pt x="854" y="181"/>
                  </a:cubicBezTo>
                  <a:cubicBezTo>
                    <a:pt x="1157" y="136"/>
                    <a:pt x="1570" y="75"/>
                    <a:pt x="2094" y="45"/>
                  </a:cubicBezTo>
                  <a:cubicBezTo>
                    <a:pt x="2617" y="15"/>
                    <a:pt x="3251" y="0"/>
                    <a:pt x="4022" y="0"/>
                  </a:cubicBezTo>
                  <a:cubicBezTo>
                    <a:pt x="4821" y="0"/>
                    <a:pt x="5455" y="15"/>
                    <a:pt x="5979" y="45"/>
                  </a:cubicBezTo>
                  <a:cubicBezTo>
                    <a:pt x="6475" y="75"/>
                    <a:pt x="6888" y="121"/>
                    <a:pt x="7191" y="181"/>
                  </a:cubicBezTo>
                  <a:cubicBezTo>
                    <a:pt x="7494" y="241"/>
                    <a:pt x="7714" y="301"/>
                    <a:pt x="7852" y="392"/>
                  </a:cubicBezTo>
                  <a:cubicBezTo>
                    <a:pt x="7990" y="482"/>
                    <a:pt x="8045" y="572"/>
                    <a:pt x="8045" y="693"/>
                  </a:cubicBezTo>
                  <a:lnTo>
                    <a:pt x="8045" y="17985"/>
                  </a:lnTo>
                  <a:lnTo>
                    <a:pt x="20415" y="17985"/>
                  </a:lnTo>
                  <a:cubicBezTo>
                    <a:pt x="20608" y="17985"/>
                    <a:pt x="20801" y="18015"/>
                    <a:pt x="20939" y="18075"/>
                  </a:cubicBezTo>
                  <a:cubicBezTo>
                    <a:pt x="21077" y="18136"/>
                    <a:pt x="21214" y="18241"/>
                    <a:pt x="21325" y="18377"/>
                  </a:cubicBezTo>
                  <a:cubicBezTo>
                    <a:pt x="21435" y="18512"/>
                    <a:pt x="21490" y="18693"/>
                    <a:pt x="21545" y="18919"/>
                  </a:cubicBezTo>
                  <a:cubicBezTo>
                    <a:pt x="21572" y="19145"/>
                    <a:pt x="21600" y="19431"/>
                    <a:pt x="21600" y="1976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1" name="Shape">
              <a:extLst>
                <a:ext uri="{FF2B5EF4-FFF2-40B4-BE49-F238E27FC236}">
                  <a16:creationId xmlns:a16="http://schemas.microsoft.com/office/drawing/2014/main" id="{6CC29AD5-2100-4A6A-8D7F-F5360D634C8E}"/>
                </a:ext>
              </a:extLst>
            </p:cNvPr>
            <p:cNvSpPr/>
            <p:nvPr/>
          </p:nvSpPr>
          <p:spPr>
            <a:xfrm>
              <a:off x="12052299" y="9004300"/>
              <a:ext cx="167033" cy="18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266" y="19879"/>
                  </a:moveTo>
                  <a:cubicBezTo>
                    <a:pt x="21413" y="20268"/>
                    <a:pt x="21495" y="20582"/>
                    <a:pt x="21544" y="20822"/>
                  </a:cubicBezTo>
                  <a:cubicBezTo>
                    <a:pt x="21577" y="21046"/>
                    <a:pt x="21528" y="21226"/>
                    <a:pt x="21397" y="21345"/>
                  </a:cubicBezTo>
                  <a:cubicBezTo>
                    <a:pt x="21266" y="21465"/>
                    <a:pt x="21036" y="21525"/>
                    <a:pt x="20692" y="21555"/>
                  </a:cubicBezTo>
                  <a:cubicBezTo>
                    <a:pt x="20348" y="21585"/>
                    <a:pt x="19889" y="21600"/>
                    <a:pt x="19299" y="21600"/>
                  </a:cubicBezTo>
                  <a:cubicBezTo>
                    <a:pt x="18676" y="21600"/>
                    <a:pt x="18201" y="21585"/>
                    <a:pt x="17857" y="21570"/>
                  </a:cubicBezTo>
                  <a:cubicBezTo>
                    <a:pt x="17513" y="21555"/>
                    <a:pt x="17250" y="21525"/>
                    <a:pt x="17070" y="21465"/>
                  </a:cubicBezTo>
                  <a:cubicBezTo>
                    <a:pt x="16890" y="21405"/>
                    <a:pt x="16759" y="21345"/>
                    <a:pt x="16693" y="21256"/>
                  </a:cubicBezTo>
                  <a:cubicBezTo>
                    <a:pt x="16628" y="21166"/>
                    <a:pt x="16562" y="21046"/>
                    <a:pt x="16513" y="20911"/>
                  </a:cubicBezTo>
                  <a:lnTo>
                    <a:pt x="14940" y="16615"/>
                  </a:lnTo>
                  <a:lnTo>
                    <a:pt x="6155" y="16615"/>
                  </a:lnTo>
                  <a:lnTo>
                    <a:pt x="4664" y="20792"/>
                  </a:lnTo>
                  <a:cubicBezTo>
                    <a:pt x="4615" y="20941"/>
                    <a:pt x="4549" y="21076"/>
                    <a:pt x="4467" y="21181"/>
                  </a:cubicBezTo>
                  <a:cubicBezTo>
                    <a:pt x="4386" y="21286"/>
                    <a:pt x="4271" y="21360"/>
                    <a:pt x="4091" y="21435"/>
                  </a:cubicBezTo>
                  <a:cubicBezTo>
                    <a:pt x="3910" y="21495"/>
                    <a:pt x="3664" y="21540"/>
                    <a:pt x="3353" y="21555"/>
                  </a:cubicBezTo>
                  <a:cubicBezTo>
                    <a:pt x="3025" y="21570"/>
                    <a:pt x="2616" y="21585"/>
                    <a:pt x="2091" y="21585"/>
                  </a:cubicBezTo>
                  <a:cubicBezTo>
                    <a:pt x="1534" y="21585"/>
                    <a:pt x="1108" y="21570"/>
                    <a:pt x="796" y="21540"/>
                  </a:cubicBezTo>
                  <a:cubicBezTo>
                    <a:pt x="485" y="21510"/>
                    <a:pt x="272" y="21420"/>
                    <a:pt x="141" y="21301"/>
                  </a:cubicBezTo>
                  <a:cubicBezTo>
                    <a:pt x="26" y="21181"/>
                    <a:pt x="-23" y="21001"/>
                    <a:pt x="10" y="20762"/>
                  </a:cubicBezTo>
                  <a:cubicBezTo>
                    <a:pt x="43" y="20537"/>
                    <a:pt x="141" y="20223"/>
                    <a:pt x="288" y="19834"/>
                  </a:cubicBezTo>
                  <a:lnTo>
                    <a:pt x="7499" y="868"/>
                  </a:lnTo>
                  <a:cubicBezTo>
                    <a:pt x="7565" y="689"/>
                    <a:pt x="7663" y="524"/>
                    <a:pt x="7745" y="419"/>
                  </a:cubicBezTo>
                  <a:cubicBezTo>
                    <a:pt x="7843" y="299"/>
                    <a:pt x="7991" y="210"/>
                    <a:pt x="8204" y="150"/>
                  </a:cubicBezTo>
                  <a:cubicBezTo>
                    <a:pt x="8417" y="90"/>
                    <a:pt x="8712" y="45"/>
                    <a:pt x="9089" y="30"/>
                  </a:cubicBezTo>
                  <a:cubicBezTo>
                    <a:pt x="9466" y="15"/>
                    <a:pt x="9958" y="0"/>
                    <a:pt x="10564" y="0"/>
                  </a:cubicBezTo>
                  <a:cubicBezTo>
                    <a:pt x="11269" y="0"/>
                    <a:pt x="11842" y="0"/>
                    <a:pt x="12268" y="30"/>
                  </a:cubicBezTo>
                  <a:cubicBezTo>
                    <a:pt x="12695" y="45"/>
                    <a:pt x="13022" y="90"/>
                    <a:pt x="13252" y="150"/>
                  </a:cubicBezTo>
                  <a:cubicBezTo>
                    <a:pt x="13481" y="210"/>
                    <a:pt x="13661" y="299"/>
                    <a:pt x="13760" y="419"/>
                  </a:cubicBezTo>
                  <a:cubicBezTo>
                    <a:pt x="13858" y="539"/>
                    <a:pt x="13956" y="704"/>
                    <a:pt x="14022" y="913"/>
                  </a:cubicBezTo>
                  <a:lnTo>
                    <a:pt x="21266" y="19879"/>
                  </a:lnTo>
                  <a:close/>
                  <a:moveTo>
                    <a:pt x="10531" y="4206"/>
                  </a:moveTo>
                  <a:lnTo>
                    <a:pt x="10515" y="4206"/>
                  </a:lnTo>
                  <a:lnTo>
                    <a:pt x="7204" y="13292"/>
                  </a:lnTo>
                  <a:lnTo>
                    <a:pt x="13841" y="13292"/>
                  </a:lnTo>
                  <a:lnTo>
                    <a:pt x="10531" y="420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2" name="Shape">
              <a:extLst>
                <a:ext uri="{FF2B5EF4-FFF2-40B4-BE49-F238E27FC236}">
                  <a16:creationId xmlns:a16="http://schemas.microsoft.com/office/drawing/2014/main" id="{831BCA9F-EA20-4AB5-A98E-5ED425825A8D}"/>
                </a:ext>
              </a:extLst>
            </p:cNvPr>
            <p:cNvSpPr/>
            <p:nvPr/>
          </p:nvSpPr>
          <p:spPr>
            <a:xfrm>
              <a:off x="122428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3" name="Shape">
              <a:extLst>
                <a:ext uri="{FF2B5EF4-FFF2-40B4-BE49-F238E27FC236}">
                  <a16:creationId xmlns:a16="http://schemas.microsoft.com/office/drawing/2014/main" id="{FEA5883D-FE56-4689-A101-60B48B89ED5F}"/>
                </a:ext>
              </a:extLst>
            </p:cNvPr>
            <p:cNvSpPr/>
            <p:nvPr/>
          </p:nvSpPr>
          <p:spPr>
            <a:xfrm>
              <a:off x="124333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4" name="Shape">
              <a:extLst>
                <a:ext uri="{FF2B5EF4-FFF2-40B4-BE49-F238E27FC236}">
                  <a16:creationId xmlns:a16="http://schemas.microsoft.com/office/drawing/2014/main" id="{12C33291-108F-49D4-9997-3156515FE5D2}"/>
                </a:ext>
              </a:extLst>
            </p:cNvPr>
            <p:cNvSpPr/>
            <p:nvPr/>
          </p:nvSpPr>
          <p:spPr>
            <a:xfrm>
              <a:off x="12623800" y="9004300"/>
              <a:ext cx="37085" cy="18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0"/>
                  </a:moveTo>
                  <a:cubicBezTo>
                    <a:pt x="21600" y="21015"/>
                    <a:pt x="21452" y="21120"/>
                    <a:pt x="21082" y="21210"/>
                  </a:cubicBezTo>
                  <a:cubicBezTo>
                    <a:pt x="20712" y="21300"/>
                    <a:pt x="20120" y="21375"/>
                    <a:pt x="19307" y="21420"/>
                  </a:cubicBezTo>
                  <a:cubicBezTo>
                    <a:pt x="18493" y="21480"/>
                    <a:pt x="17384" y="21525"/>
                    <a:pt x="16052" y="21555"/>
                  </a:cubicBezTo>
                  <a:cubicBezTo>
                    <a:pt x="14721" y="21585"/>
                    <a:pt x="12945" y="21600"/>
                    <a:pt x="10800" y="21600"/>
                  </a:cubicBezTo>
                  <a:cubicBezTo>
                    <a:pt x="8729" y="21600"/>
                    <a:pt x="7027" y="21585"/>
                    <a:pt x="5622" y="21555"/>
                  </a:cubicBezTo>
                  <a:cubicBezTo>
                    <a:pt x="4216" y="21525"/>
                    <a:pt x="3107" y="21480"/>
                    <a:pt x="2293" y="21420"/>
                  </a:cubicBezTo>
                  <a:cubicBezTo>
                    <a:pt x="1480" y="21360"/>
                    <a:pt x="888" y="21300"/>
                    <a:pt x="518" y="21210"/>
                  </a:cubicBezTo>
                  <a:cubicBezTo>
                    <a:pt x="148" y="21120"/>
                    <a:pt x="0" y="21030"/>
                    <a:pt x="0" y="20910"/>
                  </a:cubicBezTo>
                  <a:lnTo>
                    <a:pt x="0" y="690"/>
                  </a:lnTo>
                  <a:cubicBezTo>
                    <a:pt x="0" y="585"/>
                    <a:pt x="148" y="480"/>
                    <a:pt x="518" y="390"/>
                  </a:cubicBezTo>
                  <a:cubicBezTo>
                    <a:pt x="888" y="300"/>
                    <a:pt x="1480" y="225"/>
                    <a:pt x="2293" y="180"/>
                  </a:cubicBezTo>
                  <a:cubicBezTo>
                    <a:pt x="3107" y="120"/>
                    <a:pt x="4216" y="75"/>
                    <a:pt x="5622" y="45"/>
                  </a:cubicBezTo>
                  <a:cubicBezTo>
                    <a:pt x="6953" y="15"/>
                    <a:pt x="8729" y="0"/>
                    <a:pt x="10800" y="0"/>
                  </a:cubicBezTo>
                  <a:cubicBezTo>
                    <a:pt x="12945" y="0"/>
                    <a:pt x="14647" y="15"/>
                    <a:pt x="16052" y="45"/>
                  </a:cubicBezTo>
                  <a:cubicBezTo>
                    <a:pt x="17384" y="75"/>
                    <a:pt x="18493" y="120"/>
                    <a:pt x="19307" y="180"/>
                  </a:cubicBezTo>
                  <a:cubicBezTo>
                    <a:pt x="20120" y="240"/>
                    <a:pt x="20712" y="300"/>
                    <a:pt x="21082" y="390"/>
                  </a:cubicBezTo>
                  <a:cubicBezTo>
                    <a:pt x="21452" y="480"/>
                    <a:pt x="21600" y="570"/>
                    <a:pt x="21600" y="690"/>
                  </a:cubicBezTo>
                  <a:lnTo>
                    <a:pt x="21600" y="2091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245" name="Shape">
              <a:extLst>
                <a:ext uri="{FF2B5EF4-FFF2-40B4-BE49-F238E27FC236}">
                  <a16:creationId xmlns:a16="http://schemas.microsoft.com/office/drawing/2014/main" id="{6AADE2A8-75EE-48F2-9B56-6BD74C43171D}"/>
                </a:ext>
              </a:extLst>
            </p:cNvPr>
            <p:cNvSpPr/>
            <p:nvPr/>
          </p:nvSpPr>
          <p:spPr>
            <a:xfrm>
              <a:off x="127000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6" name="Shape">
              <a:extLst>
                <a:ext uri="{FF2B5EF4-FFF2-40B4-BE49-F238E27FC236}">
                  <a16:creationId xmlns:a16="http://schemas.microsoft.com/office/drawing/2014/main" id="{D8E3522B-9078-46D6-944B-ACA2BADDF3D9}"/>
                </a:ext>
              </a:extLst>
            </p:cNvPr>
            <p:cNvSpPr/>
            <p:nvPr/>
          </p:nvSpPr>
          <p:spPr>
            <a:xfrm>
              <a:off x="12877800" y="9004299"/>
              <a:ext cx="155064" cy="18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86"/>
                  </a:moveTo>
                  <a:cubicBezTo>
                    <a:pt x="21600" y="3893"/>
                    <a:pt x="21582" y="4171"/>
                    <a:pt x="21547" y="4390"/>
                  </a:cubicBezTo>
                  <a:cubicBezTo>
                    <a:pt x="21511" y="4610"/>
                    <a:pt x="21476" y="4800"/>
                    <a:pt x="21405" y="4932"/>
                  </a:cubicBezTo>
                  <a:cubicBezTo>
                    <a:pt x="21352" y="5064"/>
                    <a:pt x="21282" y="5166"/>
                    <a:pt x="21193" y="5210"/>
                  </a:cubicBezTo>
                  <a:cubicBezTo>
                    <a:pt x="21105" y="5268"/>
                    <a:pt x="21016" y="5298"/>
                    <a:pt x="20892" y="5298"/>
                  </a:cubicBezTo>
                  <a:cubicBezTo>
                    <a:pt x="20715" y="5298"/>
                    <a:pt x="20450" y="5195"/>
                    <a:pt x="20079" y="5005"/>
                  </a:cubicBezTo>
                  <a:cubicBezTo>
                    <a:pt x="19707" y="4815"/>
                    <a:pt x="19194" y="4595"/>
                    <a:pt x="18575" y="4376"/>
                  </a:cubicBezTo>
                  <a:cubicBezTo>
                    <a:pt x="17956" y="4142"/>
                    <a:pt x="17213" y="3937"/>
                    <a:pt x="16346" y="3747"/>
                  </a:cubicBezTo>
                  <a:cubicBezTo>
                    <a:pt x="15479" y="3556"/>
                    <a:pt x="14471" y="3454"/>
                    <a:pt x="13321" y="3454"/>
                  </a:cubicBezTo>
                  <a:cubicBezTo>
                    <a:pt x="12100" y="3454"/>
                    <a:pt x="10986" y="3629"/>
                    <a:pt x="9995" y="3981"/>
                  </a:cubicBezTo>
                  <a:cubicBezTo>
                    <a:pt x="9004" y="4332"/>
                    <a:pt x="8155" y="4829"/>
                    <a:pt x="7465" y="5459"/>
                  </a:cubicBezTo>
                  <a:cubicBezTo>
                    <a:pt x="6757" y="6103"/>
                    <a:pt x="6227" y="6864"/>
                    <a:pt x="5838" y="7771"/>
                  </a:cubicBezTo>
                  <a:cubicBezTo>
                    <a:pt x="5466" y="8664"/>
                    <a:pt x="5271" y="9659"/>
                    <a:pt x="5271" y="10756"/>
                  </a:cubicBezTo>
                  <a:cubicBezTo>
                    <a:pt x="5271" y="11956"/>
                    <a:pt x="5466" y="13010"/>
                    <a:pt x="5855" y="13917"/>
                  </a:cubicBezTo>
                  <a:cubicBezTo>
                    <a:pt x="6244" y="14824"/>
                    <a:pt x="6775" y="15585"/>
                    <a:pt x="7465" y="16200"/>
                  </a:cubicBezTo>
                  <a:cubicBezTo>
                    <a:pt x="8155" y="16815"/>
                    <a:pt x="8986" y="17283"/>
                    <a:pt x="9959" y="17590"/>
                  </a:cubicBezTo>
                  <a:cubicBezTo>
                    <a:pt x="10932" y="17898"/>
                    <a:pt x="11994" y="18059"/>
                    <a:pt x="13179" y="18059"/>
                  </a:cubicBezTo>
                  <a:cubicBezTo>
                    <a:pt x="13745" y="18059"/>
                    <a:pt x="14311" y="18000"/>
                    <a:pt x="14878" y="17898"/>
                  </a:cubicBezTo>
                  <a:cubicBezTo>
                    <a:pt x="15444" y="17795"/>
                    <a:pt x="15957" y="17634"/>
                    <a:pt x="16434" y="17415"/>
                  </a:cubicBezTo>
                  <a:lnTo>
                    <a:pt x="16434" y="12571"/>
                  </a:lnTo>
                  <a:lnTo>
                    <a:pt x="11658" y="12571"/>
                  </a:lnTo>
                  <a:cubicBezTo>
                    <a:pt x="11428" y="12571"/>
                    <a:pt x="11233" y="12454"/>
                    <a:pt x="11109" y="12205"/>
                  </a:cubicBezTo>
                  <a:cubicBezTo>
                    <a:pt x="10986" y="11956"/>
                    <a:pt x="10915" y="11546"/>
                    <a:pt x="10915" y="10976"/>
                  </a:cubicBezTo>
                  <a:cubicBezTo>
                    <a:pt x="10915" y="10668"/>
                    <a:pt x="10932" y="10420"/>
                    <a:pt x="10968" y="10215"/>
                  </a:cubicBezTo>
                  <a:cubicBezTo>
                    <a:pt x="11003" y="10010"/>
                    <a:pt x="11056" y="9849"/>
                    <a:pt x="11109" y="9717"/>
                  </a:cubicBezTo>
                  <a:cubicBezTo>
                    <a:pt x="11180" y="9600"/>
                    <a:pt x="11251" y="9498"/>
                    <a:pt x="11339" y="9439"/>
                  </a:cubicBezTo>
                  <a:cubicBezTo>
                    <a:pt x="11428" y="9381"/>
                    <a:pt x="11534" y="9351"/>
                    <a:pt x="11658" y="9351"/>
                  </a:cubicBezTo>
                  <a:lnTo>
                    <a:pt x="20185" y="9351"/>
                  </a:lnTo>
                  <a:cubicBezTo>
                    <a:pt x="20397" y="9351"/>
                    <a:pt x="20574" y="9381"/>
                    <a:pt x="20733" y="9439"/>
                  </a:cubicBezTo>
                  <a:cubicBezTo>
                    <a:pt x="20893" y="9498"/>
                    <a:pt x="21034" y="9585"/>
                    <a:pt x="21158" y="9702"/>
                  </a:cubicBezTo>
                  <a:cubicBezTo>
                    <a:pt x="21282" y="9820"/>
                    <a:pt x="21370" y="9966"/>
                    <a:pt x="21441" y="10127"/>
                  </a:cubicBezTo>
                  <a:cubicBezTo>
                    <a:pt x="21512" y="10288"/>
                    <a:pt x="21530" y="10493"/>
                    <a:pt x="21530" y="10698"/>
                  </a:cubicBezTo>
                  <a:lnTo>
                    <a:pt x="21530" y="19010"/>
                  </a:lnTo>
                  <a:cubicBezTo>
                    <a:pt x="21530" y="19332"/>
                    <a:pt x="21459" y="19610"/>
                    <a:pt x="21317" y="19859"/>
                  </a:cubicBezTo>
                  <a:cubicBezTo>
                    <a:pt x="21176" y="20107"/>
                    <a:pt x="20893" y="20298"/>
                    <a:pt x="20486" y="20429"/>
                  </a:cubicBezTo>
                  <a:cubicBezTo>
                    <a:pt x="20061" y="20576"/>
                    <a:pt x="19531" y="20722"/>
                    <a:pt x="18911" y="20868"/>
                  </a:cubicBezTo>
                  <a:cubicBezTo>
                    <a:pt x="18292" y="21015"/>
                    <a:pt x="17638" y="21146"/>
                    <a:pt x="16965" y="21263"/>
                  </a:cubicBezTo>
                  <a:cubicBezTo>
                    <a:pt x="16293" y="21366"/>
                    <a:pt x="15621" y="21454"/>
                    <a:pt x="14931" y="21512"/>
                  </a:cubicBezTo>
                  <a:cubicBezTo>
                    <a:pt x="14241" y="21571"/>
                    <a:pt x="13569" y="21600"/>
                    <a:pt x="12879" y="21600"/>
                  </a:cubicBezTo>
                  <a:cubicBezTo>
                    <a:pt x="10862" y="21600"/>
                    <a:pt x="9058" y="21366"/>
                    <a:pt x="7465" y="20883"/>
                  </a:cubicBezTo>
                  <a:cubicBezTo>
                    <a:pt x="5873" y="20400"/>
                    <a:pt x="4529" y="19712"/>
                    <a:pt x="3414" y="18805"/>
                  </a:cubicBezTo>
                  <a:cubicBezTo>
                    <a:pt x="2317" y="17898"/>
                    <a:pt x="1468" y="16785"/>
                    <a:pt x="885" y="15483"/>
                  </a:cubicBezTo>
                  <a:cubicBezTo>
                    <a:pt x="301" y="14180"/>
                    <a:pt x="0" y="12688"/>
                    <a:pt x="0" y="11034"/>
                  </a:cubicBezTo>
                  <a:cubicBezTo>
                    <a:pt x="0" y="9322"/>
                    <a:pt x="318" y="7785"/>
                    <a:pt x="938" y="6424"/>
                  </a:cubicBezTo>
                  <a:cubicBezTo>
                    <a:pt x="1557" y="5063"/>
                    <a:pt x="2441" y="3907"/>
                    <a:pt x="3591" y="2956"/>
                  </a:cubicBezTo>
                  <a:cubicBezTo>
                    <a:pt x="4741" y="2005"/>
                    <a:pt x="6121" y="1273"/>
                    <a:pt x="7731" y="761"/>
                  </a:cubicBezTo>
                  <a:cubicBezTo>
                    <a:pt x="9359" y="249"/>
                    <a:pt x="11163" y="0"/>
                    <a:pt x="13144" y="0"/>
                  </a:cubicBezTo>
                  <a:cubicBezTo>
                    <a:pt x="14241" y="0"/>
                    <a:pt x="15232" y="59"/>
                    <a:pt x="16134" y="190"/>
                  </a:cubicBezTo>
                  <a:cubicBezTo>
                    <a:pt x="17036" y="307"/>
                    <a:pt x="17815" y="468"/>
                    <a:pt x="18487" y="644"/>
                  </a:cubicBezTo>
                  <a:cubicBezTo>
                    <a:pt x="19159" y="820"/>
                    <a:pt x="19708" y="1010"/>
                    <a:pt x="20150" y="1215"/>
                  </a:cubicBezTo>
                  <a:cubicBezTo>
                    <a:pt x="20592" y="1420"/>
                    <a:pt x="20893" y="1595"/>
                    <a:pt x="21070" y="1741"/>
                  </a:cubicBezTo>
                  <a:cubicBezTo>
                    <a:pt x="21247" y="1888"/>
                    <a:pt x="21371" y="2107"/>
                    <a:pt x="21441" y="2385"/>
                  </a:cubicBezTo>
                  <a:cubicBezTo>
                    <a:pt x="21512" y="2663"/>
                    <a:pt x="21600" y="3044"/>
                    <a:pt x="21600" y="358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7" name="Shape">
              <a:extLst>
                <a:ext uri="{FF2B5EF4-FFF2-40B4-BE49-F238E27FC236}">
                  <a16:creationId xmlns:a16="http://schemas.microsoft.com/office/drawing/2014/main" id="{EC9DA7C5-6D89-4289-84FE-A18BFDAAB5C3}"/>
                </a:ext>
              </a:extLst>
            </p:cNvPr>
            <p:cNvSpPr/>
            <p:nvPr/>
          </p:nvSpPr>
          <p:spPr>
            <a:xfrm>
              <a:off x="11010899" y="8750299"/>
              <a:ext cx="100206" cy="18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0"/>
                  </a:moveTo>
                  <a:cubicBezTo>
                    <a:pt x="21600" y="20089"/>
                    <a:pt x="21573" y="20373"/>
                    <a:pt x="21518" y="20598"/>
                  </a:cubicBezTo>
                  <a:cubicBezTo>
                    <a:pt x="21463" y="20822"/>
                    <a:pt x="21381" y="21017"/>
                    <a:pt x="21299" y="21166"/>
                  </a:cubicBezTo>
                  <a:cubicBezTo>
                    <a:pt x="21189" y="21316"/>
                    <a:pt x="21080" y="21421"/>
                    <a:pt x="20915" y="21495"/>
                  </a:cubicBezTo>
                  <a:cubicBezTo>
                    <a:pt x="20751" y="21555"/>
                    <a:pt x="20587" y="21600"/>
                    <a:pt x="20395" y="21600"/>
                  </a:cubicBezTo>
                  <a:lnTo>
                    <a:pt x="2382" y="21600"/>
                  </a:lnTo>
                  <a:cubicBezTo>
                    <a:pt x="1725" y="21600"/>
                    <a:pt x="1150" y="21495"/>
                    <a:pt x="684" y="21271"/>
                  </a:cubicBezTo>
                  <a:cubicBezTo>
                    <a:pt x="219" y="21047"/>
                    <a:pt x="0" y="20703"/>
                    <a:pt x="0" y="20209"/>
                  </a:cubicBezTo>
                  <a:lnTo>
                    <a:pt x="0" y="688"/>
                  </a:lnTo>
                  <a:cubicBezTo>
                    <a:pt x="0" y="583"/>
                    <a:pt x="55" y="479"/>
                    <a:pt x="192" y="389"/>
                  </a:cubicBezTo>
                  <a:cubicBezTo>
                    <a:pt x="329" y="299"/>
                    <a:pt x="548" y="225"/>
                    <a:pt x="849" y="180"/>
                  </a:cubicBezTo>
                  <a:cubicBezTo>
                    <a:pt x="1150" y="120"/>
                    <a:pt x="1560" y="75"/>
                    <a:pt x="2081" y="45"/>
                  </a:cubicBezTo>
                  <a:cubicBezTo>
                    <a:pt x="2601" y="15"/>
                    <a:pt x="3230" y="0"/>
                    <a:pt x="4024" y="0"/>
                  </a:cubicBezTo>
                  <a:cubicBezTo>
                    <a:pt x="4818" y="0"/>
                    <a:pt x="5475" y="15"/>
                    <a:pt x="5968" y="45"/>
                  </a:cubicBezTo>
                  <a:cubicBezTo>
                    <a:pt x="6488" y="75"/>
                    <a:pt x="6872" y="120"/>
                    <a:pt x="7173" y="180"/>
                  </a:cubicBezTo>
                  <a:cubicBezTo>
                    <a:pt x="7474" y="239"/>
                    <a:pt x="7693" y="314"/>
                    <a:pt x="7830" y="389"/>
                  </a:cubicBezTo>
                  <a:cubicBezTo>
                    <a:pt x="7967" y="479"/>
                    <a:pt x="8021" y="583"/>
                    <a:pt x="8021" y="688"/>
                  </a:cubicBezTo>
                  <a:lnTo>
                    <a:pt x="8021" y="17980"/>
                  </a:lnTo>
                  <a:lnTo>
                    <a:pt x="20395" y="17980"/>
                  </a:lnTo>
                  <a:cubicBezTo>
                    <a:pt x="20587" y="17980"/>
                    <a:pt x="20779" y="18010"/>
                    <a:pt x="20916" y="18070"/>
                  </a:cubicBezTo>
                  <a:cubicBezTo>
                    <a:pt x="21080" y="18130"/>
                    <a:pt x="21189" y="18234"/>
                    <a:pt x="21299" y="18369"/>
                  </a:cubicBezTo>
                  <a:cubicBezTo>
                    <a:pt x="21408" y="18504"/>
                    <a:pt x="21463" y="18683"/>
                    <a:pt x="21518" y="18922"/>
                  </a:cubicBezTo>
                  <a:cubicBezTo>
                    <a:pt x="21573" y="19147"/>
                    <a:pt x="21600" y="19431"/>
                    <a:pt x="21600" y="197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8" name="Shape">
              <a:extLst>
                <a:ext uri="{FF2B5EF4-FFF2-40B4-BE49-F238E27FC236}">
                  <a16:creationId xmlns:a16="http://schemas.microsoft.com/office/drawing/2014/main" id="{D9EE402A-66EA-4996-BF91-254C02C68B95}"/>
                </a:ext>
              </a:extLst>
            </p:cNvPr>
            <p:cNvSpPr/>
            <p:nvPr/>
          </p:nvSpPr>
          <p:spPr>
            <a:xfrm>
              <a:off x="11125199" y="87502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4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0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0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6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3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0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1" y="10064"/>
                    <a:pt x="19471" y="10379"/>
                  </a:cubicBezTo>
                  <a:cubicBezTo>
                    <a:pt x="19471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2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6"/>
                    <a:pt x="21296" y="18506"/>
                  </a:cubicBezTo>
                  <a:cubicBezTo>
                    <a:pt x="21397" y="18626"/>
                    <a:pt x="21448" y="18821"/>
                    <a:pt x="21498" y="19031"/>
                  </a:cubicBezTo>
                  <a:cubicBezTo>
                    <a:pt x="21575" y="19287"/>
                    <a:pt x="21600" y="19557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9" name="Shape">
              <a:extLst>
                <a:ext uri="{FF2B5EF4-FFF2-40B4-BE49-F238E27FC236}">
                  <a16:creationId xmlns:a16="http://schemas.microsoft.com/office/drawing/2014/main" id="{4D65228F-E964-4C08-9D39-9DEC4763FE75}"/>
                </a:ext>
              </a:extLst>
            </p:cNvPr>
            <p:cNvSpPr/>
            <p:nvPr/>
          </p:nvSpPr>
          <p:spPr>
            <a:xfrm>
              <a:off x="11252199" y="8750300"/>
              <a:ext cx="168176" cy="18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68" y="19873"/>
                  </a:moveTo>
                  <a:cubicBezTo>
                    <a:pt x="21414" y="20275"/>
                    <a:pt x="21496" y="20588"/>
                    <a:pt x="21544" y="20811"/>
                  </a:cubicBezTo>
                  <a:cubicBezTo>
                    <a:pt x="21577" y="21049"/>
                    <a:pt x="21528" y="21213"/>
                    <a:pt x="21398" y="21332"/>
                  </a:cubicBezTo>
                  <a:cubicBezTo>
                    <a:pt x="21268" y="21451"/>
                    <a:pt x="21024" y="21525"/>
                    <a:pt x="20698" y="21540"/>
                  </a:cubicBezTo>
                  <a:cubicBezTo>
                    <a:pt x="20372" y="21555"/>
                    <a:pt x="19900" y="21585"/>
                    <a:pt x="19314" y="21585"/>
                  </a:cubicBezTo>
                  <a:cubicBezTo>
                    <a:pt x="18696" y="21585"/>
                    <a:pt x="18224" y="21585"/>
                    <a:pt x="17882" y="21555"/>
                  </a:cubicBezTo>
                  <a:cubicBezTo>
                    <a:pt x="17540" y="21540"/>
                    <a:pt x="17280" y="21511"/>
                    <a:pt x="17101" y="21451"/>
                  </a:cubicBezTo>
                  <a:cubicBezTo>
                    <a:pt x="16922" y="21406"/>
                    <a:pt x="16791" y="21332"/>
                    <a:pt x="16726" y="21243"/>
                  </a:cubicBezTo>
                  <a:cubicBezTo>
                    <a:pt x="16661" y="21153"/>
                    <a:pt x="16596" y="21034"/>
                    <a:pt x="16547" y="20900"/>
                  </a:cubicBezTo>
                  <a:lnTo>
                    <a:pt x="14936" y="16628"/>
                  </a:lnTo>
                  <a:lnTo>
                    <a:pt x="6146" y="16628"/>
                  </a:lnTo>
                  <a:lnTo>
                    <a:pt x="4665" y="20811"/>
                  </a:lnTo>
                  <a:cubicBezTo>
                    <a:pt x="4616" y="20960"/>
                    <a:pt x="4551" y="21094"/>
                    <a:pt x="4470" y="21198"/>
                  </a:cubicBezTo>
                  <a:cubicBezTo>
                    <a:pt x="4388" y="21302"/>
                    <a:pt x="4258" y="21392"/>
                    <a:pt x="4095" y="21451"/>
                  </a:cubicBezTo>
                  <a:cubicBezTo>
                    <a:pt x="3916" y="21511"/>
                    <a:pt x="3672" y="21555"/>
                    <a:pt x="3346" y="21570"/>
                  </a:cubicBezTo>
                  <a:cubicBezTo>
                    <a:pt x="3021" y="21600"/>
                    <a:pt x="2614" y="21600"/>
                    <a:pt x="2093" y="21600"/>
                  </a:cubicBezTo>
                  <a:cubicBezTo>
                    <a:pt x="1540" y="21600"/>
                    <a:pt x="1100" y="21585"/>
                    <a:pt x="791" y="21555"/>
                  </a:cubicBezTo>
                  <a:cubicBezTo>
                    <a:pt x="482" y="21525"/>
                    <a:pt x="254" y="21436"/>
                    <a:pt x="140" y="21317"/>
                  </a:cubicBezTo>
                  <a:cubicBezTo>
                    <a:pt x="26" y="21198"/>
                    <a:pt x="-23" y="21005"/>
                    <a:pt x="9" y="20781"/>
                  </a:cubicBezTo>
                  <a:cubicBezTo>
                    <a:pt x="42" y="20543"/>
                    <a:pt x="140" y="20245"/>
                    <a:pt x="286" y="19858"/>
                  </a:cubicBezTo>
                  <a:lnTo>
                    <a:pt x="7497" y="878"/>
                  </a:lnTo>
                  <a:cubicBezTo>
                    <a:pt x="7562" y="685"/>
                    <a:pt x="7660" y="536"/>
                    <a:pt x="7757" y="417"/>
                  </a:cubicBezTo>
                  <a:cubicBezTo>
                    <a:pt x="7855" y="298"/>
                    <a:pt x="8002" y="208"/>
                    <a:pt x="8213" y="149"/>
                  </a:cubicBezTo>
                  <a:cubicBezTo>
                    <a:pt x="8425" y="89"/>
                    <a:pt x="8718" y="45"/>
                    <a:pt x="9092" y="30"/>
                  </a:cubicBezTo>
                  <a:cubicBezTo>
                    <a:pt x="9466" y="15"/>
                    <a:pt x="9955" y="0"/>
                    <a:pt x="10573" y="0"/>
                  </a:cubicBezTo>
                  <a:cubicBezTo>
                    <a:pt x="11290" y="0"/>
                    <a:pt x="11843" y="15"/>
                    <a:pt x="12266" y="30"/>
                  </a:cubicBezTo>
                  <a:cubicBezTo>
                    <a:pt x="12689" y="45"/>
                    <a:pt x="13015" y="89"/>
                    <a:pt x="13259" y="149"/>
                  </a:cubicBezTo>
                  <a:cubicBezTo>
                    <a:pt x="13503" y="209"/>
                    <a:pt x="13666" y="298"/>
                    <a:pt x="13764" y="417"/>
                  </a:cubicBezTo>
                  <a:cubicBezTo>
                    <a:pt x="13861" y="536"/>
                    <a:pt x="13959" y="700"/>
                    <a:pt x="14024" y="908"/>
                  </a:cubicBezTo>
                  <a:lnTo>
                    <a:pt x="21268" y="19873"/>
                  </a:lnTo>
                  <a:close/>
                  <a:moveTo>
                    <a:pt x="10525" y="4198"/>
                  </a:moveTo>
                  <a:lnTo>
                    <a:pt x="10508" y="4198"/>
                  </a:lnTo>
                  <a:lnTo>
                    <a:pt x="7204" y="13293"/>
                  </a:lnTo>
                  <a:lnTo>
                    <a:pt x="13845" y="13293"/>
                  </a:lnTo>
                  <a:lnTo>
                    <a:pt x="10525" y="419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0" name="Shape">
              <a:extLst>
                <a:ext uri="{FF2B5EF4-FFF2-40B4-BE49-F238E27FC236}">
                  <a16:creationId xmlns:a16="http://schemas.microsoft.com/office/drawing/2014/main" id="{1DC2372D-4064-4AFB-BD94-89B16FFEE788}"/>
                </a:ext>
              </a:extLst>
            </p:cNvPr>
            <p:cNvSpPr/>
            <p:nvPr/>
          </p:nvSpPr>
          <p:spPr>
            <a:xfrm>
              <a:off x="11442700" y="8750299"/>
              <a:ext cx="151637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0"/>
                  </a:moveTo>
                  <a:cubicBezTo>
                    <a:pt x="21600" y="12482"/>
                    <a:pt x="21292" y="14165"/>
                    <a:pt x="20659" y="15577"/>
                  </a:cubicBezTo>
                  <a:cubicBezTo>
                    <a:pt x="20044" y="16989"/>
                    <a:pt x="19140" y="18130"/>
                    <a:pt x="17982" y="19016"/>
                  </a:cubicBezTo>
                  <a:cubicBezTo>
                    <a:pt x="16824" y="19903"/>
                    <a:pt x="15395" y="20564"/>
                    <a:pt x="13731" y="20969"/>
                  </a:cubicBezTo>
                  <a:cubicBezTo>
                    <a:pt x="12066" y="21390"/>
                    <a:pt x="10076" y="21600"/>
                    <a:pt x="7779" y="21600"/>
                  </a:cubicBezTo>
                  <a:lnTo>
                    <a:pt x="1574" y="21600"/>
                  </a:lnTo>
                  <a:cubicBezTo>
                    <a:pt x="1140" y="21600"/>
                    <a:pt x="760" y="21495"/>
                    <a:pt x="452" y="21270"/>
                  </a:cubicBezTo>
                  <a:cubicBezTo>
                    <a:pt x="145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145" y="556"/>
                    <a:pt x="452" y="330"/>
                  </a:cubicBezTo>
                  <a:cubicBezTo>
                    <a:pt x="760" y="105"/>
                    <a:pt x="1122" y="0"/>
                    <a:pt x="1574" y="0"/>
                  </a:cubicBezTo>
                  <a:lnTo>
                    <a:pt x="8249" y="0"/>
                  </a:lnTo>
                  <a:cubicBezTo>
                    <a:pt x="10565" y="0"/>
                    <a:pt x="12537" y="225"/>
                    <a:pt x="14147" y="676"/>
                  </a:cubicBezTo>
                  <a:cubicBezTo>
                    <a:pt x="15757" y="1127"/>
                    <a:pt x="17114" y="1787"/>
                    <a:pt x="18217" y="2674"/>
                  </a:cubicBezTo>
                  <a:cubicBezTo>
                    <a:pt x="19321" y="3560"/>
                    <a:pt x="20171" y="4657"/>
                    <a:pt x="20732" y="5948"/>
                  </a:cubicBezTo>
                  <a:cubicBezTo>
                    <a:pt x="21310" y="7270"/>
                    <a:pt x="21600" y="8787"/>
                    <a:pt x="21600" y="10500"/>
                  </a:cubicBezTo>
                  <a:close/>
                  <a:moveTo>
                    <a:pt x="16137" y="10650"/>
                  </a:moveTo>
                  <a:cubicBezTo>
                    <a:pt x="16137" y="9629"/>
                    <a:pt x="15992" y="8682"/>
                    <a:pt x="15702" y="7796"/>
                  </a:cubicBezTo>
                  <a:cubicBezTo>
                    <a:pt x="15413" y="6910"/>
                    <a:pt x="14943" y="6159"/>
                    <a:pt x="14309" y="5513"/>
                  </a:cubicBezTo>
                  <a:cubicBezTo>
                    <a:pt x="13676" y="4867"/>
                    <a:pt x="12862" y="4371"/>
                    <a:pt x="11867" y="4011"/>
                  </a:cubicBezTo>
                  <a:cubicBezTo>
                    <a:pt x="10872" y="3650"/>
                    <a:pt x="9552" y="3470"/>
                    <a:pt x="7942" y="3470"/>
                  </a:cubicBezTo>
                  <a:lnTo>
                    <a:pt x="5264" y="3470"/>
                  </a:lnTo>
                  <a:lnTo>
                    <a:pt x="5264" y="18145"/>
                  </a:lnTo>
                  <a:lnTo>
                    <a:pt x="8014" y="18145"/>
                  </a:lnTo>
                  <a:cubicBezTo>
                    <a:pt x="9461" y="18145"/>
                    <a:pt x="10673" y="17995"/>
                    <a:pt x="11668" y="17680"/>
                  </a:cubicBezTo>
                  <a:cubicBezTo>
                    <a:pt x="12663" y="17364"/>
                    <a:pt x="13477" y="16899"/>
                    <a:pt x="14147" y="16268"/>
                  </a:cubicBezTo>
                  <a:cubicBezTo>
                    <a:pt x="14816" y="15637"/>
                    <a:pt x="15305" y="14856"/>
                    <a:pt x="15630" y="13924"/>
                  </a:cubicBezTo>
                  <a:cubicBezTo>
                    <a:pt x="15974" y="12978"/>
                    <a:pt x="16137" y="11897"/>
                    <a:pt x="16137" y="1065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1" name="Shape">
              <a:extLst>
                <a:ext uri="{FF2B5EF4-FFF2-40B4-BE49-F238E27FC236}">
                  <a16:creationId xmlns:a16="http://schemas.microsoft.com/office/drawing/2014/main" id="{6147F930-A406-43F4-87D0-880693BD1288}"/>
                </a:ext>
              </a:extLst>
            </p:cNvPr>
            <p:cNvSpPr/>
            <p:nvPr/>
          </p:nvSpPr>
          <p:spPr>
            <a:xfrm>
              <a:off x="11620499" y="87502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4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0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0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6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3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0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1" y="10064"/>
                    <a:pt x="19471" y="10379"/>
                  </a:cubicBezTo>
                  <a:cubicBezTo>
                    <a:pt x="19471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2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6"/>
                    <a:pt x="21296" y="18506"/>
                  </a:cubicBezTo>
                  <a:cubicBezTo>
                    <a:pt x="21397" y="18626"/>
                    <a:pt x="21448" y="18821"/>
                    <a:pt x="21498" y="19031"/>
                  </a:cubicBezTo>
                  <a:cubicBezTo>
                    <a:pt x="21575" y="19287"/>
                    <a:pt x="21600" y="19557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2" name="Shape">
              <a:extLst>
                <a:ext uri="{FF2B5EF4-FFF2-40B4-BE49-F238E27FC236}">
                  <a16:creationId xmlns:a16="http://schemas.microsoft.com/office/drawing/2014/main" id="{F66AD3F5-36A8-4982-8493-DA422343FEB6}"/>
                </a:ext>
              </a:extLst>
            </p:cNvPr>
            <p:cNvSpPr/>
            <p:nvPr/>
          </p:nvSpPr>
          <p:spPr>
            <a:xfrm>
              <a:off x="11760199" y="8750300"/>
              <a:ext cx="135383" cy="18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80" y="21152"/>
                    <a:pt x="21519" y="21241"/>
                  </a:cubicBezTo>
                  <a:cubicBezTo>
                    <a:pt x="21458" y="21331"/>
                    <a:pt x="21316" y="21391"/>
                    <a:pt x="21093" y="21451"/>
                  </a:cubicBezTo>
                  <a:cubicBezTo>
                    <a:pt x="20871" y="21510"/>
                    <a:pt x="20546" y="21540"/>
                    <a:pt x="20101" y="21570"/>
                  </a:cubicBezTo>
                  <a:cubicBezTo>
                    <a:pt x="19675" y="21600"/>
                    <a:pt x="19067" y="21600"/>
                    <a:pt x="18317" y="21600"/>
                  </a:cubicBezTo>
                  <a:cubicBezTo>
                    <a:pt x="17689" y="21600"/>
                    <a:pt x="17183" y="21585"/>
                    <a:pt x="16818" y="21570"/>
                  </a:cubicBezTo>
                  <a:cubicBezTo>
                    <a:pt x="16453" y="21555"/>
                    <a:pt x="16149" y="21510"/>
                    <a:pt x="15926" y="21451"/>
                  </a:cubicBezTo>
                  <a:cubicBezTo>
                    <a:pt x="15704" y="21391"/>
                    <a:pt x="15562" y="21316"/>
                    <a:pt x="15460" y="21212"/>
                  </a:cubicBezTo>
                  <a:cubicBezTo>
                    <a:pt x="15379" y="21122"/>
                    <a:pt x="15298" y="21002"/>
                    <a:pt x="15238" y="20868"/>
                  </a:cubicBezTo>
                  <a:lnTo>
                    <a:pt x="12624" y="16073"/>
                  </a:lnTo>
                  <a:cubicBezTo>
                    <a:pt x="12300" y="15535"/>
                    <a:pt x="11996" y="15057"/>
                    <a:pt x="11692" y="14624"/>
                  </a:cubicBezTo>
                  <a:cubicBezTo>
                    <a:pt x="11388" y="14206"/>
                    <a:pt x="11063" y="13847"/>
                    <a:pt x="10699" y="13563"/>
                  </a:cubicBezTo>
                  <a:cubicBezTo>
                    <a:pt x="10334" y="13280"/>
                    <a:pt x="9908" y="13071"/>
                    <a:pt x="9422" y="12921"/>
                  </a:cubicBezTo>
                  <a:cubicBezTo>
                    <a:pt x="8936" y="12772"/>
                    <a:pt x="8389" y="12712"/>
                    <a:pt x="7761" y="12712"/>
                  </a:cubicBezTo>
                  <a:lnTo>
                    <a:pt x="5917" y="12712"/>
                  </a:lnTo>
                  <a:lnTo>
                    <a:pt x="5917" y="20883"/>
                  </a:lnTo>
                  <a:cubicBezTo>
                    <a:pt x="5917" y="20988"/>
                    <a:pt x="5876" y="21092"/>
                    <a:pt x="5775" y="21182"/>
                  </a:cubicBezTo>
                  <a:cubicBezTo>
                    <a:pt x="5674" y="21271"/>
                    <a:pt x="5512" y="21346"/>
                    <a:pt x="5289" y="21391"/>
                  </a:cubicBezTo>
                  <a:cubicBezTo>
                    <a:pt x="5066" y="21436"/>
                    <a:pt x="4762" y="21495"/>
                    <a:pt x="4397" y="21525"/>
                  </a:cubicBezTo>
                  <a:cubicBezTo>
                    <a:pt x="4032" y="21555"/>
                    <a:pt x="3546" y="21570"/>
                    <a:pt x="2958" y="21570"/>
                  </a:cubicBezTo>
                  <a:cubicBezTo>
                    <a:pt x="2391" y="21570"/>
                    <a:pt x="1905" y="21555"/>
                    <a:pt x="1520" y="21525"/>
                  </a:cubicBezTo>
                  <a:cubicBezTo>
                    <a:pt x="1135" y="21495"/>
                    <a:pt x="831" y="21451"/>
                    <a:pt x="608" y="21391"/>
                  </a:cubicBezTo>
                  <a:cubicBezTo>
                    <a:pt x="385" y="21331"/>
                    <a:pt x="223" y="21271"/>
                    <a:pt x="142" y="21182"/>
                  </a:cubicBezTo>
                  <a:cubicBezTo>
                    <a:pt x="61" y="21092"/>
                    <a:pt x="0" y="21002"/>
                    <a:pt x="0" y="20883"/>
                  </a:cubicBezTo>
                  <a:lnTo>
                    <a:pt x="0" y="1389"/>
                  </a:lnTo>
                  <a:cubicBezTo>
                    <a:pt x="0" y="896"/>
                    <a:pt x="162" y="553"/>
                    <a:pt x="507" y="329"/>
                  </a:cubicBezTo>
                  <a:cubicBezTo>
                    <a:pt x="851" y="104"/>
                    <a:pt x="1256" y="0"/>
                    <a:pt x="1763" y="0"/>
                  </a:cubicBezTo>
                  <a:lnTo>
                    <a:pt x="9301" y="0"/>
                  </a:lnTo>
                  <a:cubicBezTo>
                    <a:pt x="10071" y="0"/>
                    <a:pt x="10699" y="15"/>
                    <a:pt x="11185" y="30"/>
                  </a:cubicBezTo>
                  <a:cubicBezTo>
                    <a:pt x="11671" y="60"/>
                    <a:pt x="12137" y="75"/>
                    <a:pt x="12543" y="120"/>
                  </a:cubicBezTo>
                  <a:cubicBezTo>
                    <a:pt x="13718" y="239"/>
                    <a:pt x="14771" y="448"/>
                    <a:pt x="15703" y="747"/>
                  </a:cubicBezTo>
                  <a:cubicBezTo>
                    <a:pt x="16636" y="1046"/>
                    <a:pt x="17426" y="1434"/>
                    <a:pt x="18094" y="1912"/>
                  </a:cubicBezTo>
                  <a:cubicBezTo>
                    <a:pt x="18743" y="2390"/>
                    <a:pt x="19249" y="2958"/>
                    <a:pt x="19594" y="3615"/>
                  </a:cubicBezTo>
                  <a:cubicBezTo>
                    <a:pt x="19938" y="4272"/>
                    <a:pt x="20100" y="5034"/>
                    <a:pt x="20100" y="5886"/>
                  </a:cubicBezTo>
                  <a:cubicBezTo>
                    <a:pt x="20100" y="6603"/>
                    <a:pt x="19979" y="7260"/>
                    <a:pt x="19736" y="7857"/>
                  </a:cubicBezTo>
                  <a:cubicBezTo>
                    <a:pt x="19493" y="8455"/>
                    <a:pt x="19128" y="8978"/>
                    <a:pt x="18642" y="9441"/>
                  </a:cubicBezTo>
                  <a:cubicBezTo>
                    <a:pt x="18155" y="9904"/>
                    <a:pt x="17568" y="10307"/>
                    <a:pt x="16858" y="10651"/>
                  </a:cubicBezTo>
                  <a:cubicBezTo>
                    <a:pt x="16149" y="10994"/>
                    <a:pt x="15359" y="11278"/>
                    <a:pt x="14447" y="11472"/>
                  </a:cubicBezTo>
                  <a:cubicBezTo>
                    <a:pt x="14873" y="11622"/>
                    <a:pt x="15298" y="11816"/>
                    <a:pt x="15663" y="12040"/>
                  </a:cubicBezTo>
                  <a:cubicBezTo>
                    <a:pt x="16028" y="12264"/>
                    <a:pt x="16413" y="12533"/>
                    <a:pt x="16737" y="12847"/>
                  </a:cubicBezTo>
                  <a:cubicBezTo>
                    <a:pt x="17081" y="13160"/>
                    <a:pt x="17385" y="13519"/>
                    <a:pt x="17689" y="13922"/>
                  </a:cubicBezTo>
                  <a:cubicBezTo>
                    <a:pt x="17993" y="14325"/>
                    <a:pt x="18277" y="14788"/>
                    <a:pt x="18560" y="15296"/>
                  </a:cubicBezTo>
                  <a:lnTo>
                    <a:pt x="21012" y="19524"/>
                  </a:lnTo>
                  <a:cubicBezTo>
                    <a:pt x="21235" y="19942"/>
                    <a:pt x="21377" y="20256"/>
                    <a:pt x="21458" y="20450"/>
                  </a:cubicBezTo>
                  <a:cubicBezTo>
                    <a:pt x="21559" y="20674"/>
                    <a:pt x="21600" y="20823"/>
                    <a:pt x="21600" y="20928"/>
                  </a:cubicBezTo>
                  <a:close/>
                  <a:moveTo>
                    <a:pt x="13961" y="6378"/>
                  </a:moveTo>
                  <a:cubicBezTo>
                    <a:pt x="13961" y="5676"/>
                    <a:pt x="13738" y="5079"/>
                    <a:pt x="13312" y="4586"/>
                  </a:cubicBezTo>
                  <a:cubicBezTo>
                    <a:pt x="12887" y="4093"/>
                    <a:pt x="12158" y="3749"/>
                    <a:pt x="11185" y="3555"/>
                  </a:cubicBezTo>
                  <a:cubicBezTo>
                    <a:pt x="10881" y="3495"/>
                    <a:pt x="10537" y="3451"/>
                    <a:pt x="10172" y="3421"/>
                  </a:cubicBezTo>
                  <a:cubicBezTo>
                    <a:pt x="9787" y="3391"/>
                    <a:pt x="9260" y="3376"/>
                    <a:pt x="8591" y="3376"/>
                  </a:cubicBezTo>
                  <a:lnTo>
                    <a:pt x="5937" y="3376"/>
                  </a:lnTo>
                  <a:lnTo>
                    <a:pt x="5937" y="9470"/>
                  </a:lnTo>
                  <a:lnTo>
                    <a:pt x="8956" y="9470"/>
                  </a:lnTo>
                  <a:cubicBezTo>
                    <a:pt x="9787" y="9470"/>
                    <a:pt x="10537" y="9396"/>
                    <a:pt x="11165" y="9246"/>
                  </a:cubicBezTo>
                  <a:cubicBezTo>
                    <a:pt x="11793" y="9097"/>
                    <a:pt x="12320" y="8888"/>
                    <a:pt x="12745" y="8619"/>
                  </a:cubicBezTo>
                  <a:cubicBezTo>
                    <a:pt x="13171" y="8350"/>
                    <a:pt x="13475" y="8021"/>
                    <a:pt x="13697" y="7648"/>
                  </a:cubicBezTo>
                  <a:cubicBezTo>
                    <a:pt x="13860" y="7260"/>
                    <a:pt x="13961" y="6841"/>
                    <a:pt x="13961" y="63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3" name="Shape">
              <a:extLst>
                <a:ext uri="{FF2B5EF4-FFF2-40B4-BE49-F238E27FC236}">
                  <a16:creationId xmlns:a16="http://schemas.microsoft.com/office/drawing/2014/main" id="{668E9BC3-B47D-4758-8065-E79CD7D722A8}"/>
                </a:ext>
              </a:extLst>
            </p:cNvPr>
            <p:cNvSpPr/>
            <p:nvPr/>
          </p:nvSpPr>
          <p:spPr>
            <a:xfrm>
              <a:off x="11912600" y="8737599"/>
              <a:ext cx="119127" cy="18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1"/>
                  </a:moveTo>
                  <a:cubicBezTo>
                    <a:pt x="21600" y="16059"/>
                    <a:pt x="21278" y="17031"/>
                    <a:pt x="20633" y="17857"/>
                  </a:cubicBezTo>
                  <a:cubicBezTo>
                    <a:pt x="19988" y="18684"/>
                    <a:pt x="19113" y="19366"/>
                    <a:pt x="18008" y="19932"/>
                  </a:cubicBezTo>
                  <a:cubicBezTo>
                    <a:pt x="16902" y="20483"/>
                    <a:pt x="15613" y="20904"/>
                    <a:pt x="14116" y="21179"/>
                  </a:cubicBezTo>
                  <a:cubicBezTo>
                    <a:pt x="12642" y="21455"/>
                    <a:pt x="11053" y="21600"/>
                    <a:pt x="9372" y="21600"/>
                  </a:cubicBezTo>
                  <a:cubicBezTo>
                    <a:pt x="8221" y="21600"/>
                    <a:pt x="7162" y="21542"/>
                    <a:pt x="6194" y="21426"/>
                  </a:cubicBezTo>
                  <a:cubicBezTo>
                    <a:pt x="5204" y="21310"/>
                    <a:pt x="4352" y="21165"/>
                    <a:pt x="3592" y="21005"/>
                  </a:cubicBezTo>
                  <a:cubicBezTo>
                    <a:pt x="2832" y="20846"/>
                    <a:pt x="2211" y="20672"/>
                    <a:pt x="1704" y="20483"/>
                  </a:cubicBezTo>
                  <a:cubicBezTo>
                    <a:pt x="1197" y="20294"/>
                    <a:pt x="829" y="20135"/>
                    <a:pt x="622" y="20004"/>
                  </a:cubicBezTo>
                  <a:cubicBezTo>
                    <a:pt x="392" y="19859"/>
                    <a:pt x="230" y="19656"/>
                    <a:pt x="138" y="19395"/>
                  </a:cubicBezTo>
                  <a:cubicBezTo>
                    <a:pt x="46" y="19134"/>
                    <a:pt x="0" y="18757"/>
                    <a:pt x="0" y="18264"/>
                  </a:cubicBezTo>
                  <a:cubicBezTo>
                    <a:pt x="0" y="17930"/>
                    <a:pt x="23" y="17654"/>
                    <a:pt x="46" y="17422"/>
                  </a:cubicBezTo>
                  <a:cubicBezTo>
                    <a:pt x="69" y="17190"/>
                    <a:pt x="138" y="17016"/>
                    <a:pt x="207" y="16871"/>
                  </a:cubicBezTo>
                  <a:cubicBezTo>
                    <a:pt x="276" y="16726"/>
                    <a:pt x="392" y="16624"/>
                    <a:pt x="507" y="16566"/>
                  </a:cubicBezTo>
                  <a:cubicBezTo>
                    <a:pt x="645" y="16508"/>
                    <a:pt x="783" y="16479"/>
                    <a:pt x="944" y="16479"/>
                  </a:cubicBezTo>
                  <a:cubicBezTo>
                    <a:pt x="1174" y="16479"/>
                    <a:pt x="1520" y="16566"/>
                    <a:pt x="1957" y="16740"/>
                  </a:cubicBezTo>
                  <a:cubicBezTo>
                    <a:pt x="2395" y="16914"/>
                    <a:pt x="2948" y="17118"/>
                    <a:pt x="3638" y="17335"/>
                  </a:cubicBezTo>
                  <a:cubicBezTo>
                    <a:pt x="4329" y="17553"/>
                    <a:pt x="5135" y="17741"/>
                    <a:pt x="6079" y="17930"/>
                  </a:cubicBezTo>
                  <a:cubicBezTo>
                    <a:pt x="7023" y="18104"/>
                    <a:pt x="8129" y="18191"/>
                    <a:pt x="9372" y="18191"/>
                  </a:cubicBezTo>
                  <a:cubicBezTo>
                    <a:pt x="10201" y="18191"/>
                    <a:pt x="10915" y="18133"/>
                    <a:pt x="11583" y="18002"/>
                  </a:cubicBezTo>
                  <a:cubicBezTo>
                    <a:pt x="12228" y="17886"/>
                    <a:pt x="12780" y="17698"/>
                    <a:pt x="13241" y="17480"/>
                  </a:cubicBezTo>
                  <a:cubicBezTo>
                    <a:pt x="13701" y="17263"/>
                    <a:pt x="14047" y="16972"/>
                    <a:pt x="14277" y="16639"/>
                  </a:cubicBezTo>
                  <a:cubicBezTo>
                    <a:pt x="14507" y="16305"/>
                    <a:pt x="14646" y="15928"/>
                    <a:pt x="14646" y="15522"/>
                  </a:cubicBezTo>
                  <a:cubicBezTo>
                    <a:pt x="14646" y="15043"/>
                    <a:pt x="14438" y="14637"/>
                    <a:pt x="14024" y="14303"/>
                  </a:cubicBezTo>
                  <a:cubicBezTo>
                    <a:pt x="13609" y="13970"/>
                    <a:pt x="13080" y="13665"/>
                    <a:pt x="12435" y="13404"/>
                  </a:cubicBezTo>
                  <a:cubicBezTo>
                    <a:pt x="11790" y="13143"/>
                    <a:pt x="11030" y="12896"/>
                    <a:pt x="10201" y="12664"/>
                  </a:cubicBezTo>
                  <a:cubicBezTo>
                    <a:pt x="9372" y="12432"/>
                    <a:pt x="8497" y="12185"/>
                    <a:pt x="7622" y="11939"/>
                  </a:cubicBezTo>
                  <a:cubicBezTo>
                    <a:pt x="6747" y="11692"/>
                    <a:pt x="5872" y="11387"/>
                    <a:pt x="5043" y="11054"/>
                  </a:cubicBezTo>
                  <a:cubicBezTo>
                    <a:pt x="4214" y="10720"/>
                    <a:pt x="3454" y="10328"/>
                    <a:pt x="2809" y="9879"/>
                  </a:cubicBezTo>
                  <a:cubicBezTo>
                    <a:pt x="2165" y="9429"/>
                    <a:pt x="1612" y="8878"/>
                    <a:pt x="1221" y="8254"/>
                  </a:cubicBezTo>
                  <a:cubicBezTo>
                    <a:pt x="806" y="7630"/>
                    <a:pt x="599" y="6890"/>
                    <a:pt x="599" y="6020"/>
                  </a:cubicBezTo>
                  <a:cubicBezTo>
                    <a:pt x="599" y="5019"/>
                    <a:pt x="898" y="4149"/>
                    <a:pt x="1474" y="3380"/>
                  </a:cubicBezTo>
                  <a:cubicBezTo>
                    <a:pt x="2050" y="2626"/>
                    <a:pt x="2855" y="1987"/>
                    <a:pt x="3846" y="1494"/>
                  </a:cubicBezTo>
                  <a:cubicBezTo>
                    <a:pt x="4836" y="1001"/>
                    <a:pt x="6010" y="624"/>
                    <a:pt x="7369" y="377"/>
                  </a:cubicBezTo>
                  <a:cubicBezTo>
                    <a:pt x="8728" y="131"/>
                    <a:pt x="10155" y="0"/>
                    <a:pt x="11675" y="0"/>
                  </a:cubicBezTo>
                  <a:cubicBezTo>
                    <a:pt x="12458" y="0"/>
                    <a:pt x="13241" y="44"/>
                    <a:pt x="14024" y="116"/>
                  </a:cubicBezTo>
                  <a:cubicBezTo>
                    <a:pt x="14807" y="189"/>
                    <a:pt x="15544" y="290"/>
                    <a:pt x="16235" y="421"/>
                  </a:cubicBezTo>
                  <a:cubicBezTo>
                    <a:pt x="16926" y="551"/>
                    <a:pt x="17524" y="696"/>
                    <a:pt x="18054" y="856"/>
                  </a:cubicBezTo>
                  <a:cubicBezTo>
                    <a:pt x="18584" y="1015"/>
                    <a:pt x="18929" y="1146"/>
                    <a:pt x="19113" y="1262"/>
                  </a:cubicBezTo>
                  <a:cubicBezTo>
                    <a:pt x="19298" y="1378"/>
                    <a:pt x="19390" y="1465"/>
                    <a:pt x="19459" y="1538"/>
                  </a:cubicBezTo>
                  <a:cubicBezTo>
                    <a:pt x="19528" y="1610"/>
                    <a:pt x="19574" y="1712"/>
                    <a:pt x="19620" y="1842"/>
                  </a:cubicBezTo>
                  <a:cubicBezTo>
                    <a:pt x="19666" y="1973"/>
                    <a:pt x="19689" y="2118"/>
                    <a:pt x="19712" y="2307"/>
                  </a:cubicBezTo>
                  <a:cubicBezTo>
                    <a:pt x="19735" y="2495"/>
                    <a:pt x="19735" y="2727"/>
                    <a:pt x="19735" y="3003"/>
                  </a:cubicBezTo>
                  <a:cubicBezTo>
                    <a:pt x="19735" y="3308"/>
                    <a:pt x="19712" y="3583"/>
                    <a:pt x="19689" y="3786"/>
                  </a:cubicBezTo>
                  <a:cubicBezTo>
                    <a:pt x="19666" y="3989"/>
                    <a:pt x="19620" y="4178"/>
                    <a:pt x="19551" y="4323"/>
                  </a:cubicBezTo>
                  <a:cubicBezTo>
                    <a:pt x="19482" y="4468"/>
                    <a:pt x="19413" y="4570"/>
                    <a:pt x="19298" y="4628"/>
                  </a:cubicBezTo>
                  <a:cubicBezTo>
                    <a:pt x="19182" y="4686"/>
                    <a:pt x="19044" y="4729"/>
                    <a:pt x="18860" y="4729"/>
                  </a:cubicBezTo>
                  <a:cubicBezTo>
                    <a:pt x="18676" y="4729"/>
                    <a:pt x="18376" y="4657"/>
                    <a:pt x="17962" y="4497"/>
                  </a:cubicBezTo>
                  <a:cubicBezTo>
                    <a:pt x="17547" y="4352"/>
                    <a:pt x="17041" y="4178"/>
                    <a:pt x="16442" y="4004"/>
                  </a:cubicBezTo>
                  <a:cubicBezTo>
                    <a:pt x="15843" y="3830"/>
                    <a:pt x="15153" y="3670"/>
                    <a:pt x="14370" y="3525"/>
                  </a:cubicBezTo>
                  <a:cubicBezTo>
                    <a:pt x="13587" y="3380"/>
                    <a:pt x="12735" y="3307"/>
                    <a:pt x="11790" y="3307"/>
                  </a:cubicBezTo>
                  <a:cubicBezTo>
                    <a:pt x="11054" y="3307"/>
                    <a:pt x="10409" y="3365"/>
                    <a:pt x="9879" y="3482"/>
                  </a:cubicBezTo>
                  <a:cubicBezTo>
                    <a:pt x="9326" y="3598"/>
                    <a:pt x="8866" y="3757"/>
                    <a:pt x="8520" y="3946"/>
                  </a:cubicBezTo>
                  <a:cubicBezTo>
                    <a:pt x="8175" y="4134"/>
                    <a:pt x="7876" y="4381"/>
                    <a:pt x="7715" y="4657"/>
                  </a:cubicBezTo>
                  <a:cubicBezTo>
                    <a:pt x="7530" y="4932"/>
                    <a:pt x="7438" y="5237"/>
                    <a:pt x="7438" y="5541"/>
                  </a:cubicBezTo>
                  <a:cubicBezTo>
                    <a:pt x="7438" y="6006"/>
                    <a:pt x="7645" y="6397"/>
                    <a:pt x="8037" y="6745"/>
                  </a:cubicBezTo>
                  <a:cubicBezTo>
                    <a:pt x="8428" y="7094"/>
                    <a:pt x="8981" y="7384"/>
                    <a:pt x="9649" y="7645"/>
                  </a:cubicBezTo>
                  <a:cubicBezTo>
                    <a:pt x="10317" y="7906"/>
                    <a:pt x="11077" y="8153"/>
                    <a:pt x="11929" y="8385"/>
                  </a:cubicBezTo>
                  <a:cubicBezTo>
                    <a:pt x="12781" y="8617"/>
                    <a:pt x="13656" y="8863"/>
                    <a:pt x="14531" y="9110"/>
                  </a:cubicBezTo>
                  <a:cubicBezTo>
                    <a:pt x="15406" y="9357"/>
                    <a:pt x="16281" y="9661"/>
                    <a:pt x="17133" y="9995"/>
                  </a:cubicBezTo>
                  <a:cubicBezTo>
                    <a:pt x="17985" y="10328"/>
                    <a:pt x="18745" y="10720"/>
                    <a:pt x="19413" y="11170"/>
                  </a:cubicBezTo>
                  <a:cubicBezTo>
                    <a:pt x="20080" y="11620"/>
                    <a:pt x="20610" y="12156"/>
                    <a:pt x="21025" y="12780"/>
                  </a:cubicBezTo>
                  <a:cubicBezTo>
                    <a:pt x="21439" y="13404"/>
                    <a:pt x="21600" y="14144"/>
                    <a:pt x="21600" y="1497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4" name="Shape">
              <a:extLst>
                <a:ext uri="{FF2B5EF4-FFF2-40B4-BE49-F238E27FC236}">
                  <a16:creationId xmlns:a16="http://schemas.microsoft.com/office/drawing/2014/main" id="{E6F7BC36-80D5-46F6-B311-CACA9A02E775}"/>
                </a:ext>
              </a:extLst>
            </p:cNvPr>
            <p:cNvSpPr/>
            <p:nvPr/>
          </p:nvSpPr>
          <p:spPr>
            <a:xfrm>
              <a:off x="9118600" y="7518400"/>
              <a:ext cx="162307" cy="13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4"/>
                  </a:moveTo>
                  <a:cubicBezTo>
                    <a:pt x="21600" y="21011"/>
                    <a:pt x="21566" y="21109"/>
                    <a:pt x="21516" y="21188"/>
                  </a:cubicBezTo>
                  <a:cubicBezTo>
                    <a:pt x="21465" y="21266"/>
                    <a:pt x="21363" y="21345"/>
                    <a:pt x="21228" y="21404"/>
                  </a:cubicBezTo>
                  <a:cubicBezTo>
                    <a:pt x="21093" y="21463"/>
                    <a:pt x="20907" y="21502"/>
                    <a:pt x="20670" y="21541"/>
                  </a:cubicBezTo>
                  <a:cubicBezTo>
                    <a:pt x="20434" y="21580"/>
                    <a:pt x="20147" y="21600"/>
                    <a:pt x="19792" y="21600"/>
                  </a:cubicBezTo>
                  <a:cubicBezTo>
                    <a:pt x="19453" y="21600"/>
                    <a:pt x="19166" y="21580"/>
                    <a:pt x="18930" y="21541"/>
                  </a:cubicBezTo>
                  <a:cubicBezTo>
                    <a:pt x="18693" y="21502"/>
                    <a:pt x="18524" y="21463"/>
                    <a:pt x="18389" y="21404"/>
                  </a:cubicBezTo>
                  <a:cubicBezTo>
                    <a:pt x="18253" y="21345"/>
                    <a:pt x="18152" y="21266"/>
                    <a:pt x="18101" y="21188"/>
                  </a:cubicBezTo>
                  <a:cubicBezTo>
                    <a:pt x="18051" y="21110"/>
                    <a:pt x="18017" y="20992"/>
                    <a:pt x="18017" y="20894"/>
                  </a:cubicBezTo>
                  <a:lnTo>
                    <a:pt x="18017" y="3433"/>
                  </a:lnTo>
                  <a:lnTo>
                    <a:pt x="17983" y="3433"/>
                  </a:lnTo>
                  <a:lnTo>
                    <a:pt x="12625" y="20874"/>
                  </a:lnTo>
                  <a:cubicBezTo>
                    <a:pt x="12592" y="21011"/>
                    <a:pt x="12524" y="21129"/>
                    <a:pt x="12439" y="21227"/>
                  </a:cubicBezTo>
                  <a:cubicBezTo>
                    <a:pt x="12355" y="21325"/>
                    <a:pt x="12237" y="21404"/>
                    <a:pt x="12085" y="21443"/>
                  </a:cubicBezTo>
                  <a:cubicBezTo>
                    <a:pt x="11932" y="21502"/>
                    <a:pt x="11746" y="21541"/>
                    <a:pt x="11527" y="21541"/>
                  </a:cubicBezTo>
                  <a:cubicBezTo>
                    <a:pt x="11307" y="21541"/>
                    <a:pt x="11020" y="21561"/>
                    <a:pt x="10699" y="21561"/>
                  </a:cubicBezTo>
                  <a:cubicBezTo>
                    <a:pt x="10377" y="21561"/>
                    <a:pt x="10090" y="21541"/>
                    <a:pt x="9870" y="21521"/>
                  </a:cubicBezTo>
                  <a:cubicBezTo>
                    <a:pt x="9634" y="21502"/>
                    <a:pt x="9448" y="21443"/>
                    <a:pt x="9313" y="21384"/>
                  </a:cubicBezTo>
                  <a:cubicBezTo>
                    <a:pt x="9177" y="21325"/>
                    <a:pt x="9042" y="21247"/>
                    <a:pt x="8958" y="21168"/>
                  </a:cubicBezTo>
                  <a:cubicBezTo>
                    <a:pt x="8873" y="21090"/>
                    <a:pt x="8822" y="20972"/>
                    <a:pt x="8789" y="20854"/>
                  </a:cubicBezTo>
                  <a:lnTo>
                    <a:pt x="3617" y="3413"/>
                  </a:lnTo>
                  <a:lnTo>
                    <a:pt x="3583" y="3413"/>
                  </a:lnTo>
                  <a:lnTo>
                    <a:pt x="3583" y="20874"/>
                  </a:lnTo>
                  <a:cubicBezTo>
                    <a:pt x="3583" y="20992"/>
                    <a:pt x="3549" y="21090"/>
                    <a:pt x="3499" y="21168"/>
                  </a:cubicBezTo>
                  <a:cubicBezTo>
                    <a:pt x="3448" y="21247"/>
                    <a:pt x="3346" y="21325"/>
                    <a:pt x="3211" y="21384"/>
                  </a:cubicBezTo>
                  <a:cubicBezTo>
                    <a:pt x="3076" y="21443"/>
                    <a:pt x="2890" y="21482"/>
                    <a:pt x="2654" y="21521"/>
                  </a:cubicBezTo>
                  <a:cubicBezTo>
                    <a:pt x="2417" y="21561"/>
                    <a:pt x="2147" y="21580"/>
                    <a:pt x="1792" y="21580"/>
                  </a:cubicBezTo>
                  <a:cubicBezTo>
                    <a:pt x="1453" y="21580"/>
                    <a:pt x="1166" y="21561"/>
                    <a:pt x="930" y="21521"/>
                  </a:cubicBezTo>
                  <a:cubicBezTo>
                    <a:pt x="693" y="21482"/>
                    <a:pt x="524" y="21443"/>
                    <a:pt x="372" y="21384"/>
                  </a:cubicBezTo>
                  <a:cubicBezTo>
                    <a:pt x="237" y="21325"/>
                    <a:pt x="135" y="21247"/>
                    <a:pt x="84" y="21168"/>
                  </a:cubicBezTo>
                  <a:cubicBezTo>
                    <a:pt x="34" y="21090"/>
                    <a:pt x="0" y="20972"/>
                    <a:pt x="0" y="20874"/>
                  </a:cubicBezTo>
                  <a:lnTo>
                    <a:pt x="0" y="1746"/>
                  </a:lnTo>
                  <a:cubicBezTo>
                    <a:pt x="0" y="1177"/>
                    <a:pt x="135" y="745"/>
                    <a:pt x="389" y="451"/>
                  </a:cubicBezTo>
                  <a:cubicBezTo>
                    <a:pt x="642" y="157"/>
                    <a:pt x="980" y="0"/>
                    <a:pt x="1420" y="0"/>
                  </a:cubicBezTo>
                  <a:lnTo>
                    <a:pt x="3870" y="0"/>
                  </a:lnTo>
                  <a:cubicBezTo>
                    <a:pt x="4310" y="0"/>
                    <a:pt x="4682" y="39"/>
                    <a:pt x="5003" y="118"/>
                  </a:cubicBezTo>
                  <a:cubicBezTo>
                    <a:pt x="5324" y="196"/>
                    <a:pt x="5594" y="333"/>
                    <a:pt x="5814" y="530"/>
                  </a:cubicBezTo>
                  <a:cubicBezTo>
                    <a:pt x="6034" y="726"/>
                    <a:pt x="6237" y="981"/>
                    <a:pt x="6389" y="1295"/>
                  </a:cubicBezTo>
                  <a:cubicBezTo>
                    <a:pt x="6541" y="1609"/>
                    <a:pt x="6676" y="2001"/>
                    <a:pt x="6794" y="2472"/>
                  </a:cubicBezTo>
                  <a:lnTo>
                    <a:pt x="10800" y="15263"/>
                  </a:lnTo>
                  <a:lnTo>
                    <a:pt x="10851" y="15263"/>
                  </a:lnTo>
                  <a:lnTo>
                    <a:pt x="14992" y="2511"/>
                  </a:lnTo>
                  <a:cubicBezTo>
                    <a:pt x="15110" y="2040"/>
                    <a:pt x="15245" y="1648"/>
                    <a:pt x="15397" y="1334"/>
                  </a:cubicBezTo>
                  <a:cubicBezTo>
                    <a:pt x="15549" y="1020"/>
                    <a:pt x="15718" y="746"/>
                    <a:pt x="15904" y="549"/>
                  </a:cubicBezTo>
                  <a:cubicBezTo>
                    <a:pt x="16107" y="353"/>
                    <a:pt x="16327" y="216"/>
                    <a:pt x="16597" y="118"/>
                  </a:cubicBezTo>
                  <a:cubicBezTo>
                    <a:pt x="16867" y="20"/>
                    <a:pt x="17172" y="0"/>
                    <a:pt x="17527" y="0"/>
                  </a:cubicBezTo>
                  <a:lnTo>
                    <a:pt x="20062" y="0"/>
                  </a:lnTo>
                  <a:cubicBezTo>
                    <a:pt x="20315" y="0"/>
                    <a:pt x="20535" y="39"/>
                    <a:pt x="20721" y="118"/>
                  </a:cubicBezTo>
                  <a:cubicBezTo>
                    <a:pt x="20907" y="196"/>
                    <a:pt x="21059" y="314"/>
                    <a:pt x="21177" y="451"/>
                  </a:cubicBezTo>
                  <a:cubicBezTo>
                    <a:pt x="21296" y="608"/>
                    <a:pt x="21380" y="785"/>
                    <a:pt x="21448" y="1001"/>
                  </a:cubicBezTo>
                  <a:cubicBezTo>
                    <a:pt x="21515" y="1217"/>
                    <a:pt x="21532" y="1472"/>
                    <a:pt x="21532" y="1746"/>
                  </a:cubicBezTo>
                  <a:lnTo>
                    <a:pt x="21532" y="208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5" name="Shape">
              <a:extLst>
                <a:ext uri="{FF2B5EF4-FFF2-40B4-BE49-F238E27FC236}">
                  <a16:creationId xmlns:a16="http://schemas.microsoft.com/office/drawing/2014/main" id="{CD22B943-E383-402C-913E-6AE55F0C1C75}"/>
                </a:ext>
              </a:extLst>
            </p:cNvPr>
            <p:cNvSpPr/>
            <p:nvPr/>
          </p:nvSpPr>
          <p:spPr>
            <a:xfrm>
              <a:off x="9296399" y="75057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2" y="19877"/>
                  </a:moveTo>
                  <a:cubicBezTo>
                    <a:pt x="21402" y="20268"/>
                    <a:pt x="21487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2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09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7" y="21091"/>
                    <a:pt x="4481" y="21189"/>
                  </a:cubicBezTo>
                  <a:cubicBezTo>
                    <a:pt x="4395" y="21287"/>
                    <a:pt x="4267" y="21384"/>
                    <a:pt x="4096" y="21443"/>
                  </a:cubicBezTo>
                  <a:cubicBezTo>
                    <a:pt x="3925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9" y="20542"/>
                    <a:pt x="144" y="20229"/>
                    <a:pt x="294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3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5" y="78"/>
                    <a:pt x="13241" y="137"/>
                  </a:cubicBezTo>
                  <a:cubicBezTo>
                    <a:pt x="13476" y="196"/>
                    <a:pt x="13646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2" y="19877"/>
                  </a:lnTo>
                  <a:close/>
                  <a:moveTo>
                    <a:pt x="10527" y="4171"/>
                  </a:moveTo>
                  <a:lnTo>
                    <a:pt x="10527" y="4171"/>
                  </a:lnTo>
                  <a:lnTo>
                    <a:pt x="7194" y="13277"/>
                  </a:lnTo>
                  <a:lnTo>
                    <a:pt x="13817" y="13277"/>
                  </a:lnTo>
                  <a:lnTo>
                    <a:pt x="10527" y="417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6" name="Shape">
              <a:extLst>
                <a:ext uri="{FF2B5EF4-FFF2-40B4-BE49-F238E27FC236}">
                  <a16:creationId xmlns:a16="http://schemas.microsoft.com/office/drawing/2014/main" id="{0D6D1E59-3F3C-448D-9CB6-FF44BD1A8C00}"/>
                </a:ext>
              </a:extLst>
            </p:cNvPr>
            <p:cNvSpPr/>
            <p:nvPr/>
          </p:nvSpPr>
          <p:spPr>
            <a:xfrm>
              <a:off x="9436100" y="7505700"/>
              <a:ext cx="114554" cy="13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93"/>
                  </a:moveTo>
                  <a:cubicBezTo>
                    <a:pt x="21600" y="20247"/>
                    <a:pt x="21552" y="20483"/>
                    <a:pt x="21432" y="20679"/>
                  </a:cubicBezTo>
                  <a:cubicBezTo>
                    <a:pt x="21313" y="20875"/>
                    <a:pt x="21169" y="21051"/>
                    <a:pt x="21001" y="21169"/>
                  </a:cubicBezTo>
                  <a:cubicBezTo>
                    <a:pt x="20810" y="21306"/>
                    <a:pt x="20594" y="21404"/>
                    <a:pt x="20355" y="21463"/>
                  </a:cubicBezTo>
                  <a:cubicBezTo>
                    <a:pt x="20115" y="21522"/>
                    <a:pt x="19852" y="21561"/>
                    <a:pt x="19588" y="21561"/>
                  </a:cubicBezTo>
                  <a:lnTo>
                    <a:pt x="17313" y="21561"/>
                  </a:lnTo>
                  <a:cubicBezTo>
                    <a:pt x="16834" y="21561"/>
                    <a:pt x="16427" y="21521"/>
                    <a:pt x="16092" y="21443"/>
                  </a:cubicBezTo>
                  <a:cubicBezTo>
                    <a:pt x="15757" y="21365"/>
                    <a:pt x="15422" y="21227"/>
                    <a:pt x="15134" y="21012"/>
                  </a:cubicBezTo>
                  <a:cubicBezTo>
                    <a:pt x="14847" y="20816"/>
                    <a:pt x="14559" y="20522"/>
                    <a:pt x="14296" y="20189"/>
                  </a:cubicBezTo>
                  <a:cubicBezTo>
                    <a:pt x="14033" y="19856"/>
                    <a:pt x="13721" y="19385"/>
                    <a:pt x="13386" y="18836"/>
                  </a:cubicBezTo>
                  <a:lnTo>
                    <a:pt x="6873" y="8820"/>
                  </a:lnTo>
                  <a:cubicBezTo>
                    <a:pt x="6490" y="8232"/>
                    <a:pt x="6106" y="7586"/>
                    <a:pt x="5723" y="6880"/>
                  </a:cubicBezTo>
                  <a:cubicBezTo>
                    <a:pt x="5340" y="6194"/>
                    <a:pt x="4981" y="5527"/>
                    <a:pt x="4670" y="4861"/>
                  </a:cubicBezTo>
                  <a:lnTo>
                    <a:pt x="4622" y="4861"/>
                  </a:lnTo>
                  <a:cubicBezTo>
                    <a:pt x="4670" y="5665"/>
                    <a:pt x="4717" y="6449"/>
                    <a:pt x="4741" y="7233"/>
                  </a:cubicBezTo>
                  <a:cubicBezTo>
                    <a:pt x="4765" y="8017"/>
                    <a:pt x="4789" y="8840"/>
                    <a:pt x="4789" y="9683"/>
                  </a:cubicBezTo>
                  <a:lnTo>
                    <a:pt x="4789" y="20894"/>
                  </a:lnTo>
                  <a:cubicBezTo>
                    <a:pt x="4789" y="21012"/>
                    <a:pt x="4741" y="21110"/>
                    <a:pt x="4670" y="21188"/>
                  </a:cubicBezTo>
                  <a:cubicBezTo>
                    <a:pt x="4598" y="21267"/>
                    <a:pt x="4478" y="21345"/>
                    <a:pt x="4286" y="21404"/>
                  </a:cubicBezTo>
                  <a:cubicBezTo>
                    <a:pt x="4095" y="21463"/>
                    <a:pt x="3855" y="21522"/>
                    <a:pt x="3544" y="21541"/>
                  </a:cubicBezTo>
                  <a:cubicBezTo>
                    <a:pt x="3233" y="21580"/>
                    <a:pt x="2826" y="21600"/>
                    <a:pt x="2347" y="21600"/>
                  </a:cubicBezTo>
                  <a:cubicBezTo>
                    <a:pt x="1868" y="21600"/>
                    <a:pt x="1485" y="21580"/>
                    <a:pt x="1173" y="21541"/>
                  </a:cubicBezTo>
                  <a:cubicBezTo>
                    <a:pt x="862" y="21502"/>
                    <a:pt x="623" y="21463"/>
                    <a:pt x="455" y="21404"/>
                  </a:cubicBezTo>
                  <a:cubicBezTo>
                    <a:pt x="287" y="21345"/>
                    <a:pt x="168" y="21267"/>
                    <a:pt x="96" y="21188"/>
                  </a:cubicBezTo>
                  <a:cubicBezTo>
                    <a:pt x="24" y="21090"/>
                    <a:pt x="0" y="20992"/>
                    <a:pt x="0" y="20894"/>
                  </a:cubicBezTo>
                  <a:lnTo>
                    <a:pt x="0" y="1627"/>
                  </a:lnTo>
                  <a:cubicBezTo>
                    <a:pt x="0" y="1117"/>
                    <a:pt x="192" y="725"/>
                    <a:pt x="551" y="451"/>
                  </a:cubicBezTo>
                  <a:cubicBezTo>
                    <a:pt x="910" y="196"/>
                    <a:pt x="1365" y="59"/>
                    <a:pt x="1916" y="59"/>
                  </a:cubicBezTo>
                  <a:lnTo>
                    <a:pt x="4765" y="59"/>
                  </a:lnTo>
                  <a:cubicBezTo>
                    <a:pt x="5268" y="59"/>
                    <a:pt x="5699" y="98"/>
                    <a:pt x="6058" y="176"/>
                  </a:cubicBezTo>
                  <a:cubicBezTo>
                    <a:pt x="6418" y="255"/>
                    <a:pt x="6729" y="372"/>
                    <a:pt x="6992" y="529"/>
                  </a:cubicBezTo>
                  <a:cubicBezTo>
                    <a:pt x="7280" y="686"/>
                    <a:pt x="7519" y="921"/>
                    <a:pt x="7783" y="1215"/>
                  </a:cubicBezTo>
                  <a:cubicBezTo>
                    <a:pt x="8022" y="1509"/>
                    <a:pt x="8286" y="1862"/>
                    <a:pt x="8525" y="2293"/>
                  </a:cubicBezTo>
                  <a:lnTo>
                    <a:pt x="13626" y="10133"/>
                  </a:lnTo>
                  <a:cubicBezTo>
                    <a:pt x="13913" y="10604"/>
                    <a:pt x="14224" y="11074"/>
                    <a:pt x="14512" y="11525"/>
                  </a:cubicBezTo>
                  <a:cubicBezTo>
                    <a:pt x="14799" y="11976"/>
                    <a:pt x="15087" y="12446"/>
                    <a:pt x="15350" y="12897"/>
                  </a:cubicBezTo>
                  <a:cubicBezTo>
                    <a:pt x="15613" y="13348"/>
                    <a:pt x="15877" y="13799"/>
                    <a:pt x="16140" y="14250"/>
                  </a:cubicBezTo>
                  <a:cubicBezTo>
                    <a:pt x="16404" y="14700"/>
                    <a:pt x="16643" y="15132"/>
                    <a:pt x="16883" y="15582"/>
                  </a:cubicBezTo>
                  <a:lnTo>
                    <a:pt x="16907" y="15582"/>
                  </a:lnTo>
                  <a:cubicBezTo>
                    <a:pt x="16859" y="14818"/>
                    <a:pt x="16835" y="13995"/>
                    <a:pt x="16811" y="13172"/>
                  </a:cubicBezTo>
                  <a:cubicBezTo>
                    <a:pt x="16787" y="12329"/>
                    <a:pt x="16787" y="11525"/>
                    <a:pt x="16787" y="10761"/>
                  </a:cubicBezTo>
                  <a:lnTo>
                    <a:pt x="16787" y="706"/>
                  </a:lnTo>
                  <a:cubicBezTo>
                    <a:pt x="16787" y="588"/>
                    <a:pt x="16835" y="490"/>
                    <a:pt x="16907" y="412"/>
                  </a:cubicBezTo>
                  <a:cubicBezTo>
                    <a:pt x="16978" y="333"/>
                    <a:pt x="17122" y="255"/>
                    <a:pt x="17314" y="176"/>
                  </a:cubicBezTo>
                  <a:cubicBezTo>
                    <a:pt x="17505" y="118"/>
                    <a:pt x="17745" y="59"/>
                    <a:pt x="18056" y="39"/>
                  </a:cubicBezTo>
                  <a:cubicBezTo>
                    <a:pt x="18367" y="20"/>
                    <a:pt x="18774" y="0"/>
                    <a:pt x="19253" y="0"/>
                  </a:cubicBezTo>
                  <a:cubicBezTo>
                    <a:pt x="19708" y="0"/>
                    <a:pt x="20091" y="20"/>
                    <a:pt x="20403" y="39"/>
                  </a:cubicBezTo>
                  <a:cubicBezTo>
                    <a:pt x="20714" y="59"/>
                    <a:pt x="20953" y="118"/>
                    <a:pt x="21121" y="176"/>
                  </a:cubicBezTo>
                  <a:cubicBezTo>
                    <a:pt x="21289" y="235"/>
                    <a:pt x="21408" y="314"/>
                    <a:pt x="21480" y="412"/>
                  </a:cubicBezTo>
                  <a:cubicBezTo>
                    <a:pt x="21552" y="490"/>
                    <a:pt x="21576" y="608"/>
                    <a:pt x="21576" y="706"/>
                  </a:cubicBezTo>
                  <a:lnTo>
                    <a:pt x="21576" y="199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7" name="Shape">
              <a:extLst>
                <a:ext uri="{FF2B5EF4-FFF2-40B4-BE49-F238E27FC236}">
                  <a16:creationId xmlns:a16="http://schemas.microsoft.com/office/drawing/2014/main" id="{E07A5513-ED72-425A-A814-861D743AA973}"/>
                </a:ext>
              </a:extLst>
            </p:cNvPr>
            <p:cNvSpPr/>
            <p:nvPr/>
          </p:nvSpPr>
          <p:spPr>
            <a:xfrm>
              <a:off x="9575799" y="75057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2" y="19877"/>
                  </a:moveTo>
                  <a:cubicBezTo>
                    <a:pt x="21402" y="20268"/>
                    <a:pt x="21487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2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09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7" y="21091"/>
                    <a:pt x="4481" y="21189"/>
                  </a:cubicBezTo>
                  <a:cubicBezTo>
                    <a:pt x="4395" y="21287"/>
                    <a:pt x="4267" y="21384"/>
                    <a:pt x="4096" y="21443"/>
                  </a:cubicBezTo>
                  <a:cubicBezTo>
                    <a:pt x="3925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9" y="20542"/>
                    <a:pt x="144" y="20229"/>
                    <a:pt x="294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3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5" y="78"/>
                    <a:pt x="13241" y="137"/>
                  </a:cubicBezTo>
                  <a:cubicBezTo>
                    <a:pt x="13476" y="196"/>
                    <a:pt x="13646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2" y="19877"/>
                  </a:lnTo>
                  <a:close/>
                  <a:moveTo>
                    <a:pt x="10506" y="4171"/>
                  </a:moveTo>
                  <a:lnTo>
                    <a:pt x="10506" y="4171"/>
                  </a:lnTo>
                  <a:lnTo>
                    <a:pt x="7173" y="13277"/>
                  </a:lnTo>
                  <a:lnTo>
                    <a:pt x="13796" y="13277"/>
                  </a:lnTo>
                  <a:lnTo>
                    <a:pt x="10506" y="417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8" name="Shape">
              <a:extLst>
                <a:ext uri="{FF2B5EF4-FFF2-40B4-BE49-F238E27FC236}">
                  <a16:creationId xmlns:a16="http://schemas.microsoft.com/office/drawing/2014/main" id="{6706E071-84B6-4BD7-BB25-97BA308F7884}"/>
                </a:ext>
              </a:extLst>
            </p:cNvPr>
            <p:cNvSpPr/>
            <p:nvPr/>
          </p:nvSpPr>
          <p:spPr>
            <a:xfrm>
              <a:off x="9702800" y="7505699"/>
              <a:ext cx="118619" cy="14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7"/>
                  </a:moveTo>
                  <a:cubicBezTo>
                    <a:pt x="21600" y="3912"/>
                    <a:pt x="21577" y="4179"/>
                    <a:pt x="21554" y="4408"/>
                  </a:cubicBezTo>
                  <a:cubicBezTo>
                    <a:pt x="21531" y="4637"/>
                    <a:pt x="21484" y="4809"/>
                    <a:pt x="21415" y="4942"/>
                  </a:cubicBezTo>
                  <a:cubicBezTo>
                    <a:pt x="21346" y="5076"/>
                    <a:pt x="21276" y="5171"/>
                    <a:pt x="21207" y="5229"/>
                  </a:cubicBezTo>
                  <a:cubicBezTo>
                    <a:pt x="21137" y="5286"/>
                    <a:pt x="21022" y="5305"/>
                    <a:pt x="20906" y="5305"/>
                  </a:cubicBezTo>
                  <a:cubicBezTo>
                    <a:pt x="20744" y="5305"/>
                    <a:pt x="20467" y="5210"/>
                    <a:pt x="20097" y="5019"/>
                  </a:cubicBezTo>
                  <a:cubicBezTo>
                    <a:pt x="19727" y="4828"/>
                    <a:pt x="19218" y="4618"/>
                    <a:pt x="18593" y="4389"/>
                  </a:cubicBezTo>
                  <a:cubicBezTo>
                    <a:pt x="17969" y="4160"/>
                    <a:pt x="17229" y="3950"/>
                    <a:pt x="16350" y="3759"/>
                  </a:cubicBezTo>
                  <a:cubicBezTo>
                    <a:pt x="15471" y="3569"/>
                    <a:pt x="14477" y="3473"/>
                    <a:pt x="13321" y="3473"/>
                  </a:cubicBezTo>
                  <a:cubicBezTo>
                    <a:pt x="12095" y="3473"/>
                    <a:pt x="10985" y="3645"/>
                    <a:pt x="9991" y="4007"/>
                  </a:cubicBezTo>
                  <a:cubicBezTo>
                    <a:pt x="8996" y="4351"/>
                    <a:pt x="8164" y="4847"/>
                    <a:pt x="7447" y="5496"/>
                  </a:cubicBezTo>
                  <a:cubicBezTo>
                    <a:pt x="6753" y="6125"/>
                    <a:pt x="6198" y="6908"/>
                    <a:pt x="5828" y="7805"/>
                  </a:cubicBezTo>
                  <a:cubicBezTo>
                    <a:pt x="5458" y="8701"/>
                    <a:pt x="5250" y="9694"/>
                    <a:pt x="5250" y="10781"/>
                  </a:cubicBezTo>
                  <a:cubicBezTo>
                    <a:pt x="5250" y="11983"/>
                    <a:pt x="5435" y="13033"/>
                    <a:pt x="5828" y="13930"/>
                  </a:cubicBezTo>
                  <a:cubicBezTo>
                    <a:pt x="6221" y="14846"/>
                    <a:pt x="6753" y="15609"/>
                    <a:pt x="7447" y="16219"/>
                  </a:cubicBezTo>
                  <a:cubicBezTo>
                    <a:pt x="8140" y="16830"/>
                    <a:pt x="8973" y="17288"/>
                    <a:pt x="9944" y="17612"/>
                  </a:cubicBezTo>
                  <a:cubicBezTo>
                    <a:pt x="10916" y="17918"/>
                    <a:pt x="11980" y="18089"/>
                    <a:pt x="13159" y="18089"/>
                  </a:cubicBezTo>
                  <a:cubicBezTo>
                    <a:pt x="13737" y="18089"/>
                    <a:pt x="14292" y="18032"/>
                    <a:pt x="14870" y="17937"/>
                  </a:cubicBezTo>
                  <a:cubicBezTo>
                    <a:pt x="15425" y="17822"/>
                    <a:pt x="15957" y="17670"/>
                    <a:pt x="16443" y="17460"/>
                  </a:cubicBezTo>
                  <a:lnTo>
                    <a:pt x="16443" y="12613"/>
                  </a:lnTo>
                  <a:lnTo>
                    <a:pt x="11656" y="12613"/>
                  </a:lnTo>
                  <a:cubicBezTo>
                    <a:pt x="11425" y="12613"/>
                    <a:pt x="11239" y="12499"/>
                    <a:pt x="11101" y="12251"/>
                  </a:cubicBezTo>
                  <a:cubicBezTo>
                    <a:pt x="10962" y="12002"/>
                    <a:pt x="10916" y="11602"/>
                    <a:pt x="10916" y="11010"/>
                  </a:cubicBezTo>
                  <a:cubicBezTo>
                    <a:pt x="10916" y="10705"/>
                    <a:pt x="10939" y="10457"/>
                    <a:pt x="10962" y="10247"/>
                  </a:cubicBezTo>
                  <a:cubicBezTo>
                    <a:pt x="10985" y="10037"/>
                    <a:pt x="11054" y="9884"/>
                    <a:pt x="11101" y="9751"/>
                  </a:cubicBezTo>
                  <a:cubicBezTo>
                    <a:pt x="11170" y="9636"/>
                    <a:pt x="11239" y="9541"/>
                    <a:pt x="11332" y="9484"/>
                  </a:cubicBezTo>
                  <a:cubicBezTo>
                    <a:pt x="11424" y="9426"/>
                    <a:pt x="11517" y="9388"/>
                    <a:pt x="11656" y="9388"/>
                  </a:cubicBezTo>
                  <a:lnTo>
                    <a:pt x="20189" y="9388"/>
                  </a:lnTo>
                  <a:cubicBezTo>
                    <a:pt x="20398" y="9388"/>
                    <a:pt x="20582" y="9426"/>
                    <a:pt x="20744" y="9484"/>
                  </a:cubicBezTo>
                  <a:cubicBezTo>
                    <a:pt x="20906" y="9541"/>
                    <a:pt x="21045" y="9636"/>
                    <a:pt x="21184" y="9751"/>
                  </a:cubicBezTo>
                  <a:cubicBezTo>
                    <a:pt x="21299" y="9865"/>
                    <a:pt x="21392" y="10018"/>
                    <a:pt x="21461" y="10171"/>
                  </a:cubicBezTo>
                  <a:cubicBezTo>
                    <a:pt x="21531" y="10342"/>
                    <a:pt x="21554" y="10533"/>
                    <a:pt x="21554" y="10743"/>
                  </a:cubicBezTo>
                  <a:lnTo>
                    <a:pt x="21554" y="19043"/>
                  </a:lnTo>
                  <a:cubicBezTo>
                    <a:pt x="21554" y="19368"/>
                    <a:pt x="21484" y="19654"/>
                    <a:pt x="21346" y="19883"/>
                  </a:cubicBezTo>
                  <a:cubicBezTo>
                    <a:pt x="21207" y="20131"/>
                    <a:pt x="20929" y="20322"/>
                    <a:pt x="20513" y="20455"/>
                  </a:cubicBezTo>
                  <a:cubicBezTo>
                    <a:pt x="20097" y="20589"/>
                    <a:pt x="19565" y="20741"/>
                    <a:pt x="18940" y="20894"/>
                  </a:cubicBezTo>
                  <a:cubicBezTo>
                    <a:pt x="18316" y="21047"/>
                    <a:pt x="17669" y="21180"/>
                    <a:pt x="16998" y="21276"/>
                  </a:cubicBezTo>
                  <a:cubicBezTo>
                    <a:pt x="16327" y="21390"/>
                    <a:pt x="15656" y="21466"/>
                    <a:pt x="14963" y="21524"/>
                  </a:cubicBezTo>
                  <a:cubicBezTo>
                    <a:pt x="14269" y="21581"/>
                    <a:pt x="13598" y="21600"/>
                    <a:pt x="12904" y="21600"/>
                  </a:cubicBezTo>
                  <a:cubicBezTo>
                    <a:pt x="10892" y="21600"/>
                    <a:pt x="9065" y="21371"/>
                    <a:pt x="7470" y="20875"/>
                  </a:cubicBezTo>
                  <a:cubicBezTo>
                    <a:pt x="5874" y="20379"/>
                    <a:pt x="4510" y="19711"/>
                    <a:pt x="3423" y="18795"/>
                  </a:cubicBezTo>
                  <a:cubicBezTo>
                    <a:pt x="2313" y="17879"/>
                    <a:pt x="1457" y="16772"/>
                    <a:pt x="879" y="15475"/>
                  </a:cubicBezTo>
                  <a:cubicBezTo>
                    <a:pt x="301" y="14177"/>
                    <a:pt x="0" y="12689"/>
                    <a:pt x="0" y="11029"/>
                  </a:cubicBezTo>
                  <a:cubicBezTo>
                    <a:pt x="0" y="9312"/>
                    <a:pt x="324" y="7785"/>
                    <a:pt x="948" y="6430"/>
                  </a:cubicBezTo>
                  <a:cubicBezTo>
                    <a:pt x="1572" y="5076"/>
                    <a:pt x="2451" y="3912"/>
                    <a:pt x="3608" y="2958"/>
                  </a:cubicBezTo>
                  <a:cubicBezTo>
                    <a:pt x="4764" y="2004"/>
                    <a:pt x="6129" y="1279"/>
                    <a:pt x="7770" y="763"/>
                  </a:cubicBezTo>
                  <a:cubicBezTo>
                    <a:pt x="9389" y="248"/>
                    <a:pt x="11193" y="0"/>
                    <a:pt x="13205" y="0"/>
                  </a:cubicBezTo>
                  <a:cubicBezTo>
                    <a:pt x="14292" y="0"/>
                    <a:pt x="15286" y="57"/>
                    <a:pt x="16188" y="191"/>
                  </a:cubicBezTo>
                  <a:cubicBezTo>
                    <a:pt x="17090" y="324"/>
                    <a:pt x="17876" y="458"/>
                    <a:pt x="18547" y="649"/>
                  </a:cubicBezTo>
                  <a:cubicBezTo>
                    <a:pt x="19218" y="820"/>
                    <a:pt x="19773" y="1011"/>
                    <a:pt x="20212" y="1221"/>
                  </a:cubicBezTo>
                  <a:cubicBezTo>
                    <a:pt x="20652" y="1431"/>
                    <a:pt x="20975" y="1603"/>
                    <a:pt x="21137" y="1755"/>
                  </a:cubicBezTo>
                  <a:cubicBezTo>
                    <a:pt x="21299" y="1908"/>
                    <a:pt x="21438" y="2118"/>
                    <a:pt x="21507" y="2385"/>
                  </a:cubicBezTo>
                  <a:cubicBezTo>
                    <a:pt x="21554" y="2653"/>
                    <a:pt x="21600" y="3053"/>
                    <a:pt x="21600" y="360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9" name="Shape">
              <a:extLst>
                <a:ext uri="{FF2B5EF4-FFF2-40B4-BE49-F238E27FC236}">
                  <a16:creationId xmlns:a16="http://schemas.microsoft.com/office/drawing/2014/main" id="{E6CFF09C-44B2-4082-BFA5-77580877FFFF}"/>
                </a:ext>
              </a:extLst>
            </p:cNvPr>
            <p:cNvSpPr/>
            <p:nvPr/>
          </p:nvSpPr>
          <p:spPr>
            <a:xfrm>
              <a:off x="9855199" y="7518399"/>
              <a:ext cx="82425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6"/>
                  </a:moveTo>
                  <a:cubicBezTo>
                    <a:pt x="21600" y="20181"/>
                    <a:pt x="21567" y="20457"/>
                    <a:pt x="21533" y="20674"/>
                  </a:cubicBezTo>
                  <a:cubicBezTo>
                    <a:pt x="21500" y="20890"/>
                    <a:pt x="21400" y="21068"/>
                    <a:pt x="21334" y="21206"/>
                  </a:cubicBezTo>
                  <a:cubicBezTo>
                    <a:pt x="21234" y="21344"/>
                    <a:pt x="21134" y="21442"/>
                    <a:pt x="20968" y="21501"/>
                  </a:cubicBezTo>
                  <a:cubicBezTo>
                    <a:pt x="20835" y="21561"/>
                    <a:pt x="20668" y="21600"/>
                    <a:pt x="20502" y="21600"/>
                  </a:cubicBezTo>
                  <a:lnTo>
                    <a:pt x="2197" y="21600"/>
                  </a:lnTo>
                  <a:cubicBezTo>
                    <a:pt x="1564" y="21600"/>
                    <a:pt x="1065" y="21501"/>
                    <a:pt x="632" y="21265"/>
                  </a:cubicBezTo>
                  <a:cubicBezTo>
                    <a:pt x="200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200" y="552"/>
                    <a:pt x="632" y="335"/>
                  </a:cubicBezTo>
                  <a:cubicBezTo>
                    <a:pt x="1065" y="118"/>
                    <a:pt x="1564" y="0"/>
                    <a:pt x="2197" y="0"/>
                  </a:cubicBezTo>
                  <a:lnTo>
                    <a:pt x="20369" y="0"/>
                  </a:lnTo>
                  <a:cubicBezTo>
                    <a:pt x="20535" y="0"/>
                    <a:pt x="20701" y="20"/>
                    <a:pt x="20835" y="79"/>
                  </a:cubicBezTo>
                  <a:cubicBezTo>
                    <a:pt x="20968" y="138"/>
                    <a:pt x="21068" y="236"/>
                    <a:pt x="21167" y="374"/>
                  </a:cubicBezTo>
                  <a:cubicBezTo>
                    <a:pt x="21267" y="512"/>
                    <a:pt x="21334" y="690"/>
                    <a:pt x="21367" y="907"/>
                  </a:cubicBezTo>
                  <a:cubicBezTo>
                    <a:pt x="21400" y="1123"/>
                    <a:pt x="21434" y="1399"/>
                    <a:pt x="21434" y="1734"/>
                  </a:cubicBezTo>
                  <a:cubicBezTo>
                    <a:pt x="21434" y="2050"/>
                    <a:pt x="21400" y="2306"/>
                    <a:pt x="21367" y="2523"/>
                  </a:cubicBezTo>
                  <a:cubicBezTo>
                    <a:pt x="21334" y="2739"/>
                    <a:pt x="21234" y="2917"/>
                    <a:pt x="21167" y="3055"/>
                  </a:cubicBezTo>
                  <a:cubicBezTo>
                    <a:pt x="21067" y="3193"/>
                    <a:pt x="20968" y="3291"/>
                    <a:pt x="20835" y="3351"/>
                  </a:cubicBezTo>
                  <a:cubicBezTo>
                    <a:pt x="20702" y="3410"/>
                    <a:pt x="20568" y="3449"/>
                    <a:pt x="20369" y="3449"/>
                  </a:cubicBezTo>
                  <a:lnTo>
                    <a:pt x="7355" y="3449"/>
                  </a:lnTo>
                  <a:lnTo>
                    <a:pt x="7355" y="8711"/>
                  </a:lnTo>
                  <a:lnTo>
                    <a:pt x="18372" y="8711"/>
                  </a:lnTo>
                  <a:cubicBezTo>
                    <a:pt x="18538" y="8711"/>
                    <a:pt x="18704" y="8751"/>
                    <a:pt x="18838" y="8810"/>
                  </a:cubicBezTo>
                  <a:cubicBezTo>
                    <a:pt x="18971" y="8869"/>
                    <a:pt x="19104" y="8967"/>
                    <a:pt x="19204" y="9086"/>
                  </a:cubicBezTo>
                  <a:cubicBezTo>
                    <a:pt x="19304" y="9224"/>
                    <a:pt x="19370" y="9381"/>
                    <a:pt x="19403" y="9598"/>
                  </a:cubicBezTo>
                  <a:cubicBezTo>
                    <a:pt x="19437" y="9815"/>
                    <a:pt x="19470" y="10071"/>
                    <a:pt x="19470" y="10386"/>
                  </a:cubicBezTo>
                  <a:cubicBezTo>
                    <a:pt x="19470" y="10702"/>
                    <a:pt x="19437" y="10978"/>
                    <a:pt x="19403" y="11194"/>
                  </a:cubicBezTo>
                  <a:cubicBezTo>
                    <a:pt x="19370" y="11411"/>
                    <a:pt x="19270" y="11569"/>
                    <a:pt x="19204" y="11707"/>
                  </a:cubicBezTo>
                  <a:cubicBezTo>
                    <a:pt x="19104" y="11845"/>
                    <a:pt x="19004" y="11924"/>
                    <a:pt x="18838" y="11983"/>
                  </a:cubicBezTo>
                  <a:cubicBezTo>
                    <a:pt x="18705" y="12042"/>
                    <a:pt x="18538" y="12062"/>
                    <a:pt x="18372" y="12062"/>
                  </a:cubicBezTo>
                  <a:lnTo>
                    <a:pt x="7355" y="12062"/>
                  </a:lnTo>
                  <a:lnTo>
                    <a:pt x="7355" y="18151"/>
                  </a:lnTo>
                  <a:lnTo>
                    <a:pt x="20469" y="18151"/>
                  </a:lnTo>
                  <a:cubicBezTo>
                    <a:pt x="20635" y="18151"/>
                    <a:pt x="20801" y="18191"/>
                    <a:pt x="20935" y="18250"/>
                  </a:cubicBezTo>
                  <a:cubicBezTo>
                    <a:pt x="21068" y="18309"/>
                    <a:pt x="21201" y="18408"/>
                    <a:pt x="21301" y="18546"/>
                  </a:cubicBezTo>
                  <a:cubicBezTo>
                    <a:pt x="21401" y="18684"/>
                    <a:pt x="21467" y="18861"/>
                    <a:pt x="21500" y="19078"/>
                  </a:cubicBezTo>
                  <a:cubicBezTo>
                    <a:pt x="21600" y="19274"/>
                    <a:pt x="21600" y="19531"/>
                    <a:pt x="21600" y="198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0" name="Shape">
              <a:extLst>
                <a:ext uri="{FF2B5EF4-FFF2-40B4-BE49-F238E27FC236}">
                  <a16:creationId xmlns:a16="http://schemas.microsoft.com/office/drawing/2014/main" id="{8219DEA5-ACDB-426E-981B-5910835DDB89}"/>
                </a:ext>
              </a:extLst>
            </p:cNvPr>
            <p:cNvSpPr/>
            <p:nvPr/>
          </p:nvSpPr>
          <p:spPr>
            <a:xfrm>
              <a:off x="9956800" y="7518400"/>
              <a:ext cx="162307" cy="13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4"/>
                  </a:moveTo>
                  <a:cubicBezTo>
                    <a:pt x="21600" y="21011"/>
                    <a:pt x="21566" y="21109"/>
                    <a:pt x="21516" y="21188"/>
                  </a:cubicBezTo>
                  <a:cubicBezTo>
                    <a:pt x="21465" y="21266"/>
                    <a:pt x="21363" y="21345"/>
                    <a:pt x="21228" y="21404"/>
                  </a:cubicBezTo>
                  <a:cubicBezTo>
                    <a:pt x="21093" y="21463"/>
                    <a:pt x="20907" y="21502"/>
                    <a:pt x="20670" y="21541"/>
                  </a:cubicBezTo>
                  <a:cubicBezTo>
                    <a:pt x="20434" y="21580"/>
                    <a:pt x="20147" y="21600"/>
                    <a:pt x="19792" y="21600"/>
                  </a:cubicBezTo>
                  <a:cubicBezTo>
                    <a:pt x="19453" y="21600"/>
                    <a:pt x="19166" y="21580"/>
                    <a:pt x="18930" y="21541"/>
                  </a:cubicBezTo>
                  <a:cubicBezTo>
                    <a:pt x="18693" y="21502"/>
                    <a:pt x="18524" y="21463"/>
                    <a:pt x="18389" y="21404"/>
                  </a:cubicBezTo>
                  <a:cubicBezTo>
                    <a:pt x="18253" y="21345"/>
                    <a:pt x="18152" y="21266"/>
                    <a:pt x="18101" y="21188"/>
                  </a:cubicBezTo>
                  <a:cubicBezTo>
                    <a:pt x="18051" y="21110"/>
                    <a:pt x="18017" y="20992"/>
                    <a:pt x="18017" y="20894"/>
                  </a:cubicBezTo>
                  <a:lnTo>
                    <a:pt x="18017" y="3433"/>
                  </a:lnTo>
                  <a:lnTo>
                    <a:pt x="17983" y="3433"/>
                  </a:lnTo>
                  <a:lnTo>
                    <a:pt x="12625" y="20874"/>
                  </a:lnTo>
                  <a:cubicBezTo>
                    <a:pt x="12592" y="21011"/>
                    <a:pt x="12524" y="21129"/>
                    <a:pt x="12439" y="21227"/>
                  </a:cubicBezTo>
                  <a:cubicBezTo>
                    <a:pt x="12355" y="21325"/>
                    <a:pt x="12237" y="21404"/>
                    <a:pt x="12085" y="21443"/>
                  </a:cubicBezTo>
                  <a:cubicBezTo>
                    <a:pt x="11932" y="21502"/>
                    <a:pt x="11746" y="21541"/>
                    <a:pt x="11527" y="21541"/>
                  </a:cubicBezTo>
                  <a:cubicBezTo>
                    <a:pt x="11307" y="21541"/>
                    <a:pt x="11020" y="21561"/>
                    <a:pt x="10699" y="21561"/>
                  </a:cubicBezTo>
                  <a:cubicBezTo>
                    <a:pt x="10377" y="21561"/>
                    <a:pt x="10090" y="21541"/>
                    <a:pt x="9870" y="21521"/>
                  </a:cubicBezTo>
                  <a:cubicBezTo>
                    <a:pt x="9634" y="21502"/>
                    <a:pt x="9448" y="21443"/>
                    <a:pt x="9313" y="21384"/>
                  </a:cubicBezTo>
                  <a:cubicBezTo>
                    <a:pt x="9177" y="21325"/>
                    <a:pt x="9042" y="21247"/>
                    <a:pt x="8958" y="21168"/>
                  </a:cubicBezTo>
                  <a:cubicBezTo>
                    <a:pt x="8873" y="21090"/>
                    <a:pt x="8822" y="20972"/>
                    <a:pt x="8789" y="20854"/>
                  </a:cubicBezTo>
                  <a:lnTo>
                    <a:pt x="3617" y="3413"/>
                  </a:lnTo>
                  <a:lnTo>
                    <a:pt x="3583" y="3413"/>
                  </a:lnTo>
                  <a:lnTo>
                    <a:pt x="3583" y="20874"/>
                  </a:lnTo>
                  <a:cubicBezTo>
                    <a:pt x="3583" y="20992"/>
                    <a:pt x="3549" y="21090"/>
                    <a:pt x="3499" y="21168"/>
                  </a:cubicBezTo>
                  <a:cubicBezTo>
                    <a:pt x="3448" y="21247"/>
                    <a:pt x="3346" y="21325"/>
                    <a:pt x="3211" y="21384"/>
                  </a:cubicBezTo>
                  <a:cubicBezTo>
                    <a:pt x="3076" y="21443"/>
                    <a:pt x="2890" y="21482"/>
                    <a:pt x="2654" y="21521"/>
                  </a:cubicBezTo>
                  <a:cubicBezTo>
                    <a:pt x="2417" y="21561"/>
                    <a:pt x="2147" y="21580"/>
                    <a:pt x="1792" y="21580"/>
                  </a:cubicBezTo>
                  <a:cubicBezTo>
                    <a:pt x="1453" y="21580"/>
                    <a:pt x="1166" y="21561"/>
                    <a:pt x="930" y="21521"/>
                  </a:cubicBezTo>
                  <a:cubicBezTo>
                    <a:pt x="693" y="21482"/>
                    <a:pt x="524" y="21443"/>
                    <a:pt x="372" y="21384"/>
                  </a:cubicBezTo>
                  <a:cubicBezTo>
                    <a:pt x="237" y="21325"/>
                    <a:pt x="135" y="21247"/>
                    <a:pt x="84" y="21168"/>
                  </a:cubicBezTo>
                  <a:cubicBezTo>
                    <a:pt x="34" y="21090"/>
                    <a:pt x="0" y="20972"/>
                    <a:pt x="0" y="20874"/>
                  </a:cubicBezTo>
                  <a:lnTo>
                    <a:pt x="0" y="1746"/>
                  </a:lnTo>
                  <a:cubicBezTo>
                    <a:pt x="0" y="1177"/>
                    <a:pt x="135" y="745"/>
                    <a:pt x="389" y="451"/>
                  </a:cubicBezTo>
                  <a:cubicBezTo>
                    <a:pt x="642" y="157"/>
                    <a:pt x="980" y="0"/>
                    <a:pt x="1420" y="0"/>
                  </a:cubicBezTo>
                  <a:lnTo>
                    <a:pt x="3870" y="0"/>
                  </a:lnTo>
                  <a:cubicBezTo>
                    <a:pt x="4310" y="0"/>
                    <a:pt x="4682" y="39"/>
                    <a:pt x="5003" y="118"/>
                  </a:cubicBezTo>
                  <a:cubicBezTo>
                    <a:pt x="5324" y="196"/>
                    <a:pt x="5594" y="333"/>
                    <a:pt x="5814" y="530"/>
                  </a:cubicBezTo>
                  <a:cubicBezTo>
                    <a:pt x="6034" y="726"/>
                    <a:pt x="6237" y="981"/>
                    <a:pt x="6389" y="1295"/>
                  </a:cubicBezTo>
                  <a:cubicBezTo>
                    <a:pt x="6541" y="1609"/>
                    <a:pt x="6676" y="2001"/>
                    <a:pt x="6794" y="2472"/>
                  </a:cubicBezTo>
                  <a:lnTo>
                    <a:pt x="10800" y="15263"/>
                  </a:lnTo>
                  <a:lnTo>
                    <a:pt x="10851" y="15263"/>
                  </a:lnTo>
                  <a:lnTo>
                    <a:pt x="14992" y="2511"/>
                  </a:lnTo>
                  <a:cubicBezTo>
                    <a:pt x="15110" y="2040"/>
                    <a:pt x="15245" y="1648"/>
                    <a:pt x="15397" y="1334"/>
                  </a:cubicBezTo>
                  <a:cubicBezTo>
                    <a:pt x="15549" y="1020"/>
                    <a:pt x="15718" y="746"/>
                    <a:pt x="15904" y="549"/>
                  </a:cubicBezTo>
                  <a:cubicBezTo>
                    <a:pt x="16107" y="353"/>
                    <a:pt x="16327" y="216"/>
                    <a:pt x="16597" y="118"/>
                  </a:cubicBezTo>
                  <a:cubicBezTo>
                    <a:pt x="16867" y="20"/>
                    <a:pt x="17172" y="0"/>
                    <a:pt x="17527" y="0"/>
                  </a:cubicBezTo>
                  <a:lnTo>
                    <a:pt x="20062" y="0"/>
                  </a:lnTo>
                  <a:cubicBezTo>
                    <a:pt x="20315" y="0"/>
                    <a:pt x="20535" y="39"/>
                    <a:pt x="20721" y="118"/>
                  </a:cubicBezTo>
                  <a:cubicBezTo>
                    <a:pt x="20907" y="196"/>
                    <a:pt x="21059" y="314"/>
                    <a:pt x="21177" y="451"/>
                  </a:cubicBezTo>
                  <a:cubicBezTo>
                    <a:pt x="21296" y="608"/>
                    <a:pt x="21380" y="785"/>
                    <a:pt x="21448" y="1001"/>
                  </a:cubicBezTo>
                  <a:cubicBezTo>
                    <a:pt x="21515" y="1217"/>
                    <a:pt x="21532" y="1472"/>
                    <a:pt x="21532" y="1746"/>
                  </a:cubicBezTo>
                  <a:lnTo>
                    <a:pt x="21532" y="208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1" name="Shape">
              <a:extLst>
                <a:ext uri="{FF2B5EF4-FFF2-40B4-BE49-F238E27FC236}">
                  <a16:creationId xmlns:a16="http://schemas.microsoft.com/office/drawing/2014/main" id="{C30C28DE-09B2-46DD-85DA-666B55A6A8BD}"/>
                </a:ext>
              </a:extLst>
            </p:cNvPr>
            <p:cNvSpPr/>
            <p:nvPr/>
          </p:nvSpPr>
          <p:spPr>
            <a:xfrm>
              <a:off x="10159999" y="7518399"/>
              <a:ext cx="82425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6"/>
                  </a:moveTo>
                  <a:cubicBezTo>
                    <a:pt x="21600" y="20181"/>
                    <a:pt x="21567" y="20457"/>
                    <a:pt x="21533" y="20674"/>
                  </a:cubicBezTo>
                  <a:cubicBezTo>
                    <a:pt x="21500" y="20890"/>
                    <a:pt x="21400" y="21068"/>
                    <a:pt x="21334" y="21206"/>
                  </a:cubicBezTo>
                  <a:cubicBezTo>
                    <a:pt x="21234" y="21344"/>
                    <a:pt x="21134" y="21442"/>
                    <a:pt x="20968" y="21501"/>
                  </a:cubicBezTo>
                  <a:cubicBezTo>
                    <a:pt x="20835" y="21561"/>
                    <a:pt x="20668" y="21600"/>
                    <a:pt x="20502" y="21600"/>
                  </a:cubicBezTo>
                  <a:lnTo>
                    <a:pt x="2197" y="21600"/>
                  </a:lnTo>
                  <a:cubicBezTo>
                    <a:pt x="1564" y="21600"/>
                    <a:pt x="1065" y="21501"/>
                    <a:pt x="632" y="21265"/>
                  </a:cubicBezTo>
                  <a:cubicBezTo>
                    <a:pt x="200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200" y="552"/>
                    <a:pt x="632" y="335"/>
                  </a:cubicBezTo>
                  <a:cubicBezTo>
                    <a:pt x="1065" y="118"/>
                    <a:pt x="1564" y="0"/>
                    <a:pt x="2197" y="0"/>
                  </a:cubicBezTo>
                  <a:lnTo>
                    <a:pt x="20369" y="0"/>
                  </a:lnTo>
                  <a:cubicBezTo>
                    <a:pt x="20535" y="0"/>
                    <a:pt x="20701" y="20"/>
                    <a:pt x="20835" y="79"/>
                  </a:cubicBezTo>
                  <a:cubicBezTo>
                    <a:pt x="20968" y="138"/>
                    <a:pt x="21068" y="236"/>
                    <a:pt x="21167" y="374"/>
                  </a:cubicBezTo>
                  <a:cubicBezTo>
                    <a:pt x="21267" y="512"/>
                    <a:pt x="21334" y="690"/>
                    <a:pt x="21367" y="907"/>
                  </a:cubicBezTo>
                  <a:cubicBezTo>
                    <a:pt x="21400" y="1123"/>
                    <a:pt x="21434" y="1399"/>
                    <a:pt x="21434" y="1734"/>
                  </a:cubicBezTo>
                  <a:cubicBezTo>
                    <a:pt x="21434" y="2050"/>
                    <a:pt x="21400" y="2306"/>
                    <a:pt x="21367" y="2523"/>
                  </a:cubicBezTo>
                  <a:cubicBezTo>
                    <a:pt x="21334" y="2739"/>
                    <a:pt x="21234" y="2917"/>
                    <a:pt x="21167" y="3055"/>
                  </a:cubicBezTo>
                  <a:cubicBezTo>
                    <a:pt x="21067" y="3193"/>
                    <a:pt x="20968" y="3291"/>
                    <a:pt x="20835" y="3351"/>
                  </a:cubicBezTo>
                  <a:cubicBezTo>
                    <a:pt x="20702" y="3410"/>
                    <a:pt x="20568" y="3449"/>
                    <a:pt x="20369" y="3449"/>
                  </a:cubicBezTo>
                  <a:lnTo>
                    <a:pt x="7355" y="3449"/>
                  </a:lnTo>
                  <a:lnTo>
                    <a:pt x="7355" y="8711"/>
                  </a:lnTo>
                  <a:lnTo>
                    <a:pt x="18372" y="8711"/>
                  </a:lnTo>
                  <a:cubicBezTo>
                    <a:pt x="18538" y="8711"/>
                    <a:pt x="18704" y="8751"/>
                    <a:pt x="18838" y="8810"/>
                  </a:cubicBezTo>
                  <a:cubicBezTo>
                    <a:pt x="18971" y="8869"/>
                    <a:pt x="19104" y="8967"/>
                    <a:pt x="19204" y="9086"/>
                  </a:cubicBezTo>
                  <a:cubicBezTo>
                    <a:pt x="19304" y="9224"/>
                    <a:pt x="19370" y="9381"/>
                    <a:pt x="19403" y="9598"/>
                  </a:cubicBezTo>
                  <a:cubicBezTo>
                    <a:pt x="19437" y="9815"/>
                    <a:pt x="19470" y="10071"/>
                    <a:pt x="19470" y="10386"/>
                  </a:cubicBezTo>
                  <a:cubicBezTo>
                    <a:pt x="19470" y="10702"/>
                    <a:pt x="19437" y="10978"/>
                    <a:pt x="19403" y="11194"/>
                  </a:cubicBezTo>
                  <a:cubicBezTo>
                    <a:pt x="19370" y="11411"/>
                    <a:pt x="19270" y="11569"/>
                    <a:pt x="19204" y="11707"/>
                  </a:cubicBezTo>
                  <a:cubicBezTo>
                    <a:pt x="19104" y="11845"/>
                    <a:pt x="19004" y="11924"/>
                    <a:pt x="18838" y="11983"/>
                  </a:cubicBezTo>
                  <a:cubicBezTo>
                    <a:pt x="18705" y="12042"/>
                    <a:pt x="18538" y="12062"/>
                    <a:pt x="18372" y="12062"/>
                  </a:cubicBezTo>
                  <a:lnTo>
                    <a:pt x="7355" y="12062"/>
                  </a:lnTo>
                  <a:lnTo>
                    <a:pt x="7355" y="18151"/>
                  </a:lnTo>
                  <a:lnTo>
                    <a:pt x="20469" y="18151"/>
                  </a:lnTo>
                  <a:cubicBezTo>
                    <a:pt x="20635" y="18151"/>
                    <a:pt x="20801" y="18191"/>
                    <a:pt x="20935" y="18250"/>
                  </a:cubicBezTo>
                  <a:cubicBezTo>
                    <a:pt x="21068" y="18309"/>
                    <a:pt x="21201" y="18408"/>
                    <a:pt x="21301" y="18546"/>
                  </a:cubicBezTo>
                  <a:cubicBezTo>
                    <a:pt x="21401" y="18684"/>
                    <a:pt x="21467" y="18861"/>
                    <a:pt x="21500" y="19078"/>
                  </a:cubicBezTo>
                  <a:cubicBezTo>
                    <a:pt x="21600" y="19274"/>
                    <a:pt x="21600" y="19531"/>
                    <a:pt x="21600" y="198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2" name="Shape">
              <a:extLst>
                <a:ext uri="{FF2B5EF4-FFF2-40B4-BE49-F238E27FC236}">
                  <a16:creationId xmlns:a16="http://schemas.microsoft.com/office/drawing/2014/main" id="{C4194865-ABCA-42CE-A2D1-66EEDE93DD56}"/>
                </a:ext>
              </a:extLst>
            </p:cNvPr>
            <p:cNvSpPr/>
            <p:nvPr/>
          </p:nvSpPr>
          <p:spPr>
            <a:xfrm>
              <a:off x="10261600" y="7505700"/>
              <a:ext cx="114554" cy="13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93"/>
                  </a:moveTo>
                  <a:cubicBezTo>
                    <a:pt x="21600" y="20247"/>
                    <a:pt x="21552" y="20483"/>
                    <a:pt x="21432" y="20679"/>
                  </a:cubicBezTo>
                  <a:cubicBezTo>
                    <a:pt x="21313" y="20875"/>
                    <a:pt x="21169" y="21051"/>
                    <a:pt x="21001" y="21169"/>
                  </a:cubicBezTo>
                  <a:cubicBezTo>
                    <a:pt x="20810" y="21306"/>
                    <a:pt x="20594" y="21404"/>
                    <a:pt x="20355" y="21463"/>
                  </a:cubicBezTo>
                  <a:cubicBezTo>
                    <a:pt x="20115" y="21522"/>
                    <a:pt x="19852" y="21561"/>
                    <a:pt x="19588" y="21561"/>
                  </a:cubicBezTo>
                  <a:lnTo>
                    <a:pt x="17313" y="21561"/>
                  </a:lnTo>
                  <a:cubicBezTo>
                    <a:pt x="16834" y="21561"/>
                    <a:pt x="16427" y="21521"/>
                    <a:pt x="16092" y="21443"/>
                  </a:cubicBezTo>
                  <a:cubicBezTo>
                    <a:pt x="15757" y="21365"/>
                    <a:pt x="15422" y="21227"/>
                    <a:pt x="15134" y="21012"/>
                  </a:cubicBezTo>
                  <a:cubicBezTo>
                    <a:pt x="14847" y="20816"/>
                    <a:pt x="14559" y="20522"/>
                    <a:pt x="14296" y="20189"/>
                  </a:cubicBezTo>
                  <a:cubicBezTo>
                    <a:pt x="14033" y="19856"/>
                    <a:pt x="13721" y="19385"/>
                    <a:pt x="13386" y="18836"/>
                  </a:cubicBezTo>
                  <a:lnTo>
                    <a:pt x="6873" y="8820"/>
                  </a:lnTo>
                  <a:cubicBezTo>
                    <a:pt x="6490" y="8232"/>
                    <a:pt x="6106" y="7586"/>
                    <a:pt x="5723" y="6880"/>
                  </a:cubicBezTo>
                  <a:cubicBezTo>
                    <a:pt x="5340" y="6194"/>
                    <a:pt x="4981" y="5527"/>
                    <a:pt x="4670" y="4861"/>
                  </a:cubicBezTo>
                  <a:lnTo>
                    <a:pt x="4622" y="4861"/>
                  </a:lnTo>
                  <a:cubicBezTo>
                    <a:pt x="4670" y="5665"/>
                    <a:pt x="4717" y="6449"/>
                    <a:pt x="4741" y="7233"/>
                  </a:cubicBezTo>
                  <a:cubicBezTo>
                    <a:pt x="4765" y="8017"/>
                    <a:pt x="4789" y="8840"/>
                    <a:pt x="4789" y="9683"/>
                  </a:cubicBezTo>
                  <a:lnTo>
                    <a:pt x="4789" y="20894"/>
                  </a:lnTo>
                  <a:cubicBezTo>
                    <a:pt x="4789" y="21012"/>
                    <a:pt x="4741" y="21110"/>
                    <a:pt x="4670" y="21188"/>
                  </a:cubicBezTo>
                  <a:cubicBezTo>
                    <a:pt x="4598" y="21267"/>
                    <a:pt x="4478" y="21345"/>
                    <a:pt x="4286" y="21404"/>
                  </a:cubicBezTo>
                  <a:cubicBezTo>
                    <a:pt x="4095" y="21463"/>
                    <a:pt x="3855" y="21522"/>
                    <a:pt x="3544" y="21541"/>
                  </a:cubicBezTo>
                  <a:cubicBezTo>
                    <a:pt x="3233" y="21580"/>
                    <a:pt x="2826" y="21600"/>
                    <a:pt x="2347" y="21600"/>
                  </a:cubicBezTo>
                  <a:cubicBezTo>
                    <a:pt x="1868" y="21600"/>
                    <a:pt x="1485" y="21580"/>
                    <a:pt x="1173" y="21541"/>
                  </a:cubicBezTo>
                  <a:cubicBezTo>
                    <a:pt x="862" y="21502"/>
                    <a:pt x="623" y="21463"/>
                    <a:pt x="455" y="21404"/>
                  </a:cubicBezTo>
                  <a:cubicBezTo>
                    <a:pt x="287" y="21345"/>
                    <a:pt x="168" y="21267"/>
                    <a:pt x="96" y="21188"/>
                  </a:cubicBezTo>
                  <a:cubicBezTo>
                    <a:pt x="24" y="21090"/>
                    <a:pt x="0" y="20992"/>
                    <a:pt x="0" y="20894"/>
                  </a:cubicBezTo>
                  <a:lnTo>
                    <a:pt x="0" y="1627"/>
                  </a:lnTo>
                  <a:cubicBezTo>
                    <a:pt x="0" y="1117"/>
                    <a:pt x="192" y="725"/>
                    <a:pt x="551" y="451"/>
                  </a:cubicBezTo>
                  <a:cubicBezTo>
                    <a:pt x="910" y="196"/>
                    <a:pt x="1365" y="59"/>
                    <a:pt x="1916" y="59"/>
                  </a:cubicBezTo>
                  <a:lnTo>
                    <a:pt x="4765" y="59"/>
                  </a:lnTo>
                  <a:cubicBezTo>
                    <a:pt x="5268" y="59"/>
                    <a:pt x="5699" y="98"/>
                    <a:pt x="6058" y="176"/>
                  </a:cubicBezTo>
                  <a:cubicBezTo>
                    <a:pt x="6418" y="255"/>
                    <a:pt x="6729" y="372"/>
                    <a:pt x="6992" y="529"/>
                  </a:cubicBezTo>
                  <a:cubicBezTo>
                    <a:pt x="7280" y="686"/>
                    <a:pt x="7519" y="921"/>
                    <a:pt x="7783" y="1215"/>
                  </a:cubicBezTo>
                  <a:cubicBezTo>
                    <a:pt x="8022" y="1509"/>
                    <a:pt x="8286" y="1862"/>
                    <a:pt x="8525" y="2293"/>
                  </a:cubicBezTo>
                  <a:lnTo>
                    <a:pt x="13626" y="10133"/>
                  </a:lnTo>
                  <a:cubicBezTo>
                    <a:pt x="13913" y="10604"/>
                    <a:pt x="14224" y="11074"/>
                    <a:pt x="14512" y="11525"/>
                  </a:cubicBezTo>
                  <a:cubicBezTo>
                    <a:pt x="14799" y="11976"/>
                    <a:pt x="15087" y="12446"/>
                    <a:pt x="15350" y="12897"/>
                  </a:cubicBezTo>
                  <a:cubicBezTo>
                    <a:pt x="15613" y="13348"/>
                    <a:pt x="15877" y="13799"/>
                    <a:pt x="16140" y="14250"/>
                  </a:cubicBezTo>
                  <a:cubicBezTo>
                    <a:pt x="16404" y="14700"/>
                    <a:pt x="16643" y="15132"/>
                    <a:pt x="16883" y="15582"/>
                  </a:cubicBezTo>
                  <a:lnTo>
                    <a:pt x="16907" y="15582"/>
                  </a:lnTo>
                  <a:cubicBezTo>
                    <a:pt x="16859" y="14818"/>
                    <a:pt x="16835" y="13995"/>
                    <a:pt x="16811" y="13172"/>
                  </a:cubicBezTo>
                  <a:cubicBezTo>
                    <a:pt x="16787" y="12329"/>
                    <a:pt x="16787" y="11525"/>
                    <a:pt x="16787" y="10761"/>
                  </a:cubicBezTo>
                  <a:lnTo>
                    <a:pt x="16787" y="706"/>
                  </a:lnTo>
                  <a:cubicBezTo>
                    <a:pt x="16787" y="588"/>
                    <a:pt x="16835" y="490"/>
                    <a:pt x="16907" y="412"/>
                  </a:cubicBezTo>
                  <a:cubicBezTo>
                    <a:pt x="16978" y="333"/>
                    <a:pt x="17122" y="255"/>
                    <a:pt x="17314" y="176"/>
                  </a:cubicBezTo>
                  <a:cubicBezTo>
                    <a:pt x="17505" y="118"/>
                    <a:pt x="17745" y="59"/>
                    <a:pt x="18056" y="39"/>
                  </a:cubicBezTo>
                  <a:cubicBezTo>
                    <a:pt x="18367" y="20"/>
                    <a:pt x="18774" y="0"/>
                    <a:pt x="19253" y="0"/>
                  </a:cubicBezTo>
                  <a:cubicBezTo>
                    <a:pt x="19708" y="0"/>
                    <a:pt x="20091" y="20"/>
                    <a:pt x="20403" y="39"/>
                  </a:cubicBezTo>
                  <a:cubicBezTo>
                    <a:pt x="20714" y="59"/>
                    <a:pt x="20953" y="118"/>
                    <a:pt x="21121" y="176"/>
                  </a:cubicBezTo>
                  <a:cubicBezTo>
                    <a:pt x="21289" y="235"/>
                    <a:pt x="21408" y="314"/>
                    <a:pt x="21480" y="412"/>
                  </a:cubicBezTo>
                  <a:cubicBezTo>
                    <a:pt x="21552" y="490"/>
                    <a:pt x="21576" y="608"/>
                    <a:pt x="21576" y="706"/>
                  </a:cubicBezTo>
                  <a:lnTo>
                    <a:pt x="21576" y="199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3" name="Shape">
              <a:extLst>
                <a:ext uri="{FF2B5EF4-FFF2-40B4-BE49-F238E27FC236}">
                  <a16:creationId xmlns:a16="http://schemas.microsoft.com/office/drawing/2014/main" id="{91E146CF-D167-49CE-A1BC-48B1A3511FC2}"/>
                </a:ext>
              </a:extLst>
            </p:cNvPr>
            <p:cNvSpPr/>
            <p:nvPr/>
          </p:nvSpPr>
          <p:spPr>
            <a:xfrm>
              <a:off x="10388599" y="7518400"/>
              <a:ext cx="106173" cy="13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7"/>
                  </a:moveTo>
                  <a:cubicBezTo>
                    <a:pt x="21600" y="2101"/>
                    <a:pt x="21574" y="2376"/>
                    <a:pt x="21548" y="2612"/>
                  </a:cubicBezTo>
                  <a:cubicBezTo>
                    <a:pt x="21522" y="2847"/>
                    <a:pt x="21445" y="3024"/>
                    <a:pt x="21393" y="3162"/>
                  </a:cubicBezTo>
                  <a:cubicBezTo>
                    <a:pt x="21316" y="3299"/>
                    <a:pt x="21238" y="3397"/>
                    <a:pt x="21109" y="3476"/>
                  </a:cubicBezTo>
                  <a:cubicBezTo>
                    <a:pt x="21006" y="3535"/>
                    <a:pt x="20876" y="3574"/>
                    <a:pt x="20747" y="3574"/>
                  </a:cubicBezTo>
                  <a:lnTo>
                    <a:pt x="13668" y="3574"/>
                  </a:lnTo>
                  <a:lnTo>
                    <a:pt x="13668" y="20893"/>
                  </a:lnTo>
                  <a:cubicBezTo>
                    <a:pt x="13668" y="21011"/>
                    <a:pt x="13616" y="21109"/>
                    <a:pt x="13539" y="21188"/>
                  </a:cubicBezTo>
                  <a:cubicBezTo>
                    <a:pt x="13435" y="21266"/>
                    <a:pt x="13280" y="21345"/>
                    <a:pt x="13074" y="21404"/>
                  </a:cubicBezTo>
                  <a:cubicBezTo>
                    <a:pt x="12867" y="21463"/>
                    <a:pt x="12557" y="21502"/>
                    <a:pt x="12195" y="21541"/>
                  </a:cubicBezTo>
                  <a:cubicBezTo>
                    <a:pt x="11833" y="21580"/>
                    <a:pt x="11368" y="21600"/>
                    <a:pt x="10800" y="21600"/>
                  </a:cubicBezTo>
                  <a:cubicBezTo>
                    <a:pt x="10257" y="21600"/>
                    <a:pt x="9792" y="21580"/>
                    <a:pt x="9405" y="21541"/>
                  </a:cubicBezTo>
                  <a:cubicBezTo>
                    <a:pt x="9043" y="21502"/>
                    <a:pt x="8733" y="21463"/>
                    <a:pt x="8526" y="21404"/>
                  </a:cubicBezTo>
                  <a:cubicBezTo>
                    <a:pt x="8320" y="21345"/>
                    <a:pt x="8139" y="21266"/>
                    <a:pt x="8061" y="21188"/>
                  </a:cubicBezTo>
                  <a:cubicBezTo>
                    <a:pt x="7958" y="21109"/>
                    <a:pt x="7906" y="20991"/>
                    <a:pt x="7906" y="20893"/>
                  </a:cubicBezTo>
                  <a:lnTo>
                    <a:pt x="7906" y="3574"/>
                  </a:lnTo>
                  <a:lnTo>
                    <a:pt x="827" y="3574"/>
                  </a:lnTo>
                  <a:cubicBezTo>
                    <a:pt x="672" y="3574"/>
                    <a:pt x="569" y="3535"/>
                    <a:pt x="465" y="3476"/>
                  </a:cubicBezTo>
                  <a:cubicBezTo>
                    <a:pt x="362" y="3417"/>
                    <a:pt x="284" y="3299"/>
                    <a:pt x="207" y="3162"/>
                  </a:cubicBezTo>
                  <a:cubicBezTo>
                    <a:pt x="129" y="3024"/>
                    <a:pt x="78" y="2847"/>
                    <a:pt x="52" y="2612"/>
                  </a:cubicBezTo>
                  <a:cubicBezTo>
                    <a:pt x="26" y="2376"/>
                    <a:pt x="0" y="2121"/>
                    <a:pt x="0" y="1787"/>
                  </a:cubicBezTo>
                  <a:cubicBezTo>
                    <a:pt x="0" y="1453"/>
                    <a:pt x="26" y="1178"/>
                    <a:pt x="52" y="943"/>
                  </a:cubicBezTo>
                  <a:cubicBezTo>
                    <a:pt x="78" y="707"/>
                    <a:pt x="155" y="530"/>
                    <a:pt x="207" y="393"/>
                  </a:cubicBezTo>
                  <a:cubicBezTo>
                    <a:pt x="258" y="255"/>
                    <a:pt x="362" y="157"/>
                    <a:pt x="465" y="98"/>
                  </a:cubicBezTo>
                  <a:cubicBezTo>
                    <a:pt x="568" y="39"/>
                    <a:pt x="698" y="0"/>
                    <a:pt x="827" y="0"/>
                  </a:cubicBezTo>
                  <a:lnTo>
                    <a:pt x="20747" y="0"/>
                  </a:lnTo>
                  <a:cubicBezTo>
                    <a:pt x="20877" y="0"/>
                    <a:pt x="21006" y="39"/>
                    <a:pt x="21109" y="98"/>
                  </a:cubicBezTo>
                  <a:cubicBezTo>
                    <a:pt x="21213" y="157"/>
                    <a:pt x="21316" y="255"/>
                    <a:pt x="21393" y="393"/>
                  </a:cubicBezTo>
                  <a:cubicBezTo>
                    <a:pt x="21471" y="530"/>
                    <a:pt x="21523" y="727"/>
                    <a:pt x="21548" y="943"/>
                  </a:cubicBezTo>
                  <a:cubicBezTo>
                    <a:pt x="21574" y="1159"/>
                    <a:pt x="21600" y="1453"/>
                    <a:pt x="21600" y="17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4" name="Shape">
              <a:extLst>
                <a:ext uri="{FF2B5EF4-FFF2-40B4-BE49-F238E27FC236}">
                  <a16:creationId xmlns:a16="http://schemas.microsoft.com/office/drawing/2014/main" id="{A079887E-FFB7-45F5-8F30-6FD13D0157B1}"/>
                </a:ext>
              </a:extLst>
            </p:cNvPr>
            <p:cNvSpPr/>
            <p:nvPr/>
          </p:nvSpPr>
          <p:spPr>
            <a:xfrm>
              <a:off x="11569700" y="7518399"/>
              <a:ext cx="204471" cy="27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2" y="3759"/>
                  </a:moveTo>
                  <a:cubicBezTo>
                    <a:pt x="20661" y="3809"/>
                    <a:pt x="20875" y="3878"/>
                    <a:pt x="21023" y="3957"/>
                  </a:cubicBezTo>
                  <a:cubicBezTo>
                    <a:pt x="21184" y="4046"/>
                    <a:pt x="21305" y="4175"/>
                    <a:pt x="21385" y="4344"/>
                  </a:cubicBezTo>
                  <a:cubicBezTo>
                    <a:pt x="21466" y="4512"/>
                    <a:pt x="21519" y="4730"/>
                    <a:pt x="21546" y="5008"/>
                  </a:cubicBezTo>
                  <a:cubicBezTo>
                    <a:pt x="21573" y="5276"/>
                    <a:pt x="21586" y="5623"/>
                    <a:pt x="21586" y="6039"/>
                  </a:cubicBezTo>
                  <a:cubicBezTo>
                    <a:pt x="21586" y="6505"/>
                    <a:pt x="21573" y="6872"/>
                    <a:pt x="21546" y="7159"/>
                  </a:cubicBezTo>
                  <a:cubicBezTo>
                    <a:pt x="21519" y="7437"/>
                    <a:pt x="21466" y="7665"/>
                    <a:pt x="21385" y="7823"/>
                  </a:cubicBezTo>
                  <a:cubicBezTo>
                    <a:pt x="21305" y="7992"/>
                    <a:pt x="21184" y="8101"/>
                    <a:pt x="21023" y="8180"/>
                  </a:cubicBezTo>
                  <a:cubicBezTo>
                    <a:pt x="20862" y="8249"/>
                    <a:pt x="20647" y="8309"/>
                    <a:pt x="20392" y="8349"/>
                  </a:cubicBezTo>
                  <a:lnTo>
                    <a:pt x="6829" y="10876"/>
                  </a:lnTo>
                  <a:lnTo>
                    <a:pt x="6829" y="10896"/>
                  </a:lnTo>
                  <a:lnTo>
                    <a:pt x="20392" y="13295"/>
                  </a:lnTo>
                  <a:cubicBezTo>
                    <a:pt x="20647" y="13335"/>
                    <a:pt x="20849" y="13394"/>
                    <a:pt x="21010" y="13464"/>
                  </a:cubicBezTo>
                  <a:cubicBezTo>
                    <a:pt x="21171" y="13533"/>
                    <a:pt x="21291" y="13652"/>
                    <a:pt x="21385" y="13810"/>
                  </a:cubicBezTo>
                  <a:cubicBezTo>
                    <a:pt x="21479" y="13969"/>
                    <a:pt x="21533" y="14187"/>
                    <a:pt x="21560" y="14455"/>
                  </a:cubicBezTo>
                  <a:cubicBezTo>
                    <a:pt x="21587" y="14722"/>
                    <a:pt x="21600" y="15089"/>
                    <a:pt x="21600" y="15535"/>
                  </a:cubicBezTo>
                  <a:cubicBezTo>
                    <a:pt x="21600" y="16011"/>
                    <a:pt x="21587" y="16388"/>
                    <a:pt x="21560" y="16665"/>
                  </a:cubicBezTo>
                  <a:cubicBezTo>
                    <a:pt x="21533" y="16943"/>
                    <a:pt x="21479" y="17171"/>
                    <a:pt x="21399" y="17330"/>
                  </a:cubicBezTo>
                  <a:cubicBezTo>
                    <a:pt x="21318" y="17498"/>
                    <a:pt x="21197" y="17607"/>
                    <a:pt x="21036" y="17686"/>
                  </a:cubicBezTo>
                  <a:cubicBezTo>
                    <a:pt x="20875" y="17756"/>
                    <a:pt x="20661" y="17825"/>
                    <a:pt x="20406" y="17875"/>
                  </a:cubicBezTo>
                  <a:lnTo>
                    <a:pt x="1731" y="21463"/>
                  </a:lnTo>
                  <a:cubicBezTo>
                    <a:pt x="1328" y="21533"/>
                    <a:pt x="1020" y="21582"/>
                    <a:pt x="792" y="21582"/>
                  </a:cubicBezTo>
                  <a:cubicBezTo>
                    <a:pt x="564" y="21592"/>
                    <a:pt x="389" y="21542"/>
                    <a:pt x="268" y="21443"/>
                  </a:cubicBezTo>
                  <a:cubicBezTo>
                    <a:pt x="148" y="21344"/>
                    <a:pt x="67" y="21176"/>
                    <a:pt x="40" y="20938"/>
                  </a:cubicBezTo>
                  <a:cubicBezTo>
                    <a:pt x="14" y="20700"/>
                    <a:pt x="0" y="20383"/>
                    <a:pt x="0" y="19966"/>
                  </a:cubicBezTo>
                  <a:cubicBezTo>
                    <a:pt x="0" y="19580"/>
                    <a:pt x="13" y="19282"/>
                    <a:pt x="27" y="19054"/>
                  </a:cubicBezTo>
                  <a:cubicBezTo>
                    <a:pt x="40" y="18826"/>
                    <a:pt x="80" y="18658"/>
                    <a:pt x="148" y="18549"/>
                  </a:cubicBezTo>
                  <a:cubicBezTo>
                    <a:pt x="215" y="18430"/>
                    <a:pt x="295" y="18360"/>
                    <a:pt x="416" y="18321"/>
                  </a:cubicBezTo>
                  <a:cubicBezTo>
                    <a:pt x="537" y="18281"/>
                    <a:pt x="698" y="18251"/>
                    <a:pt x="899" y="18222"/>
                  </a:cubicBezTo>
                  <a:lnTo>
                    <a:pt x="17280" y="15446"/>
                  </a:lnTo>
                  <a:lnTo>
                    <a:pt x="17280" y="15436"/>
                  </a:lnTo>
                  <a:lnTo>
                    <a:pt x="1006" y="12552"/>
                  </a:lnTo>
                  <a:cubicBezTo>
                    <a:pt x="792" y="12522"/>
                    <a:pt x="631" y="12472"/>
                    <a:pt x="496" y="12423"/>
                  </a:cubicBezTo>
                  <a:cubicBezTo>
                    <a:pt x="362" y="12373"/>
                    <a:pt x="268" y="12284"/>
                    <a:pt x="188" y="12155"/>
                  </a:cubicBezTo>
                  <a:cubicBezTo>
                    <a:pt x="121" y="12026"/>
                    <a:pt x="67" y="11858"/>
                    <a:pt x="40" y="11640"/>
                  </a:cubicBezTo>
                  <a:cubicBezTo>
                    <a:pt x="14" y="11421"/>
                    <a:pt x="0" y="11124"/>
                    <a:pt x="0" y="10757"/>
                  </a:cubicBezTo>
                  <a:cubicBezTo>
                    <a:pt x="0" y="10371"/>
                    <a:pt x="14" y="10054"/>
                    <a:pt x="27" y="9826"/>
                  </a:cubicBezTo>
                  <a:cubicBezTo>
                    <a:pt x="54" y="9598"/>
                    <a:pt x="94" y="9409"/>
                    <a:pt x="174" y="9290"/>
                  </a:cubicBezTo>
                  <a:cubicBezTo>
                    <a:pt x="242" y="9161"/>
                    <a:pt x="349" y="9072"/>
                    <a:pt x="483" y="9013"/>
                  </a:cubicBezTo>
                  <a:cubicBezTo>
                    <a:pt x="617" y="8953"/>
                    <a:pt x="792" y="8914"/>
                    <a:pt x="1006" y="8874"/>
                  </a:cubicBezTo>
                  <a:lnTo>
                    <a:pt x="17280" y="5890"/>
                  </a:lnTo>
                  <a:lnTo>
                    <a:pt x="17280" y="5870"/>
                  </a:lnTo>
                  <a:lnTo>
                    <a:pt x="939" y="3095"/>
                  </a:lnTo>
                  <a:cubicBezTo>
                    <a:pt x="765" y="3075"/>
                    <a:pt x="604" y="3035"/>
                    <a:pt x="483" y="2996"/>
                  </a:cubicBezTo>
                  <a:cubicBezTo>
                    <a:pt x="362" y="2956"/>
                    <a:pt x="255" y="2877"/>
                    <a:pt x="188" y="2768"/>
                  </a:cubicBezTo>
                  <a:cubicBezTo>
                    <a:pt x="121" y="2649"/>
                    <a:pt x="67" y="2490"/>
                    <a:pt x="40" y="2282"/>
                  </a:cubicBezTo>
                  <a:cubicBezTo>
                    <a:pt x="14" y="2074"/>
                    <a:pt x="0" y="1776"/>
                    <a:pt x="0" y="1390"/>
                  </a:cubicBezTo>
                  <a:cubicBezTo>
                    <a:pt x="0" y="1033"/>
                    <a:pt x="14" y="755"/>
                    <a:pt x="40" y="557"/>
                  </a:cubicBezTo>
                  <a:cubicBezTo>
                    <a:pt x="67" y="359"/>
                    <a:pt x="148" y="210"/>
                    <a:pt x="268" y="121"/>
                  </a:cubicBezTo>
                  <a:cubicBezTo>
                    <a:pt x="389" y="32"/>
                    <a:pt x="564" y="-8"/>
                    <a:pt x="805" y="2"/>
                  </a:cubicBezTo>
                  <a:cubicBezTo>
                    <a:pt x="1047" y="12"/>
                    <a:pt x="1369" y="61"/>
                    <a:pt x="1771" y="131"/>
                  </a:cubicBezTo>
                  <a:lnTo>
                    <a:pt x="20392" y="37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5" name="Shape">
              <a:extLst>
                <a:ext uri="{FF2B5EF4-FFF2-40B4-BE49-F238E27FC236}">
                  <a16:creationId xmlns:a16="http://schemas.microsoft.com/office/drawing/2014/main" id="{6B8F5600-9A21-4ABB-8848-5BF3306BD005}"/>
                </a:ext>
              </a:extLst>
            </p:cNvPr>
            <p:cNvSpPr/>
            <p:nvPr/>
          </p:nvSpPr>
          <p:spPr>
            <a:xfrm>
              <a:off x="11569699" y="7302500"/>
              <a:ext cx="209806" cy="19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5" y="0"/>
                  </a:moveTo>
                  <a:cubicBezTo>
                    <a:pt x="12291" y="0"/>
                    <a:pt x="13847" y="229"/>
                    <a:pt x="15206" y="701"/>
                  </a:cubicBezTo>
                  <a:cubicBezTo>
                    <a:pt x="16566" y="1173"/>
                    <a:pt x="17730" y="1874"/>
                    <a:pt x="18684" y="2804"/>
                  </a:cubicBezTo>
                  <a:cubicBezTo>
                    <a:pt x="19639" y="3733"/>
                    <a:pt x="20358" y="4878"/>
                    <a:pt x="20855" y="6251"/>
                  </a:cubicBezTo>
                  <a:cubicBezTo>
                    <a:pt x="21352" y="7624"/>
                    <a:pt x="21600" y="9198"/>
                    <a:pt x="21600" y="11000"/>
                  </a:cubicBezTo>
                  <a:cubicBezTo>
                    <a:pt x="21600" y="12774"/>
                    <a:pt x="21391" y="14319"/>
                    <a:pt x="20959" y="15649"/>
                  </a:cubicBezTo>
                  <a:cubicBezTo>
                    <a:pt x="20528" y="16965"/>
                    <a:pt x="19887" y="18067"/>
                    <a:pt x="19011" y="18954"/>
                  </a:cubicBezTo>
                  <a:cubicBezTo>
                    <a:pt x="18135" y="19840"/>
                    <a:pt x="17037" y="20499"/>
                    <a:pt x="15690" y="20942"/>
                  </a:cubicBezTo>
                  <a:cubicBezTo>
                    <a:pt x="14343" y="21385"/>
                    <a:pt x="12761" y="21600"/>
                    <a:pt x="10918" y="21600"/>
                  </a:cubicBezTo>
                  <a:cubicBezTo>
                    <a:pt x="9231" y="21600"/>
                    <a:pt x="7714" y="21371"/>
                    <a:pt x="6368" y="20899"/>
                  </a:cubicBezTo>
                  <a:cubicBezTo>
                    <a:pt x="5021" y="20427"/>
                    <a:pt x="3870" y="19726"/>
                    <a:pt x="2929" y="18796"/>
                  </a:cubicBezTo>
                  <a:cubicBezTo>
                    <a:pt x="1987" y="17867"/>
                    <a:pt x="1255" y="16722"/>
                    <a:pt x="758" y="15349"/>
                  </a:cubicBezTo>
                  <a:cubicBezTo>
                    <a:pt x="248" y="13976"/>
                    <a:pt x="0" y="12388"/>
                    <a:pt x="0" y="10585"/>
                  </a:cubicBezTo>
                  <a:cubicBezTo>
                    <a:pt x="0" y="8855"/>
                    <a:pt x="209" y="7338"/>
                    <a:pt x="628" y="6008"/>
                  </a:cubicBezTo>
                  <a:cubicBezTo>
                    <a:pt x="1046" y="4692"/>
                    <a:pt x="1687" y="3576"/>
                    <a:pt x="2563" y="2689"/>
                  </a:cubicBezTo>
                  <a:cubicBezTo>
                    <a:pt x="3439" y="1802"/>
                    <a:pt x="4537" y="1130"/>
                    <a:pt x="5858" y="672"/>
                  </a:cubicBezTo>
                  <a:cubicBezTo>
                    <a:pt x="7191" y="229"/>
                    <a:pt x="8760" y="0"/>
                    <a:pt x="10565" y="0"/>
                  </a:cubicBezTo>
                  <a:close/>
                  <a:moveTo>
                    <a:pt x="10787" y="4864"/>
                  </a:moveTo>
                  <a:cubicBezTo>
                    <a:pt x="9689" y="4864"/>
                    <a:pt x="8695" y="4964"/>
                    <a:pt x="7793" y="5150"/>
                  </a:cubicBezTo>
                  <a:cubicBezTo>
                    <a:pt x="6891" y="5336"/>
                    <a:pt x="6132" y="5665"/>
                    <a:pt x="5492" y="6108"/>
                  </a:cubicBezTo>
                  <a:cubicBezTo>
                    <a:pt x="4851" y="6566"/>
                    <a:pt x="4354" y="7167"/>
                    <a:pt x="4014" y="7911"/>
                  </a:cubicBezTo>
                  <a:cubicBezTo>
                    <a:pt x="3661" y="8669"/>
                    <a:pt x="3491" y="9598"/>
                    <a:pt x="3491" y="10728"/>
                  </a:cubicBezTo>
                  <a:cubicBezTo>
                    <a:pt x="3491" y="11873"/>
                    <a:pt x="3687" y="12817"/>
                    <a:pt x="4080" y="13589"/>
                  </a:cubicBezTo>
                  <a:cubicBezTo>
                    <a:pt x="4472" y="14348"/>
                    <a:pt x="4995" y="14977"/>
                    <a:pt x="5649" y="15435"/>
                  </a:cubicBezTo>
                  <a:cubicBezTo>
                    <a:pt x="6302" y="15907"/>
                    <a:pt x="7074" y="16236"/>
                    <a:pt x="7950" y="16436"/>
                  </a:cubicBezTo>
                  <a:cubicBezTo>
                    <a:pt x="8826" y="16622"/>
                    <a:pt x="9754" y="16722"/>
                    <a:pt x="10735" y="16722"/>
                  </a:cubicBezTo>
                  <a:cubicBezTo>
                    <a:pt x="11872" y="16722"/>
                    <a:pt x="12892" y="16622"/>
                    <a:pt x="13807" y="16436"/>
                  </a:cubicBezTo>
                  <a:cubicBezTo>
                    <a:pt x="14723" y="16250"/>
                    <a:pt x="15494" y="15935"/>
                    <a:pt x="16135" y="15478"/>
                  </a:cubicBezTo>
                  <a:cubicBezTo>
                    <a:pt x="16775" y="15034"/>
                    <a:pt x="17272" y="14433"/>
                    <a:pt x="17612" y="13675"/>
                  </a:cubicBezTo>
                  <a:cubicBezTo>
                    <a:pt x="17952" y="12917"/>
                    <a:pt x="18122" y="11973"/>
                    <a:pt x="18122" y="10843"/>
                  </a:cubicBezTo>
                  <a:cubicBezTo>
                    <a:pt x="18122" y="9713"/>
                    <a:pt x="17926" y="8754"/>
                    <a:pt x="17547" y="7982"/>
                  </a:cubicBezTo>
                  <a:cubicBezTo>
                    <a:pt x="17168" y="7210"/>
                    <a:pt x="16632" y="6609"/>
                    <a:pt x="15965" y="6137"/>
                  </a:cubicBezTo>
                  <a:cubicBezTo>
                    <a:pt x="15298" y="5665"/>
                    <a:pt x="14527" y="5336"/>
                    <a:pt x="13637" y="5135"/>
                  </a:cubicBezTo>
                  <a:cubicBezTo>
                    <a:pt x="12722" y="4964"/>
                    <a:pt x="11781" y="4864"/>
                    <a:pt x="10787" y="48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6" name="Shape">
              <a:extLst>
                <a:ext uri="{FF2B5EF4-FFF2-40B4-BE49-F238E27FC236}">
                  <a16:creationId xmlns:a16="http://schemas.microsoft.com/office/drawing/2014/main" id="{E93978FD-0A21-426A-B81A-CB77DD5C5B32}"/>
                </a:ext>
              </a:extLst>
            </p:cNvPr>
            <p:cNvSpPr/>
            <p:nvPr/>
          </p:nvSpPr>
          <p:spPr>
            <a:xfrm>
              <a:off x="11569700" y="7124699"/>
              <a:ext cx="203453" cy="14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99" y="0"/>
                  </a:moveTo>
                  <a:cubicBezTo>
                    <a:pt x="21020" y="0"/>
                    <a:pt x="21128" y="37"/>
                    <a:pt x="21209" y="92"/>
                  </a:cubicBezTo>
                  <a:cubicBezTo>
                    <a:pt x="21290" y="147"/>
                    <a:pt x="21357" y="293"/>
                    <a:pt x="21411" y="512"/>
                  </a:cubicBezTo>
                  <a:cubicBezTo>
                    <a:pt x="21465" y="732"/>
                    <a:pt x="21506" y="1061"/>
                    <a:pt x="21533" y="1500"/>
                  </a:cubicBezTo>
                  <a:cubicBezTo>
                    <a:pt x="21560" y="1939"/>
                    <a:pt x="21573" y="2524"/>
                    <a:pt x="21573" y="3274"/>
                  </a:cubicBezTo>
                  <a:cubicBezTo>
                    <a:pt x="21573" y="3896"/>
                    <a:pt x="21560" y="4408"/>
                    <a:pt x="21533" y="4792"/>
                  </a:cubicBezTo>
                  <a:cubicBezTo>
                    <a:pt x="21506" y="5176"/>
                    <a:pt x="21465" y="5469"/>
                    <a:pt x="21411" y="5688"/>
                  </a:cubicBezTo>
                  <a:cubicBezTo>
                    <a:pt x="21357" y="5908"/>
                    <a:pt x="21276" y="6054"/>
                    <a:pt x="21182" y="6145"/>
                  </a:cubicBezTo>
                  <a:cubicBezTo>
                    <a:pt x="21088" y="6237"/>
                    <a:pt x="20980" y="6310"/>
                    <a:pt x="20845" y="6365"/>
                  </a:cubicBezTo>
                  <a:lnTo>
                    <a:pt x="16045" y="8980"/>
                  </a:lnTo>
                  <a:cubicBezTo>
                    <a:pt x="15506" y="9291"/>
                    <a:pt x="15020" y="9602"/>
                    <a:pt x="14602" y="9895"/>
                  </a:cubicBezTo>
                  <a:cubicBezTo>
                    <a:pt x="14184" y="10206"/>
                    <a:pt x="13834" y="10535"/>
                    <a:pt x="13551" y="10901"/>
                  </a:cubicBezTo>
                  <a:cubicBezTo>
                    <a:pt x="13267" y="11266"/>
                    <a:pt x="13052" y="11687"/>
                    <a:pt x="12917" y="12181"/>
                  </a:cubicBezTo>
                  <a:cubicBezTo>
                    <a:pt x="12769" y="12656"/>
                    <a:pt x="12701" y="13223"/>
                    <a:pt x="12701" y="13845"/>
                  </a:cubicBezTo>
                  <a:lnTo>
                    <a:pt x="12701" y="15692"/>
                  </a:lnTo>
                  <a:lnTo>
                    <a:pt x="20899" y="15692"/>
                  </a:lnTo>
                  <a:cubicBezTo>
                    <a:pt x="21007" y="15692"/>
                    <a:pt x="21115" y="15747"/>
                    <a:pt x="21196" y="15839"/>
                  </a:cubicBezTo>
                  <a:cubicBezTo>
                    <a:pt x="21276" y="15930"/>
                    <a:pt x="21357" y="16095"/>
                    <a:pt x="21411" y="16314"/>
                  </a:cubicBezTo>
                  <a:cubicBezTo>
                    <a:pt x="21465" y="16534"/>
                    <a:pt x="21506" y="16845"/>
                    <a:pt x="21546" y="17210"/>
                  </a:cubicBezTo>
                  <a:cubicBezTo>
                    <a:pt x="21573" y="17595"/>
                    <a:pt x="21600" y="18070"/>
                    <a:pt x="21600" y="18655"/>
                  </a:cubicBezTo>
                  <a:cubicBezTo>
                    <a:pt x="21600" y="19222"/>
                    <a:pt x="21587" y="19698"/>
                    <a:pt x="21546" y="20082"/>
                  </a:cubicBezTo>
                  <a:cubicBezTo>
                    <a:pt x="21519" y="20466"/>
                    <a:pt x="21465" y="20777"/>
                    <a:pt x="21411" y="20996"/>
                  </a:cubicBezTo>
                  <a:cubicBezTo>
                    <a:pt x="21357" y="21216"/>
                    <a:pt x="21290" y="21381"/>
                    <a:pt x="21196" y="21472"/>
                  </a:cubicBezTo>
                  <a:cubicBezTo>
                    <a:pt x="21101" y="21563"/>
                    <a:pt x="21007" y="21600"/>
                    <a:pt x="20899" y="21600"/>
                  </a:cubicBezTo>
                  <a:lnTo>
                    <a:pt x="1375" y="21600"/>
                  </a:lnTo>
                  <a:cubicBezTo>
                    <a:pt x="890" y="21600"/>
                    <a:pt x="539" y="21435"/>
                    <a:pt x="324" y="21088"/>
                  </a:cubicBezTo>
                  <a:cubicBezTo>
                    <a:pt x="108" y="20759"/>
                    <a:pt x="0" y="20338"/>
                    <a:pt x="0" y="19844"/>
                  </a:cubicBezTo>
                  <a:lnTo>
                    <a:pt x="0" y="12291"/>
                  </a:lnTo>
                  <a:cubicBezTo>
                    <a:pt x="0" y="11522"/>
                    <a:pt x="13" y="10901"/>
                    <a:pt x="27" y="10389"/>
                  </a:cubicBezTo>
                  <a:cubicBezTo>
                    <a:pt x="54" y="9895"/>
                    <a:pt x="81" y="9437"/>
                    <a:pt x="108" y="9035"/>
                  </a:cubicBezTo>
                  <a:cubicBezTo>
                    <a:pt x="229" y="7865"/>
                    <a:pt x="445" y="6804"/>
                    <a:pt x="742" y="5871"/>
                  </a:cubicBezTo>
                  <a:cubicBezTo>
                    <a:pt x="1038" y="4938"/>
                    <a:pt x="1429" y="4134"/>
                    <a:pt x="1915" y="3475"/>
                  </a:cubicBezTo>
                  <a:cubicBezTo>
                    <a:pt x="2400" y="2817"/>
                    <a:pt x="2966" y="2323"/>
                    <a:pt x="3627" y="1975"/>
                  </a:cubicBezTo>
                  <a:cubicBezTo>
                    <a:pt x="4288" y="1628"/>
                    <a:pt x="5043" y="1463"/>
                    <a:pt x="5892" y="1463"/>
                  </a:cubicBezTo>
                  <a:cubicBezTo>
                    <a:pt x="6607" y="1463"/>
                    <a:pt x="7267" y="1591"/>
                    <a:pt x="7861" y="1829"/>
                  </a:cubicBezTo>
                  <a:cubicBezTo>
                    <a:pt x="8454" y="2067"/>
                    <a:pt x="8980" y="2433"/>
                    <a:pt x="9452" y="2926"/>
                  </a:cubicBezTo>
                  <a:cubicBezTo>
                    <a:pt x="9924" y="3402"/>
                    <a:pt x="10328" y="4006"/>
                    <a:pt x="10665" y="4700"/>
                  </a:cubicBezTo>
                  <a:cubicBezTo>
                    <a:pt x="11002" y="5414"/>
                    <a:pt x="11286" y="6218"/>
                    <a:pt x="11501" y="7115"/>
                  </a:cubicBezTo>
                  <a:cubicBezTo>
                    <a:pt x="11663" y="6676"/>
                    <a:pt x="11838" y="6273"/>
                    <a:pt x="12068" y="5889"/>
                  </a:cubicBezTo>
                  <a:cubicBezTo>
                    <a:pt x="12283" y="5505"/>
                    <a:pt x="12553" y="5139"/>
                    <a:pt x="12876" y="4810"/>
                  </a:cubicBezTo>
                  <a:cubicBezTo>
                    <a:pt x="13187" y="4463"/>
                    <a:pt x="13551" y="4152"/>
                    <a:pt x="13955" y="3859"/>
                  </a:cubicBezTo>
                  <a:cubicBezTo>
                    <a:pt x="14360" y="3566"/>
                    <a:pt x="14818" y="3274"/>
                    <a:pt x="15330" y="2981"/>
                  </a:cubicBezTo>
                  <a:lnTo>
                    <a:pt x="19564" y="530"/>
                  </a:lnTo>
                  <a:cubicBezTo>
                    <a:pt x="19982" y="311"/>
                    <a:pt x="20292" y="146"/>
                    <a:pt x="20481" y="73"/>
                  </a:cubicBezTo>
                  <a:cubicBezTo>
                    <a:pt x="20670" y="0"/>
                    <a:pt x="20778" y="0"/>
                    <a:pt x="20899" y="0"/>
                  </a:cubicBezTo>
                  <a:close/>
                  <a:moveTo>
                    <a:pt x="6297" y="7645"/>
                  </a:moveTo>
                  <a:cubicBezTo>
                    <a:pt x="5582" y="7645"/>
                    <a:pt x="4989" y="7865"/>
                    <a:pt x="4503" y="8304"/>
                  </a:cubicBezTo>
                  <a:cubicBezTo>
                    <a:pt x="4018" y="8743"/>
                    <a:pt x="3667" y="9456"/>
                    <a:pt x="3479" y="10443"/>
                  </a:cubicBezTo>
                  <a:cubicBezTo>
                    <a:pt x="3425" y="10736"/>
                    <a:pt x="3384" y="11084"/>
                    <a:pt x="3344" y="11468"/>
                  </a:cubicBezTo>
                  <a:cubicBezTo>
                    <a:pt x="3303" y="11852"/>
                    <a:pt x="3290" y="12382"/>
                    <a:pt x="3290" y="13059"/>
                  </a:cubicBezTo>
                  <a:lnTo>
                    <a:pt x="3290" y="15711"/>
                  </a:lnTo>
                  <a:lnTo>
                    <a:pt x="9384" y="15711"/>
                  </a:lnTo>
                  <a:lnTo>
                    <a:pt x="9384" y="12693"/>
                  </a:lnTo>
                  <a:cubicBezTo>
                    <a:pt x="9384" y="11852"/>
                    <a:pt x="9303" y="11120"/>
                    <a:pt x="9155" y="10480"/>
                  </a:cubicBezTo>
                  <a:cubicBezTo>
                    <a:pt x="9007" y="9840"/>
                    <a:pt x="8791" y="9328"/>
                    <a:pt x="8521" y="8907"/>
                  </a:cubicBezTo>
                  <a:cubicBezTo>
                    <a:pt x="8252" y="8486"/>
                    <a:pt x="7928" y="8175"/>
                    <a:pt x="7551" y="7956"/>
                  </a:cubicBezTo>
                  <a:cubicBezTo>
                    <a:pt x="7173" y="7737"/>
                    <a:pt x="6768" y="7645"/>
                    <a:pt x="6297" y="764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7" name="Shape">
              <a:extLst>
                <a:ext uri="{FF2B5EF4-FFF2-40B4-BE49-F238E27FC236}">
                  <a16:creationId xmlns:a16="http://schemas.microsoft.com/office/drawing/2014/main" id="{F2E09E14-AC35-4469-A894-AC472377ED3E}"/>
                </a:ext>
              </a:extLst>
            </p:cNvPr>
            <p:cNvSpPr/>
            <p:nvPr/>
          </p:nvSpPr>
          <p:spPr>
            <a:xfrm>
              <a:off x="11569700" y="6984999"/>
              <a:ext cx="203453" cy="11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80" y="0"/>
                  </a:moveTo>
                  <a:cubicBezTo>
                    <a:pt x="20117" y="0"/>
                    <a:pt x="20387" y="25"/>
                    <a:pt x="20616" y="74"/>
                  </a:cubicBezTo>
                  <a:cubicBezTo>
                    <a:pt x="20845" y="124"/>
                    <a:pt x="21034" y="198"/>
                    <a:pt x="21182" y="296"/>
                  </a:cubicBezTo>
                  <a:cubicBezTo>
                    <a:pt x="21330" y="395"/>
                    <a:pt x="21438" y="519"/>
                    <a:pt x="21506" y="667"/>
                  </a:cubicBezTo>
                  <a:cubicBezTo>
                    <a:pt x="21573" y="815"/>
                    <a:pt x="21600" y="988"/>
                    <a:pt x="21600" y="1185"/>
                  </a:cubicBezTo>
                  <a:lnTo>
                    <a:pt x="21600" y="19230"/>
                  </a:lnTo>
                  <a:cubicBezTo>
                    <a:pt x="21600" y="19897"/>
                    <a:pt x="21492" y="20464"/>
                    <a:pt x="21276" y="20909"/>
                  </a:cubicBezTo>
                  <a:cubicBezTo>
                    <a:pt x="21061" y="21378"/>
                    <a:pt x="20710" y="21600"/>
                    <a:pt x="20225" y="21600"/>
                  </a:cubicBezTo>
                  <a:lnTo>
                    <a:pt x="701" y="21600"/>
                  </a:lnTo>
                  <a:cubicBezTo>
                    <a:pt x="593" y="21600"/>
                    <a:pt x="485" y="21526"/>
                    <a:pt x="404" y="21402"/>
                  </a:cubicBezTo>
                  <a:cubicBezTo>
                    <a:pt x="310" y="21279"/>
                    <a:pt x="243" y="21057"/>
                    <a:pt x="189" y="20761"/>
                  </a:cubicBezTo>
                  <a:cubicBezTo>
                    <a:pt x="135" y="20464"/>
                    <a:pt x="94" y="20045"/>
                    <a:pt x="54" y="19526"/>
                  </a:cubicBezTo>
                  <a:cubicBezTo>
                    <a:pt x="27" y="19008"/>
                    <a:pt x="0" y="18366"/>
                    <a:pt x="0" y="17601"/>
                  </a:cubicBezTo>
                  <a:cubicBezTo>
                    <a:pt x="0" y="16811"/>
                    <a:pt x="13" y="16169"/>
                    <a:pt x="54" y="15651"/>
                  </a:cubicBezTo>
                  <a:cubicBezTo>
                    <a:pt x="81" y="15132"/>
                    <a:pt x="135" y="14737"/>
                    <a:pt x="189" y="14441"/>
                  </a:cubicBezTo>
                  <a:cubicBezTo>
                    <a:pt x="243" y="14145"/>
                    <a:pt x="310" y="13923"/>
                    <a:pt x="404" y="13775"/>
                  </a:cubicBezTo>
                  <a:cubicBezTo>
                    <a:pt x="499" y="13651"/>
                    <a:pt x="593" y="13577"/>
                    <a:pt x="701" y="13577"/>
                  </a:cubicBezTo>
                  <a:lnTo>
                    <a:pt x="18000" y="13577"/>
                  </a:lnTo>
                  <a:lnTo>
                    <a:pt x="18000" y="1185"/>
                  </a:lnTo>
                  <a:cubicBezTo>
                    <a:pt x="18000" y="987"/>
                    <a:pt x="18027" y="815"/>
                    <a:pt x="18094" y="667"/>
                  </a:cubicBezTo>
                  <a:cubicBezTo>
                    <a:pt x="18148" y="518"/>
                    <a:pt x="18256" y="395"/>
                    <a:pt x="18391" y="296"/>
                  </a:cubicBezTo>
                  <a:cubicBezTo>
                    <a:pt x="18526" y="197"/>
                    <a:pt x="18715" y="123"/>
                    <a:pt x="18944" y="74"/>
                  </a:cubicBezTo>
                  <a:cubicBezTo>
                    <a:pt x="19173" y="25"/>
                    <a:pt x="19443" y="0"/>
                    <a:pt x="1978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8" name="Shape">
              <a:extLst>
                <a:ext uri="{FF2B5EF4-FFF2-40B4-BE49-F238E27FC236}">
                  <a16:creationId xmlns:a16="http://schemas.microsoft.com/office/drawing/2014/main" id="{8BB79F93-1956-4438-96B6-4A73A67E86F5}"/>
                </a:ext>
              </a:extLst>
            </p:cNvPr>
            <p:cNvSpPr/>
            <p:nvPr/>
          </p:nvSpPr>
          <p:spPr>
            <a:xfrm>
              <a:off x="11569700" y="6794500"/>
              <a:ext cx="202440" cy="16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5" y="0"/>
                  </a:moveTo>
                  <a:cubicBezTo>
                    <a:pt x="12453" y="0"/>
                    <a:pt x="14147" y="310"/>
                    <a:pt x="15556" y="929"/>
                  </a:cubicBezTo>
                  <a:cubicBezTo>
                    <a:pt x="16966" y="1549"/>
                    <a:pt x="18117" y="2445"/>
                    <a:pt x="19012" y="3619"/>
                  </a:cubicBezTo>
                  <a:cubicBezTo>
                    <a:pt x="19906" y="4793"/>
                    <a:pt x="20557" y="6195"/>
                    <a:pt x="20977" y="7874"/>
                  </a:cubicBezTo>
                  <a:cubicBezTo>
                    <a:pt x="21397" y="9537"/>
                    <a:pt x="21600" y="11525"/>
                    <a:pt x="21600" y="13824"/>
                  </a:cubicBezTo>
                  <a:lnTo>
                    <a:pt x="21600" y="20035"/>
                  </a:lnTo>
                  <a:cubicBezTo>
                    <a:pt x="21600" y="20475"/>
                    <a:pt x="21492" y="20850"/>
                    <a:pt x="21275" y="21144"/>
                  </a:cubicBezTo>
                  <a:cubicBezTo>
                    <a:pt x="21058" y="21453"/>
                    <a:pt x="20706" y="21600"/>
                    <a:pt x="20218" y="21600"/>
                  </a:cubicBezTo>
                  <a:lnTo>
                    <a:pt x="1382" y="21600"/>
                  </a:lnTo>
                  <a:cubicBezTo>
                    <a:pt x="894" y="21600"/>
                    <a:pt x="542" y="21453"/>
                    <a:pt x="325" y="21144"/>
                  </a:cubicBezTo>
                  <a:cubicBezTo>
                    <a:pt x="108" y="20850"/>
                    <a:pt x="0" y="20475"/>
                    <a:pt x="0" y="20035"/>
                  </a:cubicBezTo>
                  <a:lnTo>
                    <a:pt x="0" y="13368"/>
                  </a:lnTo>
                  <a:cubicBezTo>
                    <a:pt x="0" y="11053"/>
                    <a:pt x="230" y="9080"/>
                    <a:pt x="678" y="7466"/>
                  </a:cubicBezTo>
                  <a:cubicBezTo>
                    <a:pt x="1125" y="5852"/>
                    <a:pt x="1802" y="4499"/>
                    <a:pt x="2683" y="3391"/>
                  </a:cubicBezTo>
                  <a:cubicBezTo>
                    <a:pt x="3564" y="2282"/>
                    <a:pt x="4661" y="1451"/>
                    <a:pt x="5962" y="864"/>
                  </a:cubicBezTo>
                  <a:cubicBezTo>
                    <a:pt x="7250" y="293"/>
                    <a:pt x="8754" y="0"/>
                    <a:pt x="10475" y="0"/>
                  </a:cubicBezTo>
                  <a:close/>
                  <a:moveTo>
                    <a:pt x="10624" y="5461"/>
                  </a:moveTo>
                  <a:cubicBezTo>
                    <a:pt x="9594" y="5461"/>
                    <a:pt x="8645" y="5608"/>
                    <a:pt x="7765" y="5901"/>
                  </a:cubicBezTo>
                  <a:cubicBezTo>
                    <a:pt x="6884" y="6195"/>
                    <a:pt x="6125" y="6651"/>
                    <a:pt x="5475" y="7287"/>
                  </a:cubicBezTo>
                  <a:cubicBezTo>
                    <a:pt x="4824" y="7923"/>
                    <a:pt x="4323" y="8738"/>
                    <a:pt x="3957" y="9732"/>
                  </a:cubicBezTo>
                  <a:cubicBezTo>
                    <a:pt x="3591" y="10727"/>
                    <a:pt x="3415" y="12047"/>
                    <a:pt x="3415" y="13661"/>
                  </a:cubicBezTo>
                  <a:lnTo>
                    <a:pt x="3415" y="16334"/>
                  </a:lnTo>
                  <a:lnTo>
                    <a:pt x="18117" y="16334"/>
                  </a:lnTo>
                  <a:lnTo>
                    <a:pt x="18117" y="13579"/>
                  </a:lnTo>
                  <a:cubicBezTo>
                    <a:pt x="18117" y="12128"/>
                    <a:pt x="17955" y="10922"/>
                    <a:pt x="17643" y="9928"/>
                  </a:cubicBezTo>
                  <a:cubicBezTo>
                    <a:pt x="17331" y="8933"/>
                    <a:pt x="16857" y="8102"/>
                    <a:pt x="16234" y="7450"/>
                  </a:cubicBezTo>
                  <a:cubicBezTo>
                    <a:pt x="15611" y="6782"/>
                    <a:pt x="14825" y="6292"/>
                    <a:pt x="13890" y="5966"/>
                  </a:cubicBezTo>
                  <a:cubicBezTo>
                    <a:pt x="12955" y="5624"/>
                    <a:pt x="11871" y="5461"/>
                    <a:pt x="10624" y="54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9" name="Shape">
              <a:extLst>
                <a:ext uri="{FF2B5EF4-FFF2-40B4-BE49-F238E27FC236}">
                  <a16:creationId xmlns:a16="http://schemas.microsoft.com/office/drawing/2014/main" id="{21C616D0-C314-407F-9510-38FEDFDA3EB3}"/>
                </a:ext>
              </a:extLst>
            </p:cNvPr>
            <p:cNvSpPr/>
            <p:nvPr/>
          </p:nvSpPr>
          <p:spPr>
            <a:xfrm>
              <a:off x="12153900" y="7886699"/>
              <a:ext cx="132081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4"/>
                  </a:moveTo>
                  <a:cubicBezTo>
                    <a:pt x="21600" y="7748"/>
                    <a:pt x="21330" y="8824"/>
                    <a:pt x="20769" y="9745"/>
                  </a:cubicBezTo>
                  <a:cubicBezTo>
                    <a:pt x="20208" y="10680"/>
                    <a:pt x="19419" y="11459"/>
                    <a:pt x="18360" y="12096"/>
                  </a:cubicBezTo>
                  <a:cubicBezTo>
                    <a:pt x="17301" y="12733"/>
                    <a:pt x="16013" y="13215"/>
                    <a:pt x="14476" y="13555"/>
                  </a:cubicBezTo>
                  <a:cubicBezTo>
                    <a:pt x="12939" y="13881"/>
                    <a:pt x="11132" y="14051"/>
                    <a:pt x="9055" y="14051"/>
                  </a:cubicBezTo>
                  <a:lnTo>
                    <a:pt x="6418" y="14051"/>
                  </a:lnTo>
                  <a:lnTo>
                    <a:pt x="6418" y="20906"/>
                  </a:lnTo>
                  <a:cubicBezTo>
                    <a:pt x="6418" y="21019"/>
                    <a:pt x="6355" y="21118"/>
                    <a:pt x="6251" y="21203"/>
                  </a:cubicBezTo>
                  <a:cubicBezTo>
                    <a:pt x="6148" y="21288"/>
                    <a:pt x="5981" y="21359"/>
                    <a:pt x="5732" y="21416"/>
                  </a:cubicBezTo>
                  <a:cubicBezTo>
                    <a:pt x="5483" y="21473"/>
                    <a:pt x="5171" y="21515"/>
                    <a:pt x="4756" y="21543"/>
                  </a:cubicBezTo>
                  <a:cubicBezTo>
                    <a:pt x="4341" y="21572"/>
                    <a:pt x="3821" y="21600"/>
                    <a:pt x="3198" y="21600"/>
                  </a:cubicBezTo>
                  <a:cubicBezTo>
                    <a:pt x="2575" y="21600"/>
                    <a:pt x="2077" y="21586"/>
                    <a:pt x="1662" y="21543"/>
                  </a:cubicBezTo>
                  <a:cubicBezTo>
                    <a:pt x="1246" y="21501"/>
                    <a:pt x="914" y="21473"/>
                    <a:pt x="665" y="21416"/>
                  </a:cubicBezTo>
                  <a:cubicBezTo>
                    <a:pt x="415" y="21359"/>
                    <a:pt x="249" y="21288"/>
                    <a:pt x="145" y="21203"/>
                  </a:cubicBezTo>
                  <a:cubicBezTo>
                    <a:pt x="42" y="21118"/>
                    <a:pt x="0" y="21019"/>
                    <a:pt x="0" y="20906"/>
                  </a:cubicBezTo>
                  <a:lnTo>
                    <a:pt x="0" y="1572"/>
                  </a:lnTo>
                  <a:cubicBezTo>
                    <a:pt x="0" y="1048"/>
                    <a:pt x="208" y="666"/>
                    <a:pt x="602" y="397"/>
                  </a:cubicBezTo>
                  <a:cubicBezTo>
                    <a:pt x="997" y="142"/>
                    <a:pt x="1516" y="0"/>
                    <a:pt x="2181" y="0"/>
                  </a:cubicBezTo>
                  <a:lnTo>
                    <a:pt x="9616" y="0"/>
                  </a:lnTo>
                  <a:cubicBezTo>
                    <a:pt x="10364" y="0"/>
                    <a:pt x="11070" y="14"/>
                    <a:pt x="11755" y="57"/>
                  </a:cubicBezTo>
                  <a:cubicBezTo>
                    <a:pt x="12441" y="99"/>
                    <a:pt x="13230" y="184"/>
                    <a:pt x="14185" y="312"/>
                  </a:cubicBezTo>
                  <a:cubicBezTo>
                    <a:pt x="15120" y="439"/>
                    <a:pt x="16075" y="680"/>
                    <a:pt x="17052" y="1020"/>
                  </a:cubicBezTo>
                  <a:cubicBezTo>
                    <a:pt x="18028" y="1360"/>
                    <a:pt x="18838" y="1799"/>
                    <a:pt x="19523" y="2323"/>
                  </a:cubicBezTo>
                  <a:cubicBezTo>
                    <a:pt x="20209" y="2847"/>
                    <a:pt x="20728" y="3470"/>
                    <a:pt x="21081" y="4164"/>
                  </a:cubicBezTo>
                  <a:cubicBezTo>
                    <a:pt x="21434" y="4858"/>
                    <a:pt x="21600" y="5680"/>
                    <a:pt x="21600" y="6544"/>
                  </a:cubicBezTo>
                  <a:close/>
                  <a:moveTo>
                    <a:pt x="14912" y="6870"/>
                  </a:moveTo>
                  <a:cubicBezTo>
                    <a:pt x="14912" y="6119"/>
                    <a:pt x="14725" y="5496"/>
                    <a:pt x="14331" y="5014"/>
                  </a:cubicBezTo>
                  <a:cubicBezTo>
                    <a:pt x="13936" y="4533"/>
                    <a:pt x="13458" y="4164"/>
                    <a:pt x="12898" y="3938"/>
                  </a:cubicBezTo>
                  <a:cubicBezTo>
                    <a:pt x="12337" y="3711"/>
                    <a:pt x="11734" y="3555"/>
                    <a:pt x="11111" y="3499"/>
                  </a:cubicBezTo>
                  <a:cubicBezTo>
                    <a:pt x="10488" y="3442"/>
                    <a:pt x="9845" y="3414"/>
                    <a:pt x="9180" y="3414"/>
                  </a:cubicBezTo>
                  <a:lnTo>
                    <a:pt x="6459" y="3414"/>
                  </a:lnTo>
                  <a:lnTo>
                    <a:pt x="6459" y="10708"/>
                  </a:lnTo>
                  <a:lnTo>
                    <a:pt x="9325" y="10708"/>
                  </a:lnTo>
                  <a:cubicBezTo>
                    <a:pt x="10343" y="10708"/>
                    <a:pt x="11195" y="10609"/>
                    <a:pt x="11901" y="10425"/>
                  </a:cubicBezTo>
                  <a:cubicBezTo>
                    <a:pt x="12586" y="10241"/>
                    <a:pt x="13147" y="9971"/>
                    <a:pt x="13604" y="9632"/>
                  </a:cubicBezTo>
                  <a:cubicBezTo>
                    <a:pt x="14061" y="9292"/>
                    <a:pt x="14372" y="8895"/>
                    <a:pt x="14601" y="8413"/>
                  </a:cubicBezTo>
                  <a:cubicBezTo>
                    <a:pt x="14829" y="7932"/>
                    <a:pt x="14912" y="7422"/>
                    <a:pt x="14912" y="68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0" name="Shape">
              <a:extLst>
                <a:ext uri="{FF2B5EF4-FFF2-40B4-BE49-F238E27FC236}">
                  <a16:creationId xmlns:a16="http://schemas.microsoft.com/office/drawing/2014/main" id="{1C13E3DA-F801-4C14-85ED-605989E1C20E}"/>
                </a:ext>
              </a:extLst>
            </p:cNvPr>
            <p:cNvSpPr/>
            <p:nvPr/>
          </p:nvSpPr>
          <p:spPr>
            <a:xfrm>
              <a:off x="12319000" y="7886699"/>
              <a:ext cx="114175" cy="1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8"/>
                  </a:moveTo>
                  <a:cubicBezTo>
                    <a:pt x="21600" y="20205"/>
                    <a:pt x="21576" y="20476"/>
                    <a:pt x="21528" y="20689"/>
                  </a:cubicBezTo>
                  <a:cubicBezTo>
                    <a:pt x="21480" y="20903"/>
                    <a:pt x="21408" y="21088"/>
                    <a:pt x="21312" y="21216"/>
                  </a:cubicBezTo>
                  <a:cubicBezTo>
                    <a:pt x="21215" y="21344"/>
                    <a:pt x="21095" y="21443"/>
                    <a:pt x="20951" y="21515"/>
                  </a:cubicBezTo>
                  <a:cubicBezTo>
                    <a:pt x="20807" y="21586"/>
                    <a:pt x="20663" y="21600"/>
                    <a:pt x="20495" y="21600"/>
                  </a:cubicBezTo>
                  <a:lnTo>
                    <a:pt x="2186" y="21600"/>
                  </a:lnTo>
                  <a:cubicBezTo>
                    <a:pt x="1562" y="21600"/>
                    <a:pt x="1057" y="21486"/>
                    <a:pt x="625" y="21273"/>
                  </a:cubicBezTo>
                  <a:cubicBezTo>
                    <a:pt x="192" y="21059"/>
                    <a:pt x="0" y="20704"/>
                    <a:pt x="0" y="20206"/>
                  </a:cubicBezTo>
                  <a:lnTo>
                    <a:pt x="0" y="1380"/>
                  </a:lnTo>
                  <a:cubicBezTo>
                    <a:pt x="0" y="896"/>
                    <a:pt x="216" y="541"/>
                    <a:pt x="625" y="327"/>
                  </a:cubicBezTo>
                  <a:cubicBezTo>
                    <a:pt x="1057" y="114"/>
                    <a:pt x="1562" y="0"/>
                    <a:pt x="2186" y="0"/>
                  </a:cubicBezTo>
                  <a:lnTo>
                    <a:pt x="20399" y="0"/>
                  </a:lnTo>
                  <a:cubicBezTo>
                    <a:pt x="20567" y="0"/>
                    <a:pt x="20711" y="28"/>
                    <a:pt x="20855" y="85"/>
                  </a:cubicBezTo>
                  <a:cubicBezTo>
                    <a:pt x="20999" y="142"/>
                    <a:pt x="21095" y="242"/>
                    <a:pt x="21191" y="384"/>
                  </a:cubicBezTo>
                  <a:cubicBezTo>
                    <a:pt x="21288" y="527"/>
                    <a:pt x="21360" y="697"/>
                    <a:pt x="21408" y="925"/>
                  </a:cubicBezTo>
                  <a:cubicBezTo>
                    <a:pt x="21456" y="1153"/>
                    <a:pt x="21480" y="1423"/>
                    <a:pt x="21480" y="1750"/>
                  </a:cubicBezTo>
                  <a:cubicBezTo>
                    <a:pt x="21480" y="2063"/>
                    <a:pt x="21456" y="2319"/>
                    <a:pt x="21408" y="2547"/>
                  </a:cubicBezTo>
                  <a:cubicBezTo>
                    <a:pt x="21360" y="2775"/>
                    <a:pt x="21288" y="2946"/>
                    <a:pt x="21191" y="3074"/>
                  </a:cubicBezTo>
                  <a:cubicBezTo>
                    <a:pt x="21095" y="3202"/>
                    <a:pt x="20975" y="3301"/>
                    <a:pt x="20855" y="3372"/>
                  </a:cubicBezTo>
                  <a:cubicBezTo>
                    <a:pt x="20735" y="3429"/>
                    <a:pt x="20567" y="3458"/>
                    <a:pt x="20399" y="3458"/>
                  </a:cubicBezTo>
                  <a:lnTo>
                    <a:pt x="7376" y="3458"/>
                  </a:lnTo>
                  <a:lnTo>
                    <a:pt x="7376" y="8737"/>
                  </a:lnTo>
                  <a:lnTo>
                    <a:pt x="18380" y="8737"/>
                  </a:lnTo>
                  <a:cubicBezTo>
                    <a:pt x="18549" y="8737"/>
                    <a:pt x="18693" y="8765"/>
                    <a:pt x="18837" y="8822"/>
                  </a:cubicBezTo>
                  <a:cubicBezTo>
                    <a:pt x="18981" y="8879"/>
                    <a:pt x="19101" y="8979"/>
                    <a:pt x="19197" y="9107"/>
                  </a:cubicBezTo>
                  <a:cubicBezTo>
                    <a:pt x="19293" y="9235"/>
                    <a:pt x="19366" y="9406"/>
                    <a:pt x="19414" y="9619"/>
                  </a:cubicBezTo>
                  <a:cubicBezTo>
                    <a:pt x="19462" y="9833"/>
                    <a:pt x="19486" y="10103"/>
                    <a:pt x="19486" y="10416"/>
                  </a:cubicBezTo>
                  <a:cubicBezTo>
                    <a:pt x="19486" y="10743"/>
                    <a:pt x="19462" y="11014"/>
                    <a:pt x="19414" y="11213"/>
                  </a:cubicBezTo>
                  <a:cubicBezTo>
                    <a:pt x="19366" y="11412"/>
                    <a:pt x="19294" y="11597"/>
                    <a:pt x="19197" y="11725"/>
                  </a:cubicBezTo>
                  <a:cubicBezTo>
                    <a:pt x="19101" y="11853"/>
                    <a:pt x="18981" y="11939"/>
                    <a:pt x="18837" y="11995"/>
                  </a:cubicBezTo>
                  <a:cubicBezTo>
                    <a:pt x="18693" y="12052"/>
                    <a:pt x="18549" y="12081"/>
                    <a:pt x="18380" y="12081"/>
                  </a:cubicBezTo>
                  <a:lnTo>
                    <a:pt x="7376" y="12081"/>
                  </a:lnTo>
                  <a:lnTo>
                    <a:pt x="7376" y="18171"/>
                  </a:lnTo>
                  <a:lnTo>
                    <a:pt x="20495" y="18171"/>
                  </a:lnTo>
                  <a:cubicBezTo>
                    <a:pt x="20663" y="18171"/>
                    <a:pt x="20807" y="18199"/>
                    <a:pt x="20951" y="18256"/>
                  </a:cubicBezTo>
                  <a:cubicBezTo>
                    <a:pt x="21095" y="18313"/>
                    <a:pt x="21215" y="18413"/>
                    <a:pt x="21312" y="18555"/>
                  </a:cubicBezTo>
                  <a:cubicBezTo>
                    <a:pt x="21408" y="18698"/>
                    <a:pt x="21480" y="18868"/>
                    <a:pt x="21528" y="19082"/>
                  </a:cubicBezTo>
                  <a:cubicBezTo>
                    <a:pt x="21576" y="19295"/>
                    <a:pt x="21600" y="19551"/>
                    <a:pt x="21600" y="198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1" name="Shape">
              <a:extLst>
                <a:ext uri="{FF2B5EF4-FFF2-40B4-BE49-F238E27FC236}">
                  <a16:creationId xmlns:a16="http://schemas.microsoft.com/office/drawing/2014/main" id="{14514EE7-4608-4D92-B2DF-2500C258670A}"/>
                </a:ext>
              </a:extLst>
            </p:cNvPr>
            <p:cNvSpPr/>
            <p:nvPr/>
          </p:nvSpPr>
          <p:spPr>
            <a:xfrm>
              <a:off x="12446000" y="78867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60" y="13827"/>
                    <a:pt x="20894" y="15202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0"/>
                    <a:pt x="1097" y="17046"/>
                    <a:pt x="661" y="15698"/>
                  </a:cubicBezTo>
                  <a:cubicBezTo>
                    <a:pt x="226" y="14350"/>
                    <a:pt x="0" y="12767"/>
                    <a:pt x="0" y="10924"/>
                  </a:cubicBezTo>
                  <a:cubicBezTo>
                    <a:pt x="0" y="9232"/>
                    <a:pt x="240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2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68"/>
                    <a:pt x="21600" y="8736"/>
                    <a:pt x="21600" y="10552"/>
                  </a:cubicBezTo>
                  <a:close/>
                  <a:moveTo>
                    <a:pt x="16745" y="10772"/>
                  </a:moveTo>
                  <a:cubicBezTo>
                    <a:pt x="16745" y="9672"/>
                    <a:pt x="16655" y="8681"/>
                    <a:pt x="16459" y="7787"/>
                  </a:cubicBezTo>
                  <a:cubicBezTo>
                    <a:pt x="16279" y="6893"/>
                    <a:pt x="15948" y="6122"/>
                    <a:pt x="15497" y="5476"/>
                  </a:cubicBezTo>
                  <a:cubicBezTo>
                    <a:pt x="15046" y="4843"/>
                    <a:pt x="14445" y="4347"/>
                    <a:pt x="13694" y="3990"/>
                  </a:cubicBezTo>
                  <a:cubicBezTo>
                    <a:pt x="12942" y="3646"/>
                    <a:pt x="11995" y="3467"/>
                    <a:pt x="10868" y="3467"/>
                  </a:cubicBezTo>
                  <a:cubicBezTo>
                    <a:pt x="9725" y="3467"/>
                    <a:pt x="8778" y="3660"/>
                    <a:pt x="8012" y="4059"/>
                  </a:cubicBezTo>
                  <a:cubicBezTo>
                    <a:pt x="7245" y="4457"/>
                    <a:pt x="6629" y="4980"/>
                    <a:pt x="6163" y="5627"/>
                  </a:cubicBezTo>
                  <a:cubicBezTo>
                    <a:pt x="5697" y="6287"/>
                    <a:pt x="5366" y="7044"/>
                    <a:pt x="5171" y="7925"/>
                  </a:cubicBezTo>
                  <a:cubicBezTo>
                    <a:pt x="4975" y="8805"/>
                    <a:pt x="4885" y="9727"/>
                    <a:pt x="4885" y="10704"/>
                  </a:cubicBezTo>
                  <a:cubicBezTo>
                    <a:pt x="4885" y="11846"/>
                    <a:pt x="4975" y="12864"/>
                    <a:pt x="5171" y="13772"/>
                  </a:cubicBezTo>
                  <a:cubicBezTo>
                    <a:pt x="5351" y="14680"/>
                    <a:pt x="5682" y="15464"/>
                    <a:pt x="6118" y="16097"/>
                  </a:cubicBezTo>
                  <a:cubicBezTo>
                    <a:pt x="6569" y="16743"/>
                    <a:pt x="7170" y="17239"/>
                    <a:pt x="7922" y="17569"/>
                  </a:cubicBezTo>
                  <a:cubicBezTo>
                    <a:pt x="8673" y="17913"/>
                    <a:pt x="9620" y="18078"/>
                    <a:pt x="10762" y="18078"/>
                  </a:cubicBezTo>
                  <a:cubicBezTo>
                    <a:pt x="11905" y="18078"/>
                    <a:pt x="12852" y="17885"/>
                    <a:pt x="13618" y="17500"/>
                  </a:cubicBezTo>
                  <a:cubicBezTo>
                    <a:pt x="14385" y="17115"/>
                    <a:pt x="15001" y="16592"/>
                    <a:pt x="15467" y="15918"/>
                  </a:cubicBezTo>
                  <a:cubicBezTo>
                    <a:pt x="15933" y="15258"/>
                    <a:pt x="16264" y="14473"/>
                    <a:pt x="16459" y="13593"/>
                  </a:cubicBezTo>
                  <a:cubicBezTo>
                    <a:pt x="16640" y="12712"/>
                    <a:pt x="16745" y="11777"/>
                    <a:pt x="16745" y="1077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2" name="Shape">
              <a:extLst>
                <a:ext uri="{FF2B5EF4-FFF2-40B4-BE49-F238E27FC236}">
                  <a16:creationId xmlns:a16="http://schemas.microsoft.com/office/drawing/2014/main" id="{DA1A92C3-54D1-4D88-AE6B-7402E5C26D1D}"/>
                </a:ext>
              </a:extLst>
            </p:cNvPr>
            <p:cNvSpPr/>
            <p:nvPr/>
          </p:nvSpPr>
          <p:spPr>
            <a:xfrm>
              <a:off x="12661900" y="7886699"/>
              <a:ext cx="132081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4"/>
                  </a:moveTo>
                  <a:cubicBezTo>
                    <a:pt x="21600" y="7748"/>
                    <a:pt x="21330" y="8824"/>
                    <a:pt x="20769" y="9745"/>
                  </a:cubicBezTo>
                  <a:cubicBezTo>
                    <a:pt x="20208" y="10680"/>
                    <a:pt x="19419" y="11459"/>
                    <a:pt x="18360" y="12096"/>
                  </a:cubicBezTo>
                  <a:cubicBezTo>
                    <a:pt x="17301" y="12733"/>
                    <a:pt x="16013" y="13215"/>
                    <a:pt x="14476" y="13555"/>
                  </a:cubicBezTo>
                  <a:cubicBezTo>
                    <a:pt x="12939" y="13881"/>
                    <a:pt x="11132" y="14051"/>
                    <a:pt x="9055" y="14051"/>
                  </a:cubicBezTo>
                  <a:lnTo>
                    <a:pt x="6418" y="14051"/>
                  </a:lnTo>
                  <a:lnTo>
                    <a:pt x="6418" y="20906"/>
                  </a:lnTo>
                  <a:cubicBezTo>
                    <a:pt x="6418" y="21019"/>
                    <a:pt x="6355" y="21118"/>
                    <a:pt x="6251" y="21203"/>
                  </a:cubicBezTo>
                  <a:cubicBezTo>
                    <a:pt x="6148" y="21288"/>
                    <a:pt x="5981" y="21359"/>
                    <a:pt x="5732" y="21416"/>
                  </a:cubicBezTo>
                  <a:cubicBezTo>
                    <a:pt x="5483" y="21473"/>
                    <a:pt x="5171" y="21515"/>
                    <a:pt x="4756" y="21543"/>
                  </a:cubicBezTo>
                  <a:cubicBezTo>
                    <a:pt x="4341" y="21572"/>
                    <a:pt x="3821" y="21600"/>
                    <a:pt x="3198" y="21600"/>
                  </a:cubicBezTo>
                  <a:cubicBezTo>
                    <a:pt x="2575" y="21600"/>
                    <a:pt x="2077" y="21586"/>
                    <a:pt x="1662" y="21543"/>
                  </a:cubicBezTo>
                  <a:cubicBezTo>
                    <a:pt x="1246" y="21501"/>
                    <a:pt x="914" y="21473"/>
                    <a:pt x="665" y="21416"/>
                  </a:cubicBezTo>
                  <a:cubicBezTo>
                    <a:pt x="415" y="21359"/>
                    <a:pt x="249" y="21288"/>
                    <a:pt x="145" y="21203"/>
                  </a:cubicBezTo>
                  <a:cubicBezTo>
                    <a:pt x="42" y="21118"/>
                    <a:pt x="0" y="21019"/>
                    <a:pt x="0" y="20906"/>
                  </a:cubicBezTo>
                  <a:lnTo>
                    <a:pt x="0" y="1572"/>
                  </a:lnTo>
                  <a:cubicBezTo>
                    <a:pt x="0" y="1048"/>
                    <a:pt x="208" y="666"/>
                    <a:pt x="602" y="397"/>
                  </a:cubicBezTo>
                  <a:cubicBezTo>
                    <a:pt x="997" y="142"/>
                    <a:pt x="1516" y="0"/>
                    <a:pt x="2181" y="0"/>
                  </a:cubicBezTo>
                  <a:lnTo>
                    <a:pt x="9616" y="0"/>
                  </a:lnTo>
                  <a:cubicBezTo>
                    <a:pt x="10364" y="0"/>
                    <a:pt x="11070" y="14"/>
                    <a:pt x="11755" y="57"/>
                  </a:cubicBezTo>
                  <a:cubicBezTo>
                    <a:pt x="12441" y="99"/>
                    <a:pt x="13230" y="184"/>
                    <a:pt x="14185" y="312"/>
                  </a:cubicBezTo>
                  <a:cubicBezTo>
                    <a:pt x="15120" y="439"/>
                    <a:pt x="16075" y="680"/>
                    <a:pt x="17052" y="1020"/>
                  </a:cubicBezTo>
                  <a:cubicBezTo>
                    <a:pt x="18028" y="1360"/>
                    <a:pt x="18838" y="1799"/>
                    <a:pt x="19523" y="2323"/>
                  </a:cubicBezTo>
                  <a:cubicBezTo>
                    <a:pt x="20209" y="2847"/>
                    <a:pt x="20728" y="3470"/>
                    <a:pt x="21081" y="4164"/>
                  </a:cubicBezTo>
                  <a:cubicBezTo>
                    <a:pt x="21434" y="4858"/>
                    <a:pt x="21600" y="5680"/>
                    <a:pt x="21600" y="6544"/>
                  </a:cubicBezTo>
                  <a:close/>
                  <a:moveTo>
                    <a:pt x="14912" y="6870"/>
                  </a:moveTo>
                  <a:cubicBezTo>
                    <a:pt x="14912" y="6119"/>
                    <a:pt x="14725" y="5496"/>
                    <a:pt x="14331" y="5014"/>
                  </a:cubicBezTo>
                  <a:cubicBezTo>
                    <a:pt x="13936" y="4533"/>
                    <a:pt x="13458" y="4164"/>
                    <a:pt x="12898" y="3938"/>
                  </a:cubicBezTo>
                  <a:cubicBezTo>
                    <a:pt x="12337" y="3711"/>
                    <a:pt x="11735" y="3555"/>
                    <a:pt x="11112" y="3499"/>
                  </a:cubicBezTo>
                  <a:cubicBezTo>
                    <a:pt x="10488" y="3442"/>
                    <a:pt x="9845" y="3414"/>
                    <a:pt x="9180" y="3414"/>
                  </a:cubicBezTo>
                  <a:lnTo>
                    <a:pt x="6459" y="3414"/>
                  </a:lnTo>
                  <a:lnTo>
                    <a:pt x="6459" y="10708"/>
                  </a:lnTo>
                  <a:lnTo>
                    <a:pt x="9325" y="10708"/>
                  </a:lnTo>
                  <a:cubicBezTo>
                    <a:pt x="10343" y="10708"/>
                    <a:pt x="11195" y="10609"/>
                    <a:pt x="11901" y="10425"/>
                  </a:cubicBezTo>
                  <a:cubicBezTo>
                    <a:pt x="12586" y="10241"/>
                    <a:pt x="13147" y="9971"/>
                    <a:pt x="13604" y="9632"/>
                  </a:cubicBezTo>
                  <a:cubicBezTo>
                    <a:pt x="14061" y="9292"/>
                    <a:pt x="14372" y="8895"/>
                    <a:pt x="14601" y="8413"/>
                  </a:cubicBezTo>
                  <a:cubicBezTo>
                    <a:pt x="14829" y="7932"/>
                    <a:pt x="14912" y="7422"/>
                    <a:pt x="14912" y="68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3" name="Shape">
              <a:extLst>
                <a:ext uri="{FF2B5EF4-FFF2-40B4-BE49-F238E27FC236}">
                  <a16:creationId xmlns:a16="http://schemas.microsoft.com/office/drawing/2014/main" id="{1ABC04F8-F6DF-4CE8-9699-CC2A74F68E1A}"/>
                </a:ext>
              </a:extLst>
            </p:cNvPr>
            <p:cNvSpPr/>
            <p:nvPr/>
          </p:nvSpPr>
          <p:spPr>
            <a:xfrm>
              <a:off x="12827000" y="7886699"/>
              <a:ext cx="105920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099"/>
                    <a:pt x="21574" y="20382"/>
                    <a:pt x="21522" y="20609"/>
                  </a:cubicBezTo>
                  <a:cubicBezTo>
                    <a:pt x="21470" y="20835"/>
                    <a:pt x="21393" y="21019"/>
                    <a:pt x="21289" y="21175"/>
                  </a:cubicBezTo>
                  <a:cubicBezTo>
                    <a:pt x="21185" y="21331"/>
                    <a:pt x="21056" y="21430"/>
                    <a:pt x="20901" y="21501"/>
                  </a:cubicBezTo>
                  <a:cubicBezTo>
                    <a:pt x="20745" y="21572"/>
                    <a:pt x="20564" y="21600"/>
                    <a:pt x="20357" y="21600"/>
                  </a:cubicBezTo>
                  <a:lnTo>
                    <a:pt x="2357" y="21600"/>
                  </a:lnTo>
                  <a:cubicBezTo>
                    <a:pt x="1683" y="21600"/>
                    <a:pt x="1140" y="21487"/>
                    <a:pt x="673" y="21274"/>
                  </a:cubicBezTo>
                  <a:cubicBezTo>
                    <a:pt x="207" y="21062"/>
                    <a:pt x="0" y="20708"/>
                    <a:pt x="0" y="20212"/>
                  </a:cubicBezTo>
                  <a:lnTo>
                    <a:pt x="0" y="694"/>
                  </a:lnTo>
                  <a:cubicBezTo>
                    <a:pt x="0" y="581"/>
                    <a:pt x="78" y="482"/>
                    <a:pt x="207" y="397"/>
                  </a:cubicBezTo>
                  <a:cubicBezTo>
                    <a:pt x="337" y="312"/>
                    <a:pt x="544" y="241"/>
                    <a:pt x="855" y="184"/>
                  </a:cubicBezTo>
                  <a:cubicBezTo>
                    <a:pt x="1165" y="128"/>
                    <a:pt x="1580" y="85"/>
                    <a:pt x="2098" y="57"/>
                  </a:cubicBezTo>
                  <a:cubicBezTo>
                    <a:pt x="2616" y="28"/>
                    <a:pt x="3263" y="0"/>
                    <a:pt x="4014" y="0"/>
                  </a:cubicBezTo>
                  <a:cubicBezTo>
                    <a:pt x="4817" y="0"/>
                    <a:pt x="5465" y="14"/>
                    <a:pt x="5957" y="57"/>
                  </a:cubicBezTo>
                  <a:cubicBezTo>
                    <a:pt x="6449" y="99"/>
                    <a:pt x="6863" y="127"/>
                    <a:pt x="7174" y="184"/>
                  </a:cubicBezTo>
                  <a:cubicBezTo>
                    <a:pt x="7485" y="241"/>
                    <a:pt x="7692" y="312"/>
                    <a:pt x="7821" y="397"/>
                  </a:cubicBezTo>
                  <a:cubicBezTo>
                    <a:pt x="7951" y="482"/>
                    <a:pt x="8029" y="581"/>
                    <a:pt x="8029" y="694"/>
                  </a:cubicBezTo>
                  <a:lnTo>
                    <a:pt x="8029" y="17988"/>
                  </a:lnTo>
                  <a:lnTo>
                    <a:pt x="20382" y="17988"/>
                  </a:lnTo>
                  <a:cubicBezTo>
                    <a:pt x="20590" y="17988"/>
                    <a:pt x="20771" y="18017"/>
                    <a:pt x="20926" y="18073"/>
                  </a:cubicBezTo>
                  <a:cubicBezTo>
                    <a:pt x="21082" y="18130"/>
                    <a:pt x="21211" y="18229"/>
                    <a:pt x="21315" y="18371"/>
                  </a:cubicBezTo>
                  <a:cubicBezTo>
                    <a:pt x="21418" y="18512"/>
                    <a:pt x="21496" y="18696"/>
                    <a:pt x="21548" y="18923"/>
                  </a:cubicBezTo>
                  <a:cubicBezTo>
                    <a:pt x="21600" y="19150"/>
                    <a:pt x="21600" y="19433"/>
                    <a:pt x="21600" y="1977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4" name="Shape">
              <a:extLst>
                <a:ext uri="{FF2B5EF4-FFF2-40B4-BE49-F238E27FC236}">
                  <a16:creationId xmlns:a16="http://schemas.microsoft.com/office/drawing/2014/main" id="{45400777-3683-42A2-AFD9-4F2C571D4B18}"/>
                </a:ext>
              </a:extLst>
            </p:cNvPr>
            <p:cNvSpPr/>
            <p:nvPr/>
          </p:nvSpPr>
          <p:spPr>
            <a:xfrm>
              <a:off x="12954000" y="7886699"/>
              <a:ext cx="114173" cy="1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8"/>
                  </a:moveTo>
                  <a:cubicBezTo>
                    <a:pt x="21600" y="20205"/>
                    <a:pt x="21576" y="20476"/>
                    <a:pt x="21528" y="20689"/>
                  </a:cubicBezTo>
                  <a:cubicBezTo>
                    <a:pt x="21480" y="20903"/>
                    <a:pt x="21408" y="21088"/>
                    <a:pt x="21312" y="21216"/>
                  </a:cubicBezTo>
                  <a:cubicBezTo>
                    <a:pt x="21216" y="21344"/>
                    <a:pt x="21096" y="21443"/>
                    <a:pt x="20951" y="21515"/>
                  </a:cubicBezTo>
                  <a:cubicBezTo>
                    <a:pt x="20807" y="21586"/>
                    <a:pt x="20663" y="21600"/>
                    <a:pt x="20495" y="21600"/>
                  </a:cubicBezTo>
                  <a:lnTo>
                    <a:pt x="2187" y="21600"/>
                  </a:lnTo>
                  <a:cubicBezTo>
                    <a:pt x="1562" y="21600"/>
                    <a:pt x="1057" y="21486"/>
                    <a:pt x="625" y="21273"/>
                  </a:cubicBezTo>
                  <a:cubicBezTo>
                    <a:pt x="192" y="21059"/>
                    <a:pt x="0" y="20704"/>
                    <a:pt x="0" y="20206"/>
                  </a:cubicBezTo>
                  <a:lnTo>
                    <a:pt x="0" y="1380"/>
                  </a:lnTo>
                  <a:cubicBezTo>
                    <a:pt x="0" y="896"/>
                    <a:pt x="216" y="541"/>
                    <a:pt x="625" y="327"/>
                  </a:cubicBezTo>
                  <a:cubicBezTo>
                    <a:pt x="1057" y="114"/>
                    <a:pt x="1562" y="0"/>
                    <a:pt x="2187" y="0"/>
                  </a:cubicBezTo>
                  <a:lnTo>
                    <a:pt x="20399" y="0"/>
                  </a:lnTo>
                  <a:cubicBezTo>
                    <a:pt x="20567" y="0"/>
                    <a:pt x="20711" y="28"/>
                    <a:pt x="20855" y="85"/>
                  </a:cubicBezTo>
                  <a:cubicBezTo>
                    <a:pt x="20999" y="142"/>
                    <a:pt x="21095" y="242"/>
                    <a:pt x="21191" y="384"/>
                  </a:cubicBezTo>
                  <a:cubicBezTo>
                    <a:pt x="21288" y="527"/>
                    <a:pt x="21359" y="697"/>
                    <a:pt x="21408" y="925"/>
                  </a:cubicBezTo>
                  <a:cubicBezTo>
                    <a:pt x="21456" y="1153"/>
                    <a:pt x="21480" y="1423"/>
                    <a:pt x="21480" y="1750"/>
                  </a:cubicBezTo>
                  <a:cubicBezTo>
                    <a:pt x="21480" y="2063"/>
                    <a:pt x="21456" y="2319"/>
                    <a:pt x="21408" y="2547"/>
                  </a:cubicBezTo>
                  <a:cubicBezTo>
                    <a:pt x="21359" y="2775"/>
                    <a:pt x="21287" y="2946"/>
                    <a:pt x="21191" y="3074"/>
                  </a:cubicBezTo>
                  <a:cubicBezTo>
                    <a:pt x="21096" y="3202"/>
                    <a:pt x="20975" y="3301"/>
                    <a:pt x="20855" y="3372"/>
                  </a:cubicBezTo>
                  <a:cubicBezTo>
                    <a:pt x="20735" y="3429"/>
                    <a:pt x="20567" y="3458"/>
                    <a:pt x="20399" y="3458"/>
                  </a:cubicBezTo>
                  <a:lnTo>
                    <a:pt x="7376" y="3458"/>
                  </a:lnTo>
                  <a:lnTo>
                    <a:pt x="7376" y="8737"/>
                  </a:lnTo>
                  <a:lnTo>
                    <a:pt x="18380" y="8737"/>
                  </a:lnTo>
                  <a:cubicBezTo>
                    <a:pt x="18549" y="8737"/>
                    <a:pt x="18693" y="8765"/>
                    <a:pt x="18837" y="8822"/>
                  </a:cubicBezTo>
                  <a:cubicBezTo>
                    <a:pt x="18981" y="8879"/>
                    <a:pt x="19101" y="8979"/>
                    <a:pt x="19197" y="9107"/>
                  </a:cubicBezTo>
                  <a:cubicBezTo>
                    <a:pt x="19294" y="9235"/>
                    <a:pt x="19365" y="9406"/>
                    <a:pt x="19413" y="9619"/>
                  </a:cubicBezTo>
                  <a:cubicBezTo>
                    <a:pt x="19462" y="9833"/>
                    <a:pt x="19486" y="10103"/>
                    <a:pt x="19486" y="10416"/>
                  </a:cubicBezTo>
                  <a:cubicBezTo>
                    <a:pt x="19486" y="10743"/>
                    <a:pt x="19462" y="11014"/>
                    <a:pt x="19413" y="11213"/>
                  </a:cubicBezTo>
                  <a:cubicBezTo>
                    <a:pt x="19365" y="11412"/>
                    <a:pt x="19293" y="11597"/>
                    <a:pt x="19197" y="11725"/>
                  </a:cubicBezTo>
                  <a:cubicBezTo>
                    <a:pt x="19101" y="11853"/>
                    <a:pt x="18981" y="11939"/>
                    <a:pt x="18837" y="11995"/>
                  </a:cubicBezTo>
                  <a:cubicBezTo>
                    <a:pt x="18693" y="12052"/>
                    <a:pt x="18549" y="12081"/>
                    <a:pt x="18380" y="12081"/>
                  </a:cubicBezTo>
                  <a:lnTo>
                    <a:pt x="7376" y="12081"/>
                  </a:lnTo>
                  <a:lnTo>
                    <a:pt x="7376" y="18171"/>
                  </a:lnTo>
                  <a:lnTo>
                    <a:pt x="20495" y="18171"/>
                  </a:lnTo>
                  <a:cubicBezTo>
                    <a:pt x="20663" y="18171"/>
                    <a:pt x="20807" y="18199"/>
                    <a:pt x="20951" y="18256"/>
                  </a:cubicBezTo>
                  <a:cubicBezTo>
                    <a:pt x="21095" y="18313"/>
                    <a:pt x="21215" y="18413"/>
                    <a:pt x="21312" y="18555"/>
                  </a:cubicBezTo>
                  <a:cubicBezTo>
                    <a:pt x="21408" y="18698"/>
                    <a:pt x="21480" y="18868"/>
                    <a:pt x="21528" y="19082"/>
                  </a:cubicBezTo>
                  <a:cubicBezTo>
                    <a:pt x="21576" y="19295"/>
                    <a:pt x="21600" y="19551"/>
                    <a:pt x="21600" y="198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5" name="Shape">
              <a:extLst>
                <a:ext uri="{FF2B5EF4-FFF2-40B4-BE49-F238E27FC236}">
                  <a16:creationId xmlns:a16="http://schemas.microsoft.com/office/drawing/2014/main" id="{F8C251A6-5C73-44C0-B14E-656E8396F5F7}"/>
                </a:ext>
              </a:extLst>
            </p:cNvPr>
            <p:cNvSpPr/>
            <p:nvPr/>
          </p:nvSpPr>
          <p:spPr>
            <a:xfrm>
              <a:off x="10566399" y="7581900"/>
              <a:ext cx="179579" cy="21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16"/>
                    <a:pt x="21585" y="4181"/>
                    <a:pt x="21554" y="4408"/>
                  </a:cubicBezTo>
                  <a:cubicBezTo>
                    <a:pt x="21524" y="4636"/>
                    <a:pt x="21478" y="4813"/>
                    <a:pt x="21417" y="4952"/>
                  </a:cubicBezTo>
                  <a:cubicBezTo>
                    <a:pt x="21356" y="5090"/>
                    <a:pt x="21294" y="5179"/>
                    <a:pt x="21203" y="5229"/>
                  </a:cubicBezTo>
                  <a:cubicBezTo>
                    <a:pt x="21111" y="5280"/>
                    <a:pt x="21019" y="5305"/>
                    <a:pt x="20897" y="5305"/>
                  </a:cubicBezTo>
                  <a:cubicBezTo>
                    <a:pt x="20729" y="5305"/>
                    <a:pt x="20454" y="5204"/>
                    <a:pt x="20072" y="5015"/>
                  </a:cubicBezTo>
                  <a:cubicBezTo>
                    <a:pt x="19690" y="4825"/>
                    <a:pt x="19186" y="4610"/>
                    <a:pt x="18575" y="4383"/>
                  </a:cubicBezTo>
                  <a:cubicBezTo>
                    <a:pt x="17949" y="4156"/>
                    <a:pt x="17200" y="3941"/>
                    <a:pt x="16345" y="3752"/>
                  </a:cubicBezTo>
                  <a:cubicBezTo>
                    <a:pt x="15474" y="3562"/>
                    <a:pt x="14466" y="3461"/>
                    <a:pt x="13320" y="3461"/>
                  </a:cubicBezTo>
                  <a:cubicBezTo>
                    <a:pt x="12098" y="3461"/>
                    <a:pt x="10983" y="3638"/>
                    <a:pt x="10006" y="3992"/>
                  </a:cubicBezTo>
                  <a:cubicBezTo>
                    <a:pt x="9013" y="4345"/>
                    <a:pt x="8172" y="4838"/>
                    <a:pt x="7470" y="5482"/>
                  </a:cubicBezTo>
                  <a:cubicBezTo>
                    <a:pt x="6767" y="6126"/>
                    <a:pt x="6232" y="6897"/>
                    <a:pt x="5851" y="7794"/>
                  </a:cubicBezTo>
                  <a:cubicBezTo>
                    <a:pt x="5469" y="8691"/>
                    <a:pt x="5285" y="9688"/>
                    <a:pt x="5285" y="10775"/>
                  </a:cubicBezTo>
                  <a:cubicBezTo>
                    <a:pt x="5285" y="11975"/>
                    <a:pt x="5484" y="13023"/>
                    <a:pt x="5866" y="13933"/>
                  </a:cubicBezTo>
                  <a:cubicBezTo>
                    <a:pt x="6248" y="14842"/>
                    <a:pt x="6782" y="15600"/>
                    <a:pt x="7485" y="16219"/>
                  </a:cubicBezTo>
                  <a:cubicBezTo>
                    <a:pt x="8173" y="16838"/>
                    <a:pt x="9013" y="17293"/>
                    <a:pt x="9975" y="17608"/>
                  </a:cubicBezTo>
                  <a:cubicBezTo>
                    <a:pt x="10937" y="17924"/>
                    <a:pt x="12022" y="18076"/>
                    <a:pt x="13183" y="18076"/>
                  </a:cubicBezTo>
                  <a:cubicBezTo>
                    <a:pt x="13763" y="18076"/>
                    <a:pt x="14329" y="18025"/>
                    <a:pt x="14879" y="17911"/>
                  </a:cubicBezTo>
                  <a:cubicBezTo>
                    <a:pt x="15428" y="17798"/>
                    <a:pt x="15963" y="17646"/>
                    <a:pt x="16437" y="17431"/>
                  </a:cubicBezTo>
                  <a:lnTo>
                    <a:pt x="16437" y="12581"/>
                  </a:lnTo>
                  <a:lnTo>
                    <a:pt x="11655" y="12581"/>
                  </a:lnTo>
                  <a:cubicBezTo>
                    <a:pt x="11426" y="12581"/>
                    <a:pt x="11243" y="12455"/>
                    <a:pt x="11105" y="12215"/>
                  </a:cubicBezTo>
                  <a:cubicBezTo>
                    <a:pt x="10968" y="11975"/>
                    <a:pt x="10907" y="11558"/>
                    <a:pt x="10907" y="10977"/>
                  </a:cubicBezTo>
                  <a:cubicBezTo>
                    <a:pt x="10907" y="10674"/>
                    <a:pt x="10922" y="10421"/>
                    <a:pt x="10953" y="10219"/>
                  </a:cubicBezTo>
                  <a:cubicBezTo>
                    <a:pt x="10983" y="10017"/>
                    <a:pt x="11029" y="9853"/>
                    <a:pt x="11105" y="9726"/>
                  </a:cubicBezTo>
                  <a:cubicBezTo>
                    <a:pt x="11167" y="9600"/>
                    <a:pt x="11243" y="9512"/>
                    <a:pt x="11335" y="9448"/>
                  </a:cubicBezTo>
                  <a:cubicBezTo>
                    <a:pt x="11426" y="9385"/>
                    <a:pt x="11533" y="9360"/>
                    <a:pt x="11640" y="9360"/>
                  </a:cubicBezTo>
                  <a:lnTo>
                    <a:pt x="20179" y="9360"/>
                  </a:lnTo>
                  <a:cubicBezTo>
                    <a:pt x="20393" y="9360"/>
                    <a:pt x="20577" y="9385"/>
                    <a:pt x="20729" y="9448"/>
                  </a:cubicBezTo>
                  <a:cubicBezTo>
                    <a:pt x="20897" y="9512"/>
                    <a:pt x="21035" y="9600"/>
                    <a:pt x="21157" y="9714"/>
                  </a:cubicBezTo>
                  <a:cubicBezTo>
                    <a:pt x="21279" y="9827"/>
                    <a:pt x="21371" y="9979"/>
                    <a:pt x="21447" y="10143"/>
                  </a:cubicBezTo>
                  <a:cubicBezTo>
                    <a:pt x="21508" y="10307"/>
                    <a:pt x="21539" y="10497"/>
                    <a:pt x="21539" y="10712"/>
                  </a:cubicBezTo>
                  <a:lnTo>
                    <a:pt x="21539" y="19036"/>
                  </a:lnTo>
                  <a:cubicBezTo>
                    <a:pt x="21539" y="19364"/>
                    <a:pt x="21478" y="19642"/>
                    <a:pt x="21340" y="19882"/>
                  </a:cubicBezTo>
                  <a:cubicBezTo>
                    <a:pt x="21203" y="20122"/>
                    <a:pt x="20928" y="20312"/>
                    <a:pt x="20500" y="20451"/>
                  </a:cubicBezTo>
                  <a:cubicBezTo>
                    <a:pt x="20073" y="20589"/>
                    <a:pt x="19553" y="20741"/>
                    <a:pt x="18927" y="20893"/>
                  </a:cubicBezTo>
                  <a:cubicBezTo>
                    <a:pt x="18301" y="21044"/>
                    <a:pt x="17659" y="21170"/>
                    <a:pt x="16987" y="21284"/>
                  </a:cubicBezTo>
                  <a:cubicBezTo>
                    <a:pt x="16315" y="21398"/>
                    <a:pt x="15642" y="21474"/>
                    <a:pt x="14955" y="21524"/>
                  </a:cubicBezTo>
                  <a:cubicBezTo>
                    <a:pt x="14268" y="21575"/>
                    <a:pt x="13580" y="21600"/>
                    <a:pt x="12893" y="21600"/>
                  </a:cubicBezTo>
                  <a:cubicBezTo>
                    <a:pt x="10876" y="21600"/>
                    <a:pt x="9059" y="21360"/>
                    <a:pt x="7470" y="20880"/>
                  </a:cubicBezTo>
                  <a:cubicBezTo>
                    <a:pt x="5881" y="20400"/>
                    <a:pt x="4522" y="19705"/>
                    <a:pt x="3422" y="18796"/>
                  </a:cubicBezTo>
                  <a:cubicBezTo>
                    <a:pt x="2322" y="17886"/>
                    <a:pt x="1466" y="16775"/>
                    <a:pt x="886" y="15474"/>
                  </a:cubicBezTo>
                  <a:cubicBezTo>
                    <a:pt x="306" y="14173"/>
                    <a:pt x="0" y="12682"/>
                    <a:pt x="0" y="11027"/>
                  </a:cubicBezTo>
                  <a:cubicBezTo>
                    <a:pt x="0" y="9309"/>
                    <a:pt x="306" y="7781"/>
                    <a:pt x="932" y="6417"/>
                  </a:cubicBezTo>
                  <a:cubicBezTo>
                    <a:pt x="1558" y="5053"/>
                    <a:pt x="2444" y="3890"/>
                    <a:pt x="3590" y="2943"/>
                  </a:cubicBezTo>
                  <a:cubicBezTo>
                    <a:pt x="4735" y="1996"/>
                    <a:pt x="6126" y="1263"/>
                    <a:pt x="7745" y="758"/>
                  </a:cubicBezTo>
                  <a:cubicBezTo>
                    <a:pt x="9364" y="253"/>
                    <a:pt x="11167" y="0"/>
                    <a:pt x="13168" y="0"/>
                  </a:cubicBezTo>
                  <a:cubicBezTo>
                    <a:pt x="14268" y="0"/>
                    <a:pt x="15260" y="63"/>
                    <a:pt x="16162" y="190"/>
                  </a:cubicBezTo>
                  <a:cubicBezTo>
                    <a:pt x="17063" y="316"/>
                    <a:pt x="17842" y="467"/>
                    <a:pt x="18514" y="644"/>
                  </a:cubicBezTo>
                  <a:cubicBezTo>
                    <a:pt x="19186" y="821"/>
                    <a:pt x="19736" y="1011"/>
                    <a:pt x="20179" y="1213"/>
                  </a:cubicBezTo>
                  <a:cubicBezTo>
                    <a:pt x="20622" y="1415"/>
                    <a:pt x="20928" y="1592"/>
                    <a:pt x="21111" y="1743"/>
                  </a:cubicBezTo>
                  <a:cubicBezTo>
                    <a:pt x="21294" y="1895"/>
                    <a:pt x="21417" y="2109"/>
                    <a:pt x="21493" y="2375"/>
                  </a:cubicBezTo>
                  <a:cubicBezTo>
                    <a:pt x="21569" y="2640"/>
                    <a:pt x="21600" y="3069"/>
                    <a:pt x="21600" y="360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6" name="Shape">
              <a:extLst>
                <a:ext uri="{FF2B5EF4-FFF2-40B4-BE49-F238E27FC236}">
                  <a16:creationId xmlns:a16="http://schemas.microsoft.com/office/drawing/2014/main" id="{CE8B3830-E4D6-48C0-8B17-62DB8BEDCA4B}"/>
                </a:ext>
              </a:extLst>
            </p:cNvPr>
            <p:cNvSpPr/>
            <p:nvPr/>
          </p:nvSpPr>
          <p:spPr>
            <a:xfrm>
              <a:off x="10769599" y="7581900"/>
              <a:ext cx="199011" cy="2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2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1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1" y="3430"/>
                    <a:pt x="20456" y="4527"/>
                    <a:pt x="20911" y="5863"/>
                  </a:cubicBezTo>
                  <a:cubicBezTo>
                    <a:pt x="21366" y="7200"/>
                    <a:pt x="21600" y="8738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58" y="7793"/>
                  </a:cubicBezTo>
                  <a:cubicBezTo>
                    <a:pt x="16265" y="6897"/>
                    <a:pt x="15948" y="6128"/>
                    <a:pt x="15493" y="5485"/>
                  </a:cubicBezTo>
                  <a:cubicBezTo>
                    <a:pt x="15039" y="4842"/>
                    <a:pt x="14432" y="4350"/>
                    <a:pt x="13688" y="3997"/>
                  </a:cubicBezTo>
                  <a:cubicBezTo>
                    <a:pt x="12930" y="3644"/>
                    <a:pt x="11992" y="3467"/>
                    <a:pt x="10862" y="3467"/>
                  </a:cubicBezTo>
                  <a:cubicBezTo>
                    <a:pt x="9718" y="3467"/>
                    <a:pt x="8767" y="3669"/>
                    <a:pt x="8009" y="4060"/>
                  </a:cubicBezTo>
                  <a:cubicBezTo>
                    <a:pt x="7251" y="4451"/>
                    <a:pt x="6630" y="4981"/>
                    <a:pt x="6162" y="5636"/>
                  </a:cubicBezTo>
                  <a:cubicBezTo>
                    <a:pt x="5693" y="6292"/>
                    <a:pt x="5362" y="7061"/>
                    <a:pt x="5169" y="7931"/>
                  </a:cubicBezTo>
                  <a:cubicBezTo>
                    <a:pt x="4976" y="8814"/>
                    <a:pt x="4880" y="9734"/>
                    <a:pt x="4880" y="10718"/>
                  </a:cubicBezTo>
                  <a:cubicBezTo>
                    <a:pt x="4880" y="11853"/>
                    <a:pt x="4976" y="12887"/>
                    <a:pt x="5155" y="13795"/>
                  </a:cubicBezTo>
                  <a:cubicBezTo>
                    <a:pt x="5335" y="14703"/>
                    <a:pt x="5665" y="15484"/>
                    <a:pt x="6106" y="16127"/>
                  </a:cubicBezTo>
                  <a:cubicBezTo>
                    <a:pt x="6548" y="16771"/>
                    <a:pt x="7154" y="17262"/>
                    <a:pt x="7898" y="17603"/>
                  </a:cubicBezTo>
                  <a:cubicBezTo>
                    <a:pt x="8656" y="17943"/>
                    <a:pt x="9594" y="18107"/>
                    <a:pt x="10738" y="18107"/>
                  </a:cubicBezTo>
                  <a:cubicBezTo>
                    <a:pt x="11882" y="18107"/>
                    <a:pt x="12833" y="17918"/>
                    <a:pt x="13591" y="17527"/>
                  </a:cubicBezTo>
                  <a:cubicBezTo>
                    <a:pt x="14349" y="17136"/>
                    <a:pt x="14970" y="16619"/>
                    <a:pt x="15438" y="15951"/>
                  </a:cubicBezTo>
                  <a:cubicBezTo>
                    <a:pt x="15907" y="15283"/>
                    <a:pt x="16238" y="14513"/>
                    <a:pt x="16431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7" name="Shape">
              <a:extLst>
                <a:ext uri="{FF2B5EF4-FFF2-40B4-BE49-F238E27FC236}">
                  <a16:creationId xmlns:a16="http://schemas.microsoft.com/office/drawing/2014/main" id="{E0A659DE-C54C-49E4-8A2E-659A21AFCD63}"/>
                </a:ext>
              </a:extLst>
            </p:cNvPr>
            <p:cNvSpPr/>
            <p:nvPr/>
          </p:nvSpPr>
          <p:spPr>
            <a:xfrm>
              <a:off x="10985500" y="7581899"/>
              <a:ext cx="193573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extrusionOk="0">
                  <a:moveTo>
                    <a:pt x="21283" y="19882"/>
                  </a:moveTo>
                  <a:cubicBezTo>
                    <a:pt x="21424" y="20282"/>
                    <a:pt x="21523" y="20592"/>
                    <a:pt x="21552" y="20825"/>
                  </a:cubicBezTo>
                  <a:cubicBezTo>
                    <a:pt x="21580" y="21057"/>
                    <a:pt x="21538" y="21225"/>
                    <a:pt x="21410" y="21342"/>
                  </a:cubicBezTo>
                  <a:cubicBezTo>
                    <a:pt x="21283" y="21458"/>
                    <a:pt x="21042" y="21522"/>
                    <a:pt x="20703" y="21561"/>
                  </a:cubicBezTo>
                  <a:cubicBezTo>
                    <a:pt x="20364" y="21587"/>
                    <a:pt x="19897" y="21600"/>
                    <a:pt x="19303" y="21600"/>
                  </a:cubicBezTo>
                  <a:cubicBezTo>
                    <a:pt x="18694" y="21600"/>
                    <a:pt x="18213" y="21587"/>
                    <a:pt x="17860" y="21574"/>
                  </a:cubicBezTo>
                  <a:cubicBezTo>
                    <a:pt x="17506" y="21561"/>
                    <a:pt x="17252" y="21522"/>
                    <a:pt x="17068" y="21471"/>
                  </a:cubicBezTo>
                  <a:cubicBezTo>
                    <a:pt x="16884" y="21419"/>
                    <a:pt x="16756" y="21354"/>
                    <a:pt x="16686" y="21264"/>
                  </a:cubicBezTo>
                  <a:cubicBezTo>
                    <a:pt x="16615" y="21174"/>
                    <a:pt x="16558" y="21057"/>
                    <a:pt x="16502" y="20915"/>
                  </a:cubicBezTo>
                  <a:lnTo>
                    <a:pt x="14932" y="16613"/>
                  </a:lnTo>
                  <a:lnTo>
                    <a:pt x="6133" y="16613"/>
                  </a:lnTo>
                  <a:lnTo>
                    <a:pt x="4648" y="20799"/>
                  </a:lnTo>
                  <a:cubicBezTo>
                    <a:pt x="4606" y="20954"/>
                    <a:pt x="4535" y="21083"/>
                    <a:pt x="4464" y="21187"/>
                  </a:cubicBezTo>
                  <a:cubicBezTo>
                    <a:pt x="4379" y="21290"/>
                    <a:pt x="4252" y="21367"/>
                    <a:pt x="4082" y="21432"/>
                  </a:cubicBezTo>
                  <a:cubicBezTo>
                    <a:pt x="3912" y="21497"/>
                    <a:pt x="3658" y="21535"/>
                    <a:pt x="3347" y="21561"/>
                  </a:cubicBezTo>
                  <a:cubicBezTo>
                    <a:pt x="3021" y="21587"/>
                    <a:pt x="2611" y="21600"/>
                    <a:pt x="2088" y="21600"/>
                  </a:cubicBezTo>
                  <a:cubicBezTo>
                    <a:pt x="1536" y="21600"/>
                    <a:pt x="1097" y="21587"/>
                    <a:pt x="786" y="21548"/>
                  </a:cubicBezTo>
                  <a:cubicBezTo>
                    <a:pt x="475" y="21510"/>
                    <a:pt x="249" y="21432"/>
                    <a:pt x="136" y="21303"/>
                  </a:cubicBezTo>
                  <a:cubicBezTo>
                    <a:pt x="22" y="21174"/>
                    <a:pt x="-20" y="20993"/>
                    <a:pt x="8" y="20760"/>
                  </a:cubicBezTo>
                  <a:cubicBezTo>
                    <a:pt x="51" y="20528"/>
                    <a:pt x="136" y="20218"/>
                    <a:pt x="277" y="19830"/>
                  </a:cubicBezTo>
                  <a:lnTo>
                    <a:pt x="7491" y="866"/>
                  </a:lnTo>
                  <a:cubicBezTo>
                    <a:pt x="7562" y="672"/>
                    <a:pt x="7647" y="530"/>
                    <a:pt x="7746" y="413"/>
                  </a:cubicBezTo>
                  <a:cubicBezTo>
                    <a:pt x="7845" y="297"/>
                    <a:pt x="8000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5" y="0"/>
                  </a:cubicBezTo>
                  <a:cubicBezTo>
                    <a:pt x="11282" y="0"/>
                    <a:pt x="11848" y="13"/>
                    <a:pt x="12272" y="26"/>
                  </a:cubicBezTo>
                  <a:cubicBezTo>
                    <a:pt x="12697" y="39"/>
                    <a:pt x="13022" y="78"/>
                    <a:pt x="13262" y="142"/>
                  </a:cubicBezTo>
                  <a:cubicBezTo>
                    <a:pt x="13503" y="207"/>
                    <a:pt x="13673" y="297"/>
                    <a:pt x="13772" y="413"/>
                  </a:cubicBezTo>
                  <a:cubicBezTo>
                    <a:pt x="13871" y="530"/>
                    <a:pt x="13956" y="698"/>
                    <a:pt x="14040" y="904"/>
                  </a:cubicBezTo>
                  <a:lnTo>
                    <a:pt x="21283" y="19882"/>
                  </a:lnTo>
                  <a:close/>
                  <a:moveTo>
                    <a:pt x="10547" y="4199"/>
                  </a:moveTo>
                  <a:lnTo>
                    <a:pt x="10532" y="4199"/>
                  </a:lnTo>
                  <a:lnTo>
                    <a:pt x="7222" y="13293"/>
                  </a:lnTo>
                  <a:lnTo>
                    <a:pt x="13857" y="13293"/>
                  </a:lnTo>
                  <a:lnTo>
                    <a:pt x="10547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8" name="Shape">
              <a:extLst>
                <a:ext uri="{FF2B5EF4-FFF2-40B4-BE49-F238E27FC236}">
                  <a16:creationId xmlns:a16="http://schemas.microsoft.com/office/drawing/2014/main" id="{A4AE313E-995D-4825-9FE6-5D5611D4BB27}"/>
                </a:ext>
              </a:extLst>
            </p:cNvPr>
            <p:cNvSpPr/>
            <p:nvPr/>
          </p:nvSpPr>
          <p:spPr>
            <a:xfrm>
              <a:off x="11201400" y="7581899"/>
              <a:ext cx="115443" cy="2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8"/>
                    <a:pt x="21291" y="21171"/>
                  </a:cubicBezTo>
                  <a:cubicBezTo>
                    <a:pt x="21196" y="21327"/>
                    <a:pt x="21054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5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7"/>
                    <a:pt x="71" y="493"/>
                    <a:pt x="190" y="403"/>
                  </a:cubicBezTo>
                  <a:cubicBezTo>
                    <a:pt x="309" y="312"/>
                    <a:pt x="547" y="247"/>
                    <a:pt x="832" y="182"/>
                  </a:cubicBezTo>
                  <a:cubicBezTo>
                    <a:pt x="1141" y="130"/>
                    <a:pt x="1545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3" y="182"/>
                  </a:cubicBezTo>
                  <a:cubicBezTo>
                    <a:pt x="7462" y="234"/>
                    <a:pt x="7675" y="312"/>
                    <a:pt x="7794" y="403"/>
                  </a:cubicBezTo>
                  <a:cubicBezTo>
                    <a:pt x="7913" y="493"/>
                    <a:pt x="7984" y="597"/>
                    <a:pt x="7984" y="701"/>
                  </a:cubicBezTo>
                  <a:lnTo>
                    <a:pt x="7984" y="17989"/>
                  </a:lnTo>
                  <a:lnTo>
                    <a:pt x="20365" y="17989"/>
                  </a:lnTo>
                  <a:cubicBezTo>
                    <a:pt x="20555" y="17989"/>
                    <a:pt x="20745" y="18015"/>
                    <a:pt x="20887" y="18080"/>
                  </a:cubicBezTo>
                  <a:cubicBezTo>
                    <a:pt x="21030" y="18145"/>
                    <a:pt x="21173" y="18236"/>
                    <a:pt x="21268" y="18379"/>
                  </a:cubicBezTo>
                  <a:cubicBezTo>
                    <a:pt x="21363" y="18522"/>
                    <a:pt x="21434" y="18703"/>
                    <a:pt x="21505" y="18924"/>
                  </a:cubicBezTo>
                  <a:cubicBezTo>
                    <a:pt x="21576" y="19145"/>
                    <a:pt x="21600" y="19431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9" name="Shape">
              <a:extLst>
                <a:ext uri="{FF2B5EF4-FFF2-40B4-BE49-F238E27FC236}">
                  <a16:creationId xmlns:a16="http://schemas.microsoft.com/office/drawing/2014/main" id="{E6A1DAB2-269D-4C87-9314-BE7FBE5919F3}"/>
                </a:ext>
              </a:extLst>
            </p:cNvPr>
            <p:cNvSpPr/>
            <p:nvPr/>
          </p:nvSpPr>
          <p:spPr>
            <a:xfrm>
              <a:off x="11328399" y="7581899"/>
              <a:ext cx="137288" cy="21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2"/>
                  </a:moveTo>
                  <a:cubicBezTo>
                    <a:pt x="21600" y="16087"/>
                    <a:pt x="21280" y="17043"/>
                    <a:pt x="20621" y="17874"/>
                  </a:cubicBezTo>
                  <a:cubicBezTo>
                    <a:pt x="19982" y="18705"/>
                    <a:pt x="19102" y="19385"/>
                    <a:pt x="17983" y="19938"/>
                  </a:cubicBezTo>
                  <a:cubicBezTo>
                    <a:pt x="16884" y="20492"/>
                    <a:pt x="15586" y="20908"/>
                    <a:pt x="14107" y="21185"/>
                  </a:cubicBezTo>
                  <a:cubicBezTo>
                    <a:pt x="12628" y="21461"/>
                    <a:pt x="11030" y="21600"/>
                    <a:pt x="9351" y="21600"/>
                  </a:cubicBezTo>
                  <a:cubicBezTo>
                    <a:pt x="8212" y="21600"/>
                    <a:pt x="7153" y="21537"/>
                    <a:pt x="6174" y="21424"/>
                  </a:cubicBezTo>
                  <a:cubicBezTo>
                    <a:pt x="5195" y="21310"/>
                    <a:pt x="4336" y="21159"/>
                    <a:pt x="3577" y="20996"/>
                  </a:cubicBezTo>
                  <a:cubicBezTo>
                    <a:pt x="2817" y="20832"/>
                    <a:pt x="2198" y="20656"/>
                    <a:pt x="1698" y="20467"/>
                  </a:cubicBezTo>
                  <a:cubicBezTo>
                    <a:pt x="1199" y="20291"/>
                    <a:pt x="839" y="20127"/>
                    <a:pt x="619" y="19989"/>
                  </a:cubicBezTo>
                  <a:cubicBezTo>
                    <a:pt x="400" y="19850"/>
                    <a:pt x="240" y="19649"/>
                    <a:pt x="140" y="19385"/>
                  </a:cubicBezTo>
                  <a:cubicBezTo>
                    <a:pt x="40" y="19120"/>
                    <a:pt x="0" y="18743"/>
                    <a:pt x="0" y="18252"/>
                  </a:cubicBezTo>
                  <a:cubicBezTo>
                    <a:pt x="0" y="17924"/>
                    <a:pt x="20" y="17635"/>
                    <a:pt x="60" y="17408"/>
                  </a:cubicBezTo>
                  <a:cubicBezTo>
                    <a:pt x="100" y="17182"/>
                    <a:pt x="140" y="17006"/>
                    <a:pt x="220" y="16867"/>
                  </a:cubicBezTo>
                  <a:cubicBezTo>
                    <a:pt x="300" y="16729"/>
                    <a:pt x="400" y="16628"/>
                    <a:pt x="520" y="16565"/>
                  </a:cubicBezTo>
                  <a:cubicBezTo>
                    <a:pt x="640" y="16502"/>
                    <a:pt x="799" y="16477"/>
                    <a:pt x="959" y="16477"/>
                  </a:cubicBezTo>
                  <a:cubicBezTo>
                    <a:pt x="1199" y="16477"/>
                    <a:pt x="1539" y="16565"/>
                    <a:pt x="1958" y="16741"/>
                  </a:cubicBezTo>
                  <a:cubicBezTo>
                    <a:pt x="2398" y="16918"/>
                    <a:pt x="2957" y="17119"/>
                    <a:pt x="3637" y="17333"/>
                  </a:cubicBezTo>
                  <a:cubicBezTo>
                    <a:pt x="4316" y="17547"/>
                    <a:pt x="5135" y="17748"/>
                    <a:pt x="6074" y="17924"/>
                  </a:cubicBezTo>
                  <a:cubicBezTo>
                    <a:pt x="7014" y="18101"/>
                    <a:pt x="8113" y="18189"/>
                    <a:pt x="9351" y="18189"/>
                  </a:cubicBezTo>
                  <a:cubicBezTo>
                    <a:pt x="10171" y="18189"/>
                    <a:pt x="10910" y="18126"/>
                    <a:pt x="11549" y="18000"/>
                  </a:cubicBezTo>
                  <a:cubicBezTo>
                    <a:pt x="12189" y="17874"/>
                    <a:pt x="12748" y="17698"/>
                    <a:pt x="13208" y="17471"/>
                  </a:cubicBezTo>
                  <a:cubicBezTo>
                    <a:pt x="13667" y="17245"/>
                    <a:pt x="14007" y="16968"/>
                    <a:pt x="14247" y="16628"/>
                  </a:cubicBezTo>
                  <a:cubicBezTo>
                    <a:pt x="14487" y="16301"/>
                    <a:pt x="14607" y="15923"/>
                    <a:pt x="14607" y="15520"/>
                  </a:cubicBezTo>
                  <a:cubicBezTo>
                    <a:pt x="14607" y="15042"/>
                    <a:pt x="14407" y="14639"/>
                    <a:pt x="13987" y="14299"/>
                  </a:cubicBezTo>
                  <a:cubicBezTo>
                    <a:pt x="13588" y="13959"/>
                    <a:pt x="13048" y="13657"/>
                    <a:pt x="12389" y="13393"/>
                  </a:cubicBezTo>
                  <a:cubicBezTo>
                    <a:pt x="11729" y="13129"/>
                    <a:pt x="10990" y="12890"/>
                    <a:pt x="10151" y="12650"/>
                  </a:cubicBezTo>
                  <a:cubicBezTo>
                    <a:pt x="9312" y="12411"/>
                    <a:pt x="8452" y="12172"/>
                    <a:pt x="7573" y="11920"/>
                  </a:cubicBezTo>
                  <a:cubicBezTo>
                    <a:pt x="6694" y="11656"/>
                    <a:pt x="5835" y="11366"/>
                    <a:pt x="4996" y="11039"/>
                  </a:cubicBezTo>
                  <a:cubicBezTo>
                    <a:pt x="4156" y="10712"/>
                    <a:pt x="3417" y="10322"/>
                    <a:pt x="2758" y="9869"/>
                  </a:cubicBezTo>
                  <a:cubicBezTo>
                    <a:pt x="2098" y="9415"/>
                    <a:pt x="1579" y="8874"/>
                    <a:pt x="1159" y="8245"/>
                  </a:cubicBezTo>
                  <a:cubicBezTo>
                    <a:pt x="740" y="7615"/>
                    <a:pt x="540" y="6873"/>
                    <a:pt x="540" y="6004"/>
                  </a:cubicBezTo>
                  <a:cubicBezTo>
                    <a:pt x="540" y="5010"/>
                    <a:pt x="840" y="4129"/>
                    <a:pt x="1419" y="3373"/>
                  </a:cubicBezTo>
                  <a:cubicBezTo>
                    <a:pt x="1998" y="2618"/>
                    <a:pt x="2798" y="1989"/>
                    <a:pt x="3797" y="1485"/>
                  </a:cubicBezTo>
                  <a:cubicBezTo>
                    <a:pt x="4796" y="982"/>
                    <a:pt x="5975" y="617"/>
                    <a:pt x="7334" y="365"/>
                  </a:cubicBezTo>
                  <a:cubicBezTo>
                    <a:pt x="8692" y="113"/>
                    <a:pt x="10131" y="0"/>
                    <a:pt x="11630" y="0"/>
                  </a:cubicBezTo>
                  <a:cubicBezTo>
                    <a:pt x="12409" y="0"/>
                    <a:pt x="13208" y="38"/>
                    <a:pt x="13987" y="113"/>
                  </a:cubicBezTo>
                  <a:cubicBezTo>
                    <a:pt x="14767" y="189"/>
                    <a:pt x="15506" y="290"/>
                    <a:pt x="16185" y="415"/>
                  </a:cubicBezTo>
                  <a:cubicBezTo>
                    <a:pt x="16865" y="541"/>
                    <a:pt x="17464" y="692"/>
                    <a:pt x="18004" y="843"/>
                  </a:cubicBezTo>
                  <a:cubicBezTo>
                    <a:pt x="18523" y="1007"/>
                    <a:pt x="18883" y="1133"/>
                    <a:pt x="19043" y="1246"/>
                  </a:cubicBezTo>
                  <a:cubicBezTo>
                    <a:pt x="19203" y="1347"/>
                    <a:pt x="19322" y="1448"/>
                    <a:pt x="19382" y="1523"/>
                  </a:cubicBezTo>
                  <a:cubicBezTo>
                    <a:pt x="19442" y="1599"/>
                    <a:pt x="19502" y="1699"/>
                    <a:pt x="19542" y="1825"/>
                  </a:cubicBezTo>
                  <a:cubicBezTo>
                    <a:pt x="19582" y="1951"/>
                    <a:pt x="19622" y="2102"/>
                    <a:pt x="19622" y="2291"/>
                  </a:cubicBezTo>
                  <a:cubicBezTo>
                    <a:pt x="19642" y="2480"/>
                    <a:pt x="19642" y="2706"/>
                    <a:pt x="19642" y="2996"/>
                  </a:cubicBezTo>
                  <a:cubicBezTo>
                    <a:pt x="19642" y="3310"/>
                    <a:pt x="19622" y="3575"/>
                    <a:pt x="19602" y="3789"/>
                  </a:cubicBezTo>
                  <a:cubicBezTo>
                    <a:pt x="19582" y="4003"/>
                    <a:pt x="19542" y="4179"/>
                    <a:pt x="19482" y="4317"/>
                  </a:cubicBezTo>
                  <a:cubicBezTo>
                    <a:pt x="19422" y="4456"/>
                    <a:pt x="19342" y="4557"/>
                    <a:pt x="19222" y="4620"/>
                  </a:cubicBezTo>
                  <a:cubicBezTo>
                    <a:pt x="19103" y="4682"/>
                    <a:pt x="18963" y="4720"/>
                    <a:pt x="18783" y="4720"/>
                  </a:cubicBezTo>
                  <a:cubicBezTo>
                    <a:pt x="18603" y="4720"/>
                    <a:pt x="18303" y="4645"/>
                    <a:pt x="17884" y="4494"/>
                  </a:cubicBezTo>
                  <a:cubicBezTo>
                    <a:pt x="17484" y="4343"/>
                    <a:pt x="16965" y="4179"/>
                    <a:pt x="16385" y="4003"/>
                  </a:cubicBezTo>
                  <a:cubicBezTo>
                    <a:pt x="15786" y="3827"/>
                    <a:pt x="15106" y="3663"/>
                    <a:pt x="14307" y="3524"/>
                  </a:cubicBezTo>
                  <a:cubicBezTo>
                    <a:pt x="13528" y="3373"/>
                    <a:pt x="12669" y="3310"/>
                    <a:pt x="11729" y="3310"/>
                  </a:cubicBezTo>
                  <a:cubicBezTo>
                    <a:pt x="10990" y="3310"/>
                    <a:pt x="10351" y="3361"/>
                    <a:pt x="9811" y="3474"/>
                  </a:cubicBezTo>
                  <a:cubicBezTo>
                    <a:pt x="9272" y="3587"/>
                    <a:pt x="8812" y="3738"/>
                    <a:pt x="8453" y="3940"/>
                  </a:cubicBezTo>
                  <a:cubicBezTo>
                    <a:pt x="8093" y="4141"/>
                    <a:pt x="7813" y="4380"/>
                    <a:pt x="7633" y="4657"/>
                  </a:cubicBezTo>
                  <a:cubicBezTo>
                    <a:pt x="7453" y="4934"/>
                    <a:pt x="7374" y="5236"/>
                    <a:pt x="7374" y="5538"/>
                  </a:cubicBezTo>
                  <a:cubicBezTo>
                    <a:pt x="7374" y="6004"/>
                    <a:pt x="7573" y="6394"/>
                    <a:pt x="7973" y="6734"/>
                  </a:cubicBezTo>
                  <a:cubicBezTo>
                    <a:pt x="8373" y="7074"/>
                    <a:pt x="8912" y="7376"/>
                    <a:pt x="9591" y="7641"/>
                  </a:cubicBezTo>
                  <a:cubicBezTo>
                    <a:pt x="10271" y="7905"/>
                    <a:pt x="11030" y="8144"/>
                    <a:pt x="11869" y="8383"/>
                  </a:cubicBezTo>
                  <a:cubicBezTo>
                    <a:pt x="12729" y="8610"/>
                    <a:pt x="13588" y="8862"/>
                    <a:pt x="14467" y="9113"/>
                  </a:cubicBezTo>
                  <a:cubicBezTo>
                    <a:pt x="15346" y="9365"/>
                    <a:pt x="16225" y="9667"/>
                    <a:pt x="17065" y="9994"/>
                  </a:cubicBezTo>
                  <a:cubicBezTo>
                    <a:pt x="17904" y="10322"/>
                    <a:pt x="18683" y="10712"/>
                    <a:pt x="19342" y="11165"/>
                  </a:cubicBezTo>
                  <a:cubicBezTo>
                    <a:pt x="20002" y="11618"/>
                    <a:pt x="20541" y="12159"/>
                    <a:pt x="20961" y="12776"/>
                  </a:cubicBezTo>
                  <a:cubicBezTo>
                    <a:pt x="21400" y="13431"/>
                    <a:pt x="21600" y="14161"/>
                    <a:pt x="21600" y="149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0" name="Shape">
              <a:extLst>
                <a:ext uri="{FF2B5EF4-FFF2-40B4-BE49-F238E27FC236}">
                  <a16:creationId xmlns:a16="http://schemas.microsoft.com/office/drawing/2014/main" id="{68A40C67-0A67-43C9-BF01-6A73FD92D8FC}"/>
                </a:ext>
              </a:extLst>
            </p:cNvPr>
            <p:cNvSpPr/>
            <p:nvPr/>
          </p:nvSpPr>
          <p:spPr>
            <a:xfrm>
              <a:off x="8801100" y="8064500"/>
              <a:ext cx="219201" cy="16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15" y="0"/>
                    <a:pt x="2390" y="16"/>
                    <a:pt x="2615" y="49"/>
                  </a:cubicBezTo>
                  <a:cubicBezTo>
                    <a:pt x="2841" y="82"/>
                    <a:pt x="3028" y="131"/>
                    <a:pt x="3166" y="213"/>
                  </a:cubicBezTo>
                  <a:cubicBezTo>
                    <a:pt x="3304" y="279"/>
                    <a:pt x="3404" y="377"/>
                    <a:pt x="3479" y="492"/>
                  </a:cubicBezTo>
                  <a:cubicBezTo>
                    <a:pt x="3542" y="607"/>
                    <a:pt x="3579" y="722"/>
                    <a:pt x="3579" y="853"/>
                  </a:cubicBezTo>
                  <a:lnTo>
                    <a:pt x="3579" y="7911"/>
                  </a:lnTo>
                  <a:lnTo>
                    <a:pt x="20899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8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56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899" y="13689"/>
                  </a:cubicBezTo>
                  <a:lnTo>
                    <a:pt x="3579" y="13689"/>
                  </a:lnTo>
                  <a:lnTo>
                    <a:pt x="3579" y="20747"/>
                  </a:lnTo>
                  <a:cubicBezTo>
                    <a:pt x="3579" y="20894"/>
                    <a:pt x="3542" y="21009"/>
                    <a:pt x="3479" y="21124"/>
                  </a:cubicBezTo>
                  <a:cubicBezTo>
                    <a:pt x="3416" y="21223"/>
                    <a:pt x="3316" y="21321"/>
                    <a:pt x="3166" y="21387"/>
                  </a:cubicBezTo>
                  <a:cubicBezTo>
                    <a:pt x="3028" y="21452"/>
                    <a:pt x="2841" y="21518"/>
                    <a:pt x="2615" y="21551"/>
                  </a:cubicBezTo>
                  <a:cubicBezTo>
                    <a:pt x="2390" y="21584"/>
                    <a:pt x="2115" y="21600"/>
                    <a:pt x="1790" y="21600"/>
                  </a:cubicBezTo>
                  <a:cubicBezTo>
                    <a:pt x="1452" y="21600"/>
                    <a:pt x="1176" y="21584"/>
                    <a:pt x="939" y="21551"/>
                  </a:cubicBezTo>
                  <a:cubicBezTo>
                    <a:pt x="701" y="21518"/>
                    <a:pt x="526" y="21469"/>
                    <a:pt x="388" y="21387"/>
                  </a:cubicBezTo>
                  <a:cubicBezTo>
                    <a:pt x="250" y="21321"/>
                    <a:pt x="150" y="21223"/>
                    <a:pt x="88" y="21124"/>
                  </a:cubicBezTo>
                  <a:cubicBezTo>
                    <a:pt x="25" y="21026"/>
                    <a:pt x="0" y="20894"/>
                    <a:pt x="0" y="20747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6" y="181"/>
                    <a:pt x="713" y="115"/>
                    <a:pt x="939" y="82"/>
                  </a:cubicBezTo>
                  <a:cubicBezTo>
                    <a:pt x="1176" y="16"/>
                    <a:pt x="1452" y="0"/>
                    <a:pt x="179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1" name="Shape">
              <a:extLst>
                <a:ext uri="{FF2B5EF4-FFF2-40B4-BE49-F238E27FC236}">
                  <a16:creationId xmlns:a16="http://schemas.microsoft.com/office/drawing/2014/main" id="{7191A87D-48FD-430B-8ACA-28A0FC20266A}"/>
                </a:ext>
              </a:extLst>
            </p:cNvPr>
            <p:cNvSpPr/>
            <p:nvPr/>
          </p:nvSpPr>
          <p:spPr>
            <a:xfrm>
              <a:off x="8801099" y="7912100"/>
              <a:ext cx="217935" cy="12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8" y="0"/>
                  </a:moveTo>
                  <a:cubicBezTo>
                    <a:pt x="20215" y="0"/>
                    <a:pt x="20480" y="21"/>
                    <a:pt x="20694" y="64"/>
                  </a:cubicBezTo>
                  <a:cubicBezTo>
                    <a:pt x="20908" y="106"/>
                    <a:pt x="21084" y="170"/>
                    <a:pt x="21222" y="276"/>
                  </a:cubicBezTo>
                  <a:cubicBezTo>
                    <a:pt x="21361" y="361"/>
                    <a:pt x="21449" y="488"/>
                    <a:pt x="21512" y="637"/>
                  </a:cubicBezTo>
                  <a:cubicBezTo>
                    <a:pt x="21575" y="785"/>
                    <a:pt x="21600" y="934"/>
                    <a:pt x="21600" y="1103"/>
                  </a:cubicBezTo>
                  <a:lnTo>
                    <a:pt x="21600" y="19393"/>
                  </a:lnTo>
                  <a:cubicBezTo>
                    <a:pt x="21600" y="20009"/>
                    <a:pt x="21487" y="20539"/>
                    <a:pt x="21273" y="20963"/>
                  </a:cubicBezTo>
                  <a:cubicBezTo>
                    <a:pt x="21059" y="21388"/>
                    <a:pt x="20706" y="21600"/>
                    <a:pt x="20215" y="21600"/>
                  </a:cubicBezTo>
                  <a:lnTo>
                    <a:pt x="1385" y="21600"/>
                  </a:lnTo>
                  <a:cubicBezTo>
                    <a:pt x="894" y="21600"/>
                    <a:pt x="541" y="21388"/>
                    <a:pt x="327" y="20963"/>
                  </a:cubicBezTo>
                  <a:cubicBezTo>
                    <a:pt x="113" y="20539"/>
                    <a:pt x="0" y="20030"/>
                    <a:pt x="0" y="19393"/>
                  </a:cubicBezTo>
                  <a:lnTo>
                    <a:pt x="0" y="1209"/>
                  </a:lnTo>
                  <a:cubicBezTo>
                    <a:pt x="0" y="1040"/>
                    <a:pt x="25" y="891"/>
                    <a:pt x="88" y="764"/>
                  </a:cubicBezTo>
                  <a:cubicBezTo>
                    <a:pt x="138" y="636"/>
                    <a:pt x="239" y="509"/>
                    <a:pt x="378" y="424"/>
                  </a:cubicBezTo>
                  <a:cubicBezTo>
                    <a:pt x="516" y="339"/>
                    <a:pt x="692" y="254"/>
                    <a:pt x="906" y="212"/>
                  </a:cubicBezTo>
                  <a:cubicBezTo>
                    <a:pt x="1120" y="170"/>
                    <a:pt x="1397" y="148"/>
                    <a:pt x="1737" y="148"/>
                  </a:cubicBezTo>
                  <a:cubicBezTo>
                    <a:pt x="2052" y="148"/>
                    <a:pt x="2316" y="170"/>
                    <a:pt x="2530" y="212"/>
                  </a:cubicBezTo>
                  <a:cubicBezTo>
                    <a:pt x="2744" y="255"/>
                    <a:pt x="2920" y="318"/>
                    <a:pt x="3059" y="424"/>
                  </a:cubicBezTo>
                  <a:cubicBezTo>
                    <a:pt x="3197" y="509"/>
                    <a:pt x="3285" y="636"/>
                    <a:pt x="3348" y="764"/>
                  </a:cubicBezTo>
                  <a:cubicBezTo>
                    <a:pt x="3411" y="891"/>
                    <a:pt x="3436" y="1040"/>
                    <a:pt x="3436" y="1209"/>
                  </a:cubicBezTo>
                  <a:lnTo>
                    <a:pt x="3436" y="14216"/>
                  </a:lnTo>
                  <a:lnTo>
                    <a:pt x="8710" y="14216"/>
                  </a:lnTo>
                  <a:lnTo>
                    <a:pt x="8710" y="3204"/>
                  </a:lnTo>
                  <a:cubicBezTo>
                    <a:pt x="8710" y="3034"/>
                    <a:pt x="8736" y="2886"/>
                    <a:pt x="8798" y="2737"/>
                  </a:cubicBezTo>
                  <a:cubicBezTo>
                    <a:pt x="8861" y="2589"/>
                    <a:pt x="8950" y="2482"/>
                    <a:pt x="9088" y="2376"/>
                  </a:cubicBezTo>
                  <a:cubicBezTo>
                    <a:pt x="9214" y="2292"/>
                    <a:pt x="9390" y="2207"/>
                    <a:pt x="9604" y="2164"/>
                  </a:cubicBezTo>
                  <a:cubicBezTo>
                    <a:pt x="9818" y="2122"/>
                    <a:pt x="10082" y="2101"/>
                    <a:pt x="10397" y="2101"/>
                  </a:cubicBezTo>
                  <a:cubicBezTo>
                    <a:pt x="10724" y="2101"/>
                    <a:pt x="10989" y="2122"/>
                    <a:pt x="11203" y="2164"/>
                  </a:cubicBezTo>
                  <a:cubicBezTo>
                    <a:pt x="11417" y="2207"/>
                    <a:pt x="11580" y="2270"/>
                    <a:pt x="11706" y="2376"/>
                  </a:cubicBezTo>
                  <a:cubicBezTo>
                    <a:pt x="11832" y="2461"/>
                    <a:pt x="11920" y="2589"/>
                    <a:pt x="11983" y="2737"/>
                  </a:cubicBezTo>
                  <a:cubicBezTo>
                    <a:pt x="12033" y="2886"/>
                    <a:pt x="12071" y="3034"/>
                    <a:pt x="12071" y="3204"/>
                  </a:cubicBezTo>
                  <a:lnTo>
                    <a:pt x="12071" y="14216"/>
                  </a:lnTo>
                  <a:lnTo>
                    <a:pt x="18163" y="14216"/>
                  </a:lnTo>
                  <a:lnTo>
                    <a:pt x="18163" y="1103"/>
                  </a:lnTo>
                  <a:cubicBezTo>
                    <a:pt x="18163" y="933"/>
                    <a:pt x="18189" y="785"/>
                    <a:pt x="18252" y="637"/>
                  </a:cubicBezTo>
                  <a:cubicBezTo>
                    <a:pt x="18314" y="488"/>
                    <a:pt x="18415" y="382"/>
                    <a:pt x="18541" y="276"/>
                  </a:cubicBezTo>
                  <a:cubicBezTo>
                    <a:pt x="18679" y="191"/>
                    <a:pt x="18856" y="106"/>
                    <a:pt x="19070" y="64"/>
                  </a:cubicBezTo>
                  <a:cubicBezTo>
                    <a:pt x="19297" y="21"/>
                    <a:pt x="19573" y="0"/>
                    <a:pt x="1988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2" name="Shape">
              <a:extLst>
                <a:ext uri="{FF2B5EF4-FFF2-40B4-BE49-F238E27FC236}">
                  <a16:creationId xmlns:a16="http://schemas.microsoft.com/office/drawing/2014/main" id="{4D408767-615C-4E79-A239-502D23883A99}"/>
                </a:ext>
              </a:extLst>
            </p:cNvPr>
            <p:cNvSpPr/>
            <p:nvPr/>
          </p:nvSpPr>
          <p:spPr>
            <a:xfrm>
              <a:off x="8801099" y="7696199"/>
              <a:ext cx="219967" cy="20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19879" y="285"/>
                  </a:moveTo>
                  <a:cubicBezTo>
                    <a:pt x="20278" y="136"/>
                    <a:pt x="20590" y="54"/>
                    <a:pt x="20827" y="13"/>
                  </a:cubicBezTo>
                  <a:cubicBezTo>
                    <a:pt x="21064" y="-28"/>
                    <a:pt x="21238" y="27"/>
                    <a:pt x="21351" y="163"/>
                  </a:cubicBezTo>
                  <a:cubicBezTo>
                    <a:pt x="21463" y="299"/>
                    <a:pt x="21538" y="531"/>
                    <a:pt x="21563" y="871"/>
                  </a:cubicBezTo>
                  <a:cubicBezTo>
                    <a:pt x="21588" y="1212"/>
                    <a:pt x="21600" y="1676"/>
                    <a:pt x="21600" y="2262"/>
                  </a:cubicBezTo>
                  <a:cubicBezTo>
                    <a:pt x="21600" y="2875"/>
                    <a:pt x="21588" y="3352"/>
                    <a:pt x="21575" y="3692"/>
                  </a:cubicBezTo>
                  <a:cubicBezTo>
                    <a:pt x="21563" y="4033"/>
                    <a:pt x="21525" y="4292"/>
                    <a:pt x="21475" y="4483"/>
                  </a:cubicBezTo>
                  <a:cubicBezTo>
                    <a:pt x="21425" y="4660"/>
                    <a:pt x="21363" y="4796"/>
                    <a:pt x="21263" y="4864"/>
                  </a:cubicBezTo>
                  <a:cubicBezTo>
                    <a:pt x="21176" y="4933"/>
                    <a:pt x="21064" y="5001"/>
                    <a:pt x="20914" y="5042"/>
                  </a:cubicBezTo>
                  <a:lnTo>
                    <a:pt x="16611" y="6609"/>
                  </a:lnTo>
                  <a:lnTo>
                    <a:pt x="16611" y="15399"/>
                  </a:lnTo>
                  <a:lnTo>
                    <a:pt x="20802" y="16884"/>
                  </a:lnTo>
                  <a:cubicBezTo>
                    <a:pt x="20951" y="16939"/>
                    <a:pt x="21089" y="16993"/>
                    <a:pt x="21188" y="17075"/>
                  </a:cubicBezTo>
                  <a:cubicBezTo>
                    <a:pt x="21288" y="17157"/>
                    <a:pt x="21375" y="17279"/>
                    <a:pt x="21438" y="17457"/>
                  </a:cubicBezTo>
                  <a:cubicBezTo>
                    <a:pt x="21500" y="17634"/>
                    <a:pt x="21538" y="17879"/>
                    <a:pt x="21562" y="18192"/>
                  </a:cubicBezTo>
                  <a:cubicBezTo>
                    <a:pt x="21587" y="18506"/>
                    <a:pt x="21600" y="18928"/>
                    <a:pt x="21600" y="19446"/>
                  </a:cubicBezTo>
                  <a:cubicBezTo>
                    <a:pt x="21600" y="20005"/>
                    <a:pt x="21587" y="20427"/>
                    <a:pt x="21550" y="20754"/>
                  </a:cubicBezTo>
                  <a:cubicBezTo>
                    <a:pt x="21513" y="21068"/>
                    <a:pt x="21438" y="21286"/>
                    <a:pt x="21313" y="21408"/>
                  </a:cubicBezTo>
                  <a:cubicBezTo>
                    <a:pt x="21188" y="21531"/>
                    <a:pt x="21001" y="21572"/>
                    <a:pt x="20777" y="21531"/>
                  </a:cubicBezTo>
                  <a:cubicBezTo>
                    <a:pt x="20540" y="21490"/>
                    <a:pt x="20241" y="21408"/>
                    <a:pt x="19854" y="21259"/>
                  </a:cubicBezTo>
                  <a:lnTo>
                    <a:pt x="861" y="14050"/>
                  </a:lnTo>
                  <a:cubicBezTo>
                    <a:pt x="673" y="13981"/>
                    <a:pt x="524" y="13886"/>
                    <a:pt x="399" y="13791"/>
                  </a:cubicBezTo>
                  <a:cubicBezTo>
                    <a:pt x="287" y="13695"/>
                    <a:pt x="200" y="13545"/>
                    <a:pt x="137" y="13327"/>
                  </a:cubicBezTo>
                  <a:cubicBezTo>
                    <a:pt x="75" y="13123"/>
                    <a:pt x="37" y="12823"/>
                    <a:pt x="25" y="12455"/>
                  </a:cubicBezTo>
                  <a:cubicBezTo>
                    <a:pt x="12" y="12087"/>
                    <a:pt x="0" y="11583"/>
                    <a:pt x="0" y="10970"/>
                  </a:cubicBezTo>
                  <a:cubicBezTo>
                    <a:pt x="0" y="10261"/>
                    <a:pt x="12" y="9689"/>
                    <a:pt x="25" y="9266"/>
                  </a:cubicBezTo>
                  <a:cubicBezTo>
                    <a:pt x="37" y="8844"/>
                    <a:pt x="75" y="8517"/>
                    <a:pt x="137" y="8285"/>
                  </a:cubicBezTo>
                  <a:cubicBezTo>
                    <a:pt x="200" y="8053"/>
                    <a:pt x="287" y="7876"/>
                    <a:pt x="412" y="7781"/>
                  </a:cubicBezTo>
                  <a:cubicBezTo>
                    <a:pt x="536" y="7685"/>
                    <a:pt x="698" y="7590"/>
                    <a:pt x="910" y="7522"/>
                  </a:cubicBezTo>
                  <a:lnTo>
                    <a:pt x="19879" y="285"/>
                  </a:lnTo>
                  <a:close/>
                  <a:moveTo>
                    <a:pt x="4178" y="11024"/>
                  </a:moveTo>
                  <a:lnTo>
                    <a:pt x="4178" y="11038"/>
                  </a:lnTo>
                  <a:lnTo>
                    <a:pt x="13282" y="14349"/>
                  </a:lnTo>
                  <a:lnTo>
                    <a:pt x="13282" y="7713"/>
                  </a:lnTo>
                  <a:lnTo>
                    <a:pt x="4178" y="1102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3" name="Shape">
              <a:extLst>
                <a:ext uri="{FF2B5EF4-FFF2-40B4-BE49-F238E27FC236}">
                  <a16:creationId xmlns:a16="http://schemas.microsoft.com/office/drawing/2014/main" id="{0E423138-7649-47D7-A115-AF380896B91B}"/>
                </a:ext>
              </a:extLst>
            </p:cNvPr>
            <p:cNvSpPr/>
            <p:nvPr/>
          </p:nvSpPr>
          <p:spPr>
            <a:xfrm>
              <a:off x="8801100" y="7416799"/>
              <a:ext cx="219203" cy="2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7" y="11"/>
                  </a:moveTo>
                  <a:cubicBezTo>
                    <a:pt x="20999" y="11"/>
                    <a:pt x="21099" y="32"/>
                    <a:pt x="21187" y="86"/>
                  </a:cubicBezTo>
                  <a:cubicBezTo>
                    <a:pt x="21275" y="140"/>
                    <a:pt x="21350" y="237"/>
                    <a:pt x="21400" y="378"/>
                  </a:cubicBezTo>
                  <a:cubicBezTo>
                    <a:pt x="21450" y="518"/>
                    <a:pt x="21500" y="701"/>
                    <a:pt x="21537" y="928"/>
                  </a:cubicBezTo>
                  <a:cubicBezTo>
                    <a:pt x="21575" y="1155"/>
                    <a:pt x="21587" y="1446"/>
                    <a:pt x="21587" y="1803"/>
                  </a:cubicBezTo>
                  <a:cubicBezTo>
                    <a:pt x="21587" y="2148"/>
                    <a:pt x="21575" y="2429"/>
                    <a:pt x="21537" y="2666"/>
                  </a:cubicBezTo>
                  <a:cubicBezTo>
                    <a:pt x="21500" y="2893"/>
                    <a:pt x="21462" y="3076"/>
                    <a:pt x="21400" y="3206"/>
                  </a:cubicBezTo>
                  <a:cubicBezTo>
                    <a:pt x="21350" y="3335"/>
                    <a:pt x="21275" y="3433"/>
                    <a:pt x="21187" y="3487"/>
                  </a:cubicBezTo>
                  <a:cubicBezTo>
                    <a:pt x="21099" y="3540"/>
                    <a:pt x="20999" y="3573"/>
                    <a:pt x="20887" y="3573"/>
                  </a:cubicBezTo>
                  <a:lnTo>
                    <a:pt x="3404" y="3573"/>
                  </a:lnTo>
                  <a:lnTo>
                    <a:pt x="3404" y="3605"/>
                  </a:lnTo>
                  <a:lnTo>
                    <a:pt x="20874" y="8970"/>
                  </a:lnTo>
                  <a:cubicBezTo>
                    <a:pt x="21012" y="9013"/>
                    <a:pt x="21137" y="9067"/>
                    <a:pt x="21237" y="9154"/>
                  </a:cubicBezTo>
                  <a:cubicBezTo>
                    <a:pt x="21337" y="9240"/>
                    <a:pt x="21400" y="9359"/>
                    <a:pt x="21462" y="9510"/>
                  </a:cubicBezTo>
                  <a:cubicBezTo>
                    <a:pt x="21512" y="9661"/>
                    <a:pt x="21550" y="9845"/>
                    <a:pt x="21575" y="10071"/>
                  </a:cubicBezTo>
                  <a:cubicBezTo>
                    <a:pt x="21587" y="10298"/>
                    <a:pt x="21600" y="10579"/>
                    <a:pt x="21600" y="10902"/>
                  </a:cubicBezTo>
                  <a:cubicBezTo>
                    <a:pt x="21600" y="11226"/>
                    <a:pt x="21587" y="11507"/>
                    <a:pt x="21562" y="11734"/>
                  </a:cubicBezTo>
                  <a:cubicBezTo>
                    <a:pt x="21537" y="11960"/>
                    <a:pt x="21487" y="12155"/>
                    <a:pt x="21425" y="12295"/>
                  </a:cubicBezTo>
                  <a:cubicBezTo>
                    <a:pt x="21362" y="12446"/>
                    <a:pt x="21287" y="12565"/>
                    <a:pt x="21200" y="12651"/>
                  </a:cubicBezTo>
                  <a:cubicBezTo>
                    <a:pt x="21112" y="12738"/>
                    <a:pt x="21012" y="12792"/>
                    <a:pt x="20887" y="12824"/>
                  </a:cubicBezTo>
                  <a:lnTo>
                    <a:pt x="3416" y="18005"/>
                  </a:lnTo>
                  <a:lnTo>
                    <a:pt x="3416" y="18038"/>
                  </a:lnTo>
                  <a:lnTo>
                    <a:pt x="20899" y="18038"/>
                  </a:lnTo>
                  <a:cubicBezTo>
                    <a:pt x="21012" y="18038"/>
                    <a:pt x="21112" y="18059"/>
                    <a:pt x="21199" y="18113"/>
                  </a:cubicBezTo>
                  <a:cubicBezTo>
                    <a:pt x="21287" y="18167"/>
                    <a:pt x="21362" y="18264"/>
                    <a:pt x="21412" y="18405"/>
                  </a:cubicBezTo>
                  <a:cubicBezTo>
                    <a:pt x="21462" y="18545"/>
                    <a:pt x="21512" y="18729"/>
                    <a:pt x="21550" y="18955"/>
                  </a:cubicBezTo>
                  <a:cubicBezTo>
                    <a:pt x="21587" y="19182"/>
                    <a:pt x="21600" y="19473"/>
                    <a:pt x="21600" y="19819"/>
                  </a:cubicBezTo>
                  <a:cubicBezTo>
                    <a:pt x="21600" y="20164"/>
                    <a:pt x="21587" y="20445"/>
                    <a:pt x="21550" y="20682"/>
                  </a:cubicBezTo>
                  <a:cubicBezTo>
                    <a:pt x="21512" y="20909"/>
                    <a:pt x="21475" y="21093"/>
                    <a:pt x="21412" y="21233"/>
                  </a:cubicBezTo>
                  <a:cubicBezTo>
                    <a:pt x="21362" y="21373"/>
                    <a:pt x="21287" y="21470"/>
                    <a:pt x="21199" y="21524"/>
                  </a:cubicBezTo>
                  <a:cubicBezTo>
                    <a:pt x="21112" y="21578"/>
                    <a:pt x="21012" y="21600"/>
                    <a:pt x="20899" y="21600"/>
                  </a:cubicBezTo>
                  <a:lnTo>
                    <a:pt x="1752" y="21600"/>
                  </a:lnTo>
                  <a:cubicBezTo>
                    <a:pt x="1189" y="21600"/>
                    <a:pt x="751" y="21470"/>
                    <a:pt x="451" y="21211"/>
                  </a:cubicBezTo>
                  <a:cubicBezTo>
                    <a:pt x="150" y="20952"/>
                    <a:pt x="0" y="20607"/>
                    <a:pt x="0" y="20175"/>
                  </a:cubicBezTo>
                  <a:lnTo>
                    <a:pt x="0" y="17714"/>
                  </a:lnTo>
                  <a:cubicBezTo>
                    <a:pt x="0" y="17271"/>
                    <a:pt x="38" y="16894"/>
                    <a:pt x="125" y="16580"/>
                  </a:cubicBezTo>
                  <a:cubicBezTo>
                    <a:pt x="213" y="16267"/>
                    <a:pt x="350" y="15998"/>
                    <a:pt x="538" y="15760"/>
                  </a:cubicBezTo>
                  <a:cubicBezTo>
                    <a:pt x="726" y="15533"/>
                    <a:pt x="989" y="15339"/>
                    <a:pt x="1301" y="15188"/>
                  </a:cubicBezTo>
                  <a:cubicBezTo>
                    <a:pt x="1614" y="15037"/>
                    <a:pt x="2002" y="14896"/>
                    <a:pt x="2478" y="14789"/>
                  </a:cubicBezTo>
                  <a:lnTo>
                    <a:pt x="15280" y="10784"/>
                  </a:lnTo>
                  <a:lnTo>
                    <a:pt x="15280" y="10730"/>
                  </a:lnTo>
                  <a:lnTo>
                    <a:pt x="2515" y="6574"/>
                  </a:lnTo>
                  <a:cubicBezTo>
                    <a:pt x="2052" y="6444"/>
                    <a:pt x="1652" y="6315"/>
                    <a:pt x="1339" y="6164"/>
                  </a:cubicBezTo>
                  <a:cubicBezTo>
                    <a:pt x="1014" y="6013"/>
                    <a:pt x="763" y="5840"/>
                    <a:pt x="563" y="5646"/>
                  </a:cubicBezTo>
                  <a:cubicBezTo>
                    <a:pt x="363" y="5451"/>
                    <a:pt x="225" y="5214"/>
                    <a:pt x="138" y="4955"/>
                  </a:cubicBezTo>
                  <a:cubicBezTo>
                    <a:pt x="50" y="4685"/>
                    <a:pt x="12" y="4372"/>
                    <a:pt x="12" y="4026"/>
                  </a:cubicBezTo>
                  <a:lnTo>
                    <a:pt x="12" y="1490"/>
                  </a:lnTo>
                  <a:cubicBezTo>
                    <a:pt x="12" y="1231"/>
                    <a:pt x="50" y="1015"/>
                    <a:pt x="125" y="820"/>
                  </a:cubicBezTo>
                  <a:cubicBezTo>
                    <a:pt x="200" y="637"/>
                    <a:pt x="313" y="486"/>
                    <a:pt x="463" y="367"/>
                  </a:cubicBezTo>
                  <a:cubicBezTo>
                    <a:pt x="613" y="248"/>
                    <a:pt x="801" y="162"/>
                    <a:pt x="1014" y="97"/>
                  </a:cubicBezTo>
                  <a:cubicBezTo>
                    <a:pt x="1226" y="32"/>
                    <a:pt x="1477" y="0"/>
                    <a:pt x="1752" y="0"/>
                  </a:cubicBezTo>
                  <a:lnTo>
                    <a:pt x="20887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58037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Business Word Cloud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BCDFCF4-78B2-4A18-BCDA-628F9E939300}"/>
              </a:ext>
            </a:extLst>
          </p:cNvPr>
          <p:cNvGrpSpPr/>
          <p:nvPr/>
        </p:nvGrpSpPr>
        <p:grpSpPr>
          <a:xfrm>
            <a:off x="358068" y="1484280"/>
            <a:ext cx="8427863" cy="4096541"/>
            <a:chOff x="8280399" y="6794500"/>
            <a:chExt cx="5456809" cy="2652397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733AD4CB-EA44-4A5B-A9EE-F2224366B085}"/>
                </a:ext>
              </a:extLst>
            </p:cNvPr>
            <p:cNvSpPr/>
            <p:nvPr/>
          </p:nvSpPr>
          <p:spPr>
            <a:xfrm>
              <a:off x="9740899" y="8077200"/>
              <a:ext cx="236095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127"/>
                  </a:moveTo>
                  <a:cubicBezTo>
                    <a:pt x="21600" y="15893"/>
                    <a:pt x="21449" y="16591"/>
                    <a:pt x="21158" y="17214"/>
                  </a:cubicBezTo>
                  <a:cubicBezTo>
                    <a:pt x="20868" y="17837"/>
                    <a:pt x="20461" y="18384"/>
                    <a:pt x="19950" y="18864"/>
                  </a:cubicBezTo>
                  <a:cubicBezTo>
                    <a:pt x="19439" y="19344"/>
                    <a:pt x="18823" y="19757"/>
                    <a:pt x="18103" y="20102"/>
                  </a:cubicBezTo>
                  <a:cubicBezTo>
                    <a:pt x="17394" y="20447"/>
                    <a:pt x="16604" y="20733"/>
                    <a:pt x="15744" y="20952"/>
                  </a:cubicBezTo>
                  <a:cubicBezTo>
                    <a:pt x="14884" y="21171"/>
                    <a:pt x="13966" y="21339"/>
                    <a:pt x="12990" y="21440"/>
                  </a:cubicBezTo>
                  <a:cubicBezTo>
                    <a:pt x="12014" y="21549"/>
                    <a:pt x="10934" y="21600"/>
                    <a:pt x="9725" y="21600"/>
                  </a:cubicBezTo>
                  <a:lnTo>
                    <a:pt x="1801" y="21600"/>
                  </a:lnTo>
                  <a:cubicBezTo>
                    <a:pt x="1290" y="21600"/>
                    <a:pt x="871" y="21491"/>
                    <a:pt x="523" y="21272"/>
                  </a:cubicBezTo>
                  <a:cubicBezTo>
                    <a:pt x="174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174" y="547"/>
                    <a:pt x="523" y="328"/>
                  </a:cubicBezTo>
                  <a:cubicBezTo>
                    <a:pt x="871" y="109"/>
                    <a:pt x="1290" y="0"/>
                    <a:pt x="1801" y="0"/>
                  </a:cubicBezTo>
                  <a:lnTo>
                    <a:pt x="9284" y="0"/>
                  </a:lnTo>
                  <a:cubicBezTo>
                    <a:pt x="11108" y="0"/>
                    <a:pt x="12653" y="109"/>
                    <a:pt x="13920" y="337"/>
                  </a:cubicBezTo>
                  <a:cubicBezTo>
                    <a:pt x="15186" y="564"/>
                    <a:pt x="16255" y="892"/>
                    <a:pt x="17127" y="1347"/>
                  </a:cubicBezTo>
                  <a:cubicBezTo>
                    <a:pt x="17998" y="1801"/>
                    <a:pt x="18660" y="2365"/>
                    <a:pt x="19113" y="3056"/>
                  </a:cubicBezTo>
                  <a:cubicBezTo>
                    <a:pt x="19567" y="3746"/>
                    <a:pt x="19799" y="4554"/>
                    <a:pt x="19799" y="5488"/>
                  </a:cubicBezTo>
                  <a:cubicBezTo>
                    <a:pt x="19799" y="6010"/>
                    <a:pt x="19706" y="6507"/>
                    <a:pt x="19520" y="6962"/>
                  </a:cubicBezTo>
                  <a:cubicBezTo>
                    <a:pt x="19334" y="7425"/>
                    <a:pt x="19067" y="7845"/>
                    <a:pt x="18718" y="8224"/>
                  </a:cubicBezTo>
                  <a:cubicBezTo>
                    <a:pt x="18370" y="8603"/>
                    <a:pt x="17928" y="8940"/>
                    <a:pt x="17417" y="9226"/>
                  </a:cubicBezTo>
                  <a:cubicBezTo>
                    <a:pt x="16906" y="9512"/>
                    <a:pt x="16313" y="9748"/>
                    <a:pt x="15651" y="9925"/>
                  </a:cubicBezTo>
                  <a:cubicBezTo>
                    <a:pt x="16499" y="10034"/>
                    <a:pt x="17278" y="10228"/>
                    <a:pt x="17986" y="10505"/>
                  </a:cubicBezTo>
                  <a:cubicBezTo>
                    <a:pt x="18695" y="10783"/>
                    <a:pt x="19323" y="11145"/>
                    <a:pt x="19857" y="11583"/>
                  </a:cubicBezTo>
                  <a:cubicBezTo>
                    <a:pt x="20392" y="12021"/>
                    <a:pt x="20810" y="12534"/>
                    <a:pt x="21112" y="13123"/>
                  </a:cubicBezTo>
                  <a:cubicBezTo>
                    <a:pt x="21449" y="13729"/>
                    <a:pt x="21600" y="14386"/>
                    <a:pt x="21600" y="15127"/>
                  </a:cubicBezTo>
                  <a:close/>
                  <a:moveTo>
                    <a:pt x="13769" y="6027"/>
                  </a:moveTo>
                  <a:cubicBezTo>
                    <a:pt x="13769" y="5589"/>
                    <a:pt x="13676" y="5202"/>
                    <a:pt x="13490" y="4857"/>
                  </a:cubicBezTo>
                  <a:cubicBezTo>
                    <a:pt x="13304" y="4512"/>
                    <a:pt x="13025" y="4226"/>
                    <a:pt x="12665" y="3998"/>
                  </a:cubicBezTo>
                  <a:cubicBezTo>
                    <a:pt x="12293" y="3771"/>
                    <a:pt x="11828" y="3594"/>
                    <a:pt x="11271" y="3477"/>
                  </a:cubicBezTo>
                  <a:cubicBezTo>
                    <a:pt x="10713" y="3350"/>
                    <a:pt x="9958" y="3291"/>
                    <a:pt x="9028" y="3291"/>
                  </a:cubicBezTo>
                  <a:lnTo>
                    <a:pt x="5961" y="3291"/>
                  </a:lnTo>
                  <a:lnTo>
                    <a:pt x="5961" y="8898"/>
                  </a:lnTo>
                  <a:lnTo>
                    <a:pt x="9342" y="8898"/>
                  </a:lnTo>
                  <a:cubicBezTo>
                    <a:pt x="10213" y="8898"/>
                    <a:pt x="10910" y="8822"/>
                    <a:pt x="11433" y="8670"/>
                  </a:cubicBezTo>
                  <a:cubicBezTo>
                    <a:pt x="11956" y="8519"/>
                    <a:pt x="12386" y="8317"/>
                    <a:pt x="12734" y="8056"/>
                  </a:cubicBezTo>
                  <a:cubicBezTo>
                    <a:pt x="13083" y="7795"/>
                    <a:pt x="13339" y="7492"/>
                    <a:pt x="13501" y="7138"/>
                  </a:cubicBezTo>
                  <a:cubicBezTo>
                    <a:pt x="13687" y="6785"/>
                    <a:pt x="13769" y="6423"/>
                    <a:pt x="13769" y="6027"/>
                  </a:cubicBezTo>
                  <a:close/>
                  <a:moveTo>
                    <a:pt x="15314" y="15270"/>
                  </a:moveTo>
                  <a:cubicBezTo>
                    <a:pt x="15314" y="14773"/>
                    <a:pt x="15198" y="14319"/>
                    <a:pt x="14965" y="13923"/>
                  </a:cubicBezTo>
                  <a:cubicBezTo>
                    <a:pt x="14733" y="13527"/>
                    <a:pt x="14396" y="13199"/>
                    <a:pt x="13955" y="12930"/>
                  </a:cubicBezTo>
                  <a:cubicBezTo>
                    <a:pt x="13513" y="12660"/>
                    <a:pt x="12944" y="12458"/>
                    <a:pt x="12247" y="12315"/>
                  </a:cubicBezTo>
                  <a:cubicBezTo>
                    <a:pt x="11561" y="12172"/>
                    <a:pt x="10655" y="12096"/>
                    <a:pt x="9551" y="12096"/>
                  </a:cubicBezTo>
                  <a:lnTo>
                    <a:pt x="5961" y="12096"/>
                  </a:lnTo>
                  <a:lnTo>
                    <a:pt x="5961" y="18233"/>
                  </a:lnTo>
                  <a:lnTo>
                    <a:pt x="10341" y="18233"/>
                  </a:lnTo>
                  <a:cubicBezTo>
                    <a:pt x="11189" y="18233"/>
                    <a:pt x="11898" y="18166"/>
                    <a:pt x="12467" y="18039"/>
                  </a:cubicBezTo>
                  <a:cubicBezTo>
                    <a:pt x="13048" y="17913"/>
                    <a:pt x="13536" y="17719"/>
                    <a:pt x="13966" y="17475"/>
                  </a:cubicBezTo>
                  <a:cubicBezTo>
                    <a:pt x="14384" y="17223"/>
                    <a:pt x="14721" y="16911"/>
                    <a:pt x="14954" y="16541"/>
                  </a:cubicBezTo>
                  <a:cubicBezTo>
                    <a:pt x="15198" y="16179"/>
                    <a:pt x="15314" y="15750"/>
                    <a:pt x="15314" y="15270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9FCC8FB2-655A-45F4-B7A2-E7F9C0C1D827}"/>
                </a:ext>
              </a:extLst>
            </p:cNvPr>
            <p:cNvSpPr/>
            <p:nvPr/>
          </p:nvSpPr>
          <p:spPr>
            <a:xfrm>
              <a:off x="10032999" y="8077199"/>
              <a:ext cx="266321" cy="332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9" y="13362"/>
                  </a:moveTo>
                  <a:cubicBezTo>
                    <a:pt x="21569" y="14655"/>
                    <a:pt x="21332" y="15817"/>
                    <a:pt x="20858" y="16838"/>
                  </a:cubicBezTo>
                  <a:cubicBezTo>
                    <a:pt x="20385" y="17860"/>
                    <a:pt x="19684" y="18725"/>
                    <a:pt x="18757" y="19433"/>
                  </a:cubicBezTo>
                  <a:cubicBezTo>
                    <a:pt x="17830" y="20142"/>
                    <a:pt x="16687" y="20677"/>
                    <a:pt x="15327" y="21048"/>
                  </a:cubicBezTo>
                  <a:cubicBezTo>
                    <a:pt x="13967" y="21419"/>
                    <a:pt x="12402" y="21600"/>
                    <a:pt x="10630" y="21600"/>
                  </a:cubicBezTo>
                  <a:cubicBezTo>
                    <a:pt x="8972" y="21600"/>
                    <a:pt x="7478" y="21435"/>
                    <a:pt x="6160" y="21106"/>
                  </a:cubicBezTo>
                  <a:cubicBezTo>
                    <a:pt x="4841" y="20776"/>
                    <a:pt x="3719" y="20274"/>
                    <a:pt x="2812" y="19598"/>
                  </a:cubicBezTo>
                  <a:cubicBezTo>
                    <a:pt x="1895" y="18923"/>
                    <a:pt x="1205" y="18082"/>
                    <a:pt x="721" y="17077"/>
                  </a:cubicBezTo>
                  <a:cubicBezTo>
                    <a:pt x="237" y="16072"/>
                    <a:pt x="0" y="14894"/>
                    <a:pt x="0" y="13543"/>
                  </a:cubicBezTo>
                  <a:lnTo>
                    <a:pt x="0" y="692"/>
                  </a:lnTo>
                  <a:cubicBezTo>
                    <a:pt x="0" y="585"/>
                    <a:pt x="41" y="486"/>
                    <a:pt x="124" y="395"/>
                  </a:cubicBezTo>
                  <a:cubicBezTo>
                    <a:pt x="206" y="305"/>
                    <a:pt x="350" y="239"/>
                    <a:pt x="567" y="181"/>
                  </a:cubicBezTo>
                  <a:cubicBezTo>
                    <a:pt x="773" y="124"/>
                    <a:pt x="1051" y="82"/>
                    <a:pt x="1391" y="49"/>
                  </a:cubicBezTo>
                  <a:cubicBezTo>
                    <a:pt x="1730" y="17"/>
                    <a:pt x="2163" y="0"/>
                    <a:pt x="2699" y="0"/>
                  </a:cubicBezTo>
                  <a:cubicBezTo>
                    <a:pt x="3214" y="0"/>
                    <a:pt x="3646" y="17"/>
                    <a:pt x="3986" y="49"/>
                  </a:cubicBezTo>
                  <a:cubicBezTo>
                    <a:pt x="4326" y="82"/>
                    <a:pt x="4594" y="124"/>
                    <a:pt x="4800" y="181"/>
                  </a:cubicBezTo>
                  <a:cubicBezTo>
                    <a:pt x="5006" y="239"/>
                    <a:pt x="5150" y="305"/>
                    <a:pt x="5243" y="395"/>
                  </a:cubicBezTo>
                  <a:cubicBezTo>
                    <a:pt x="5336" y="486"/>
                    <a:pt x="5377" y="577"/>
                    <a:pt x="5377" y="692"/>
                  </a:cubicBezTo>
                  <a:lnTo>
                    <a:pt x="5377" y="13164"/>
                  </a:lnTo>
                  <a:cubicBezTo>
                    <a:pt x="5377" y="14005"/>
                    <a:pt x="5511" y="14730"/>
                    <a:pt x="5768" y="15347"/>
                  </a:cubicBezTo>
                  <a:cubicBezTo>
                    <a:pt x="6026" y="15965"/>
                    <a:pt x="6397" y="16468"/>
                    <a:pt x="6881" y="16871"/>
                  </a:cubicBezTo>
                  <a:cubicBezTo>
                    <a:pt x="7365" y="17275"/>
                    <a:pt x="7942" y="17580"/>
                    <a:pt x="8611" y="17778"/>
                  </a:cubicBezTo>
                  <a:cubicBezTo>
                    <a:pt x="9281" y="17984"/>
                    <a:pt x="10033" y="18082"/>
                    <a:pt x="10867" y="18082"/>
                  </a:cubicBezTo>
                  <a:cubicBezTo>
                    <a:pt x="11712" y="18082"/>
                    <a:pt x="12464" y="17975"/>
                    <a:pt x="13133" y="17769"/>
                  </a:cubicBezTo>
                  <a:cubicBezTo>
                    <a:pt x="13803" y="17563"/>
                    <a:pt x="14369" y="17259"/>
                    <a:pt x="14833" y="16863"/>
                  </a:cubicBezTo>
                  <a:cubicBezTo>
                    <a:pt x="15296" y="16468"/>
                    <a:pt x="15657" y="15973"/>
                    <a:pt x="15904" y="15397"/>
                  </a:cubicBezTo>
                  <a:cubicBezTo>
                    <a:pt x="16151" y="14812"/>
                    <a:pt x="16285" y="14153"/>
                    <a:pt x="16285" y="13411"/>
                  </a:cubicBezTo>
                  <a:lnTo>
                    <a:pt x="16285" y="692"/>
                  </a:lnTo>
                  <a:cubicBezTo>
                    <a:pt x="16285" y="585"/>
                    <a:pt x="16326" y="486"/>
                    <a:pt x="16409" y="395"/>
                  </a:cubicBezTo>
                  <a:cubicBezTo>
                    <a:pt x="16491" y="305"/>
                    <a:pt x="16635" y="239"/>
                    <a:pt x="16841" y="181"/>
                  </a:cubicBezTo>
                  <a:cubicBezTo>
                    <a:pt x="17047" y="124"/>
                    <a:pt x="17325" y="82"/>
                    <a:pt x="17665" y="49"/>
                  </a:cubicBezTo>
                  <a:cubicBezTo>
                    <a:pt x="18015" y="16"/>
                    <a:pt x="18448" y="0"/>
                    <a:pt x="18963" y="0"/>
                  </a:cubicBezTo>
                  <a:cubicBezTo>
                    <a:pt x="19478" y="0"/>
                    <a:pt x="19911" y="16"/>
                    <a:pt x="20240" y="49"/>
                  </a:cubicBezTo>
                  <a:cubicBezTo>
                    <a:pt x="20570" y="82"/>
                    <a:pt x="20838" y="124"/>
                    <a:pt x="21044" y="181"/>
                  </a:cubicBezTo>
                  <a:cubicBezTo>
                    <a:pt x="21250" y="239"/>
                    <a:pt x="21394" y="305"/>
                    <a:pt x="21476" y="395"/>
                  </a:cubicBezTo>
                  <a:cubicBezTo>
                    <a:pt x="21559" y="486"/>
                    <a:pt x="21600" y="577"/>
                    <a:pt x="21600" y="692"/>
                  </a:cubicBezTo>
                  <a:lnTo>
                    <a:pt x="21600" y="13362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36955BE0-BB22-4956-9397-AECB25F06EE9}"/>
                </a:ext>
              </a:extLst>
            </p:cNvPr>
            <p:cNvSpPr/>
            <p:nvPr/>
          </p:nvSpPr>
          <p:spPr>
            <a:xfrm>
              <a:off x="103504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54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1"/>
                    <a:pt x="800" y="16476"/>
                    <a:pt x="980" y="16476"/>
                  </a:cubicBezTo>
                  <a:cubicBezTo>
                    <a:pt x="1225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80" y="17997"/>
                  </a:cubicBezTo>
                  <a:cubicBezTo>
                    <a:pt x="12225" y="17875"/>
                    <a:pt x="12779" y="17696"/>
                    <a:pt x="13231" y="17477"/>
                  </a:cubicBezTo>
                  <a:cubicBezTo>
                    <a:pt x="13682" y="17249"/>
                    <a:pt x="14030" y="16973"/>
                    <a:pt x="14262" y="16639"/>
                  </a:cubicBezTo>
                  <a:cubicBezTo>
                    <a:pt x="14495" y="16306"/>
                    <a:pt x="14624" y="15932"/>
                    <a:pt x="14624" y="15525"/>
                  </a:cubicBezTo>
                  <a:cubicBezTo>
                    <a:pt x="14624" y="15053"/>
                    <a:pt x="14417" y="14647"/>
                    <a:pt x="14005" y="14305"/>
                  </a:cubicBezTo>
                  <a:cubicBezTo>
                    <a:pt x="13592" y="13964"/>
                    <a:pt x="13063" y="13663"/>
                    <a:pt x="12406" y="13402"/>
                  </a:cubicBezTo>
                  <a:cubicBezTo>
                    <a:pt x="11748" y="13142"/>
                    <a:pt x="11000" y="12890"/>
                    <a:pt x="10175" y="12662"/>
                  </a:cubicBezTo>
                  <a:cubicBezTo>
                    <a:pt x="9336" y="12435"/>
                    <a:pt x="8472" y="12191"/>
                    <a:pt x="7596" y="11930"/>
                  </a:cubicBezTo>
                  <a:cubicBezTo>
                    <a:pt x="6719" y="11670"/>
                    <a:pt x="5855" y="11377"/>
                    <a:pt x="5016" y="11052"/>
                  </a:cubicBezTo>
                  <a:cubicBezTo>
                    <a:pt x="4178" y="10727"/>
                    <a:pt x="3430" y="10336"/>
                    <a:pt x="2786" y="9873"/>
                  </a:cubicBezTo>
                  <a:cubicBezTo>
                    <a:pt x="2128" y="9417"/>
                    <a:pt x="1599" y="8873"/>
                    <a:pt x="1187" y="8255"/>
                  </a:cubicBezTo>
                  <a:cubicBezTo>
                    <a:pt x="774" y="7628"/>
                    <a:pt x="568" y="6888"/>
                    <a:pt x="568" y="6018"/>
                  </a:cubicBezTo>
                  <a:cubicBezTo>
                    <a:pt x="568" y="5018"/>
                    <a:pt x="864" y="4139"/>
                    <a:pt x="1444" y="3383"/>
                  </a:cubicBezTo>
                  <a:cubicBezTo>
                    <a:pt x="2025" y="2627"/>
                    <a:pt x="2824" y="2001"/>
                    <a:pt x="3817" y="1496"/>
                  </a:cubicBezTo>
                  <a:cubicBezTo>
                    <a:pt x="4810" y="1000"/>
                    <a:pt x="5984" y="626"/>
                    <a:pt x="7351" y="374"/>
                  </a:cubicBezTo>
                  <a:cubicBezTo>
                    <a:pt x="8705" y="130"/>
                    <a:pt x="10136" y="0"/>
                    <a:pt x="11658" y="0"/>
                  </a:cubicBezTo>
                  <a:cubicBezTo>
                    <a:pt x="12444" y="0"/>
                    <a:pt x="13231" y="41"/>
                    <a:pt x="14005" y="114"/>
                  </a:cubicBezTo>
                  <a:cubicBezTo>
                    <a:pt x="14791" y="187"/>
                    <a:pt x="15526" y="293"/>
                    <a:pt x="16197" y="423"/>
                  </a:cubicBezTo>
                  <a:cubicBezTo>
                    <a:pt x="16881" y="553"/>
                    <a:pt x="17487" y="699"/>
                    <a:pt x="18015" y="862"/>
                  </a:cubicBezTo>
                  <a:cubicBezTo>
                    <a:pt x="18544" y="1025"/>
                    <a:pt x="18892" y="1155"/>
                    <a:pt x="19060" y="1269"/>
                  </a:cubicBezTo>
                  <a:cubicBezTo>
                    <a:pt x="19227" y="1374"/>
                    <a:pt x="19343" y="1472"/>
                    <a:pt x="19408" y="1545"/>
                  </a:cubicBezTo>
                  <a:cubicBezTo>
                    <a:pt x="19472" y="1618"/>
                    <a:pt x="19524" y="1716"/>
                    <a:pt x="19563" y="1846"/>
                  </a:cubicBezTo>
                  <a:cubicBezTo>
                    <a:pt x="19601" y="1968"/>
                    <a:pt x="19640" y="2123"/>
                    <a:pt x="19653" y="2310"/>
                  </a:cubicBezTo>
                  <a:cubicBezTo>
                    <a:pt x="19666" y="2497"/>
                    <a:pt x="19679" y="2733"/>
                    <a:pt x="19679" y="3009"/>
                  </a:cubicBezTo>
                  <a:cubicBezTo>
                    <a:pt x="19679" y="3318"/>
                    <a:pt x="19666" y="3586"/>
                    <a:pt x="19640" y="3798"/>
                  </a:cubicBezTo>
                  <a:cubicBezTo>
                    <a:pt x="19614" y="4009"/>
                    <a:pt x="19576" y="4188"/>
                    <a:pt x="19511" y="4326"/>
                  </a:cubicBezTo>
                  <a:cubicBezTo>
                    <a:pt x="19447" y="4465"/>
                    <a:pt x="19369" y="4570"/>
                    <a:pt x="19253" y="4636"/>
                  </a:cubicBezTo>
                  <a:cubicBezTo>
                    <a:pt x="19137" y="4701"/>
                    <a:pt x="18995" y="4733"/>
                    <a:pt x="18802" y="4733"/>
                  </a:cubicBezTo>
                  <a:cubicBezTo>
                    <a:pt x="18608" y="4733"/>
                    <a:pt x="18312" y="4660"/>
                    <a:pt x="17912" y="4505"/>
                  </a:cubicBezTo>
                  <a:cubicBezTo>
                    <a:pt x="17499" y="4359"/>
                    <a:pt x="16997" y="4188"/>
                    <a:pt x="16403" y="4017"/>
                  </a:cubicBezTo>
                  <a:cubicBezTo>
                    <a:pt x="15810" y="3839"/>
                    <a:pt x="15114" y="3676"/>
                    <a:pt x="14327" y="3538"/>
                  </a:cubicBezTo>
                  <a:cubicBezTo>
                    <a:pt x="13541" y="3391"/>
                    <a:pt x="12677" y="3318"/>
                    <a:pt x="11748" y="3318"/>
                  </a:cubicBezTo>
                  <a:cubicBezTo>
                    <a:pt x="11013" y="3318"/>
                    <a:pt x="10381" y="3375"/>
                    <a:pt x="9827" y="3489"/>
                  </a:cubicBezTo>
                  <a:cubicBezTo>
                    <a:pt x="9285" y="3603"/>
                    <a:pt x="8821" y="3757"/>
                    <a:pt x="8460" y="3961"/>
                  </a:cubicBezTo>
                  <a:cubicBezTo>
                    <a:pt x="8099" y="4156"/>
                    <a:pt x="7815" y="4400"/>
                    <a:pt x="7647" y="4676"/>
                  </a:cubicBezTo>
                  <a:cubicBezTo>
                    <a:pt x="7480" y="4953"/>
                    <a:pt x="7377" y="5254"/>
                    <a:pt x="7377" y="5563"/>
                  </a:cubicBezTo>
                  <a:cubicBezTo>
                    <a:pt x="7377" y="6026"/>
                    <a:pt x="7570" y="6425"/>
                    <a:pt x="7983" y="6766"/>
                  </a:cubicBezTo>
                  <a:cubicBezTo>
                    <a:pt x="8382" y="7108"/>
                    <a:pt x="8924" y="7409"/>
                    <a:pt x="9595" y="7669"/>
                  </a:cubicBezTo>
                  <a:cubicBezTo>
                    <a:pt x="10265" y="7929"/>
                    <a:pt x="11026" y="8181"/>
                    <a:pt x="11877" y="8409"/>
                  </a:cubicBezTo>
                  <a:cubicBezTo>
                    <a:pt x="12728" y="8637"/>
                    <a:pt x="13592" y="8881"/>
                    <a:pt x="14482" y="9141"/>
                  </a:cubicBezTo>
                  <a:cubicBezTo>
                    <a:pt x="15372" y="9401"/>
                    <a:pt x="16236" y="9694"/>
                    <a:pt x="17087" y="10019"/>
                  </a:cubicBezTo>
                  <a:cubicBezTo>
                    <a:pt x="17938" y="10345"/>
                    <a:pt x="18699" y="10735"/>
                    <a:pt x="19357" y="11198"/>
                  </a:cubicBezTo>
                  <a:cubicBezTo>
                    <a:pt x="20027" y="11654"/>
                    <a:pt x="20556" y="12191"/>
                    <a:pt x="20968" y="12809"/>
                  </a:cubicBezTo>
                  <a:cubicBezTo>
                    <a:pt x="21394" y="13394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8711CB41-3715-4D92-B19A-05407EF07BCD}"/>
                </a:ext>
              </a:extLst>
            </p:cNvPr>
            <p:cNvSpPr/>
            <p:nvPr/>
          </p:nvSpPr>
          <p:spPr>
            <a:xfrm>
              <a:off x="10617199" y="8077199"/>
              <a:ext cx="66550" cy="328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9"/>
                  </a:moveTo>
                  <a:cubicBezTo>
                    <a:pt x="21600" y="21008"/>
                    <a:pt x="21435" y="21108"/>
                    <a:pt x="21064" y="21200"/>
                  </a:cubicBezTo>
                  <a:cubicBezTo>
                    <a:pt x="20693" y="21291"/>
                    <a:pt x="20116" y="21358"/>
                    <a:pt x="19292" y="21417"/>
                  </a:cubicBezTo>
                  <a:cubicBezTo>
                    <a:pt x="18467" y="21475"/>
                    <a:pt x="17395" y="21517"/>
                    <a:pt x="16035" y="21550"/>
                  </a:cubicBezTo>
                  <a:cubicBezTo>
                    <a:pt x="14675" y="21583"/>
                    <a:pt x="12944" y="21600"/>
                    <a:pt x="10800" y="21600"/>
                  </a:cubicBezTo>
                  <a:cubicBezTo>
                    <a:pt x="8739" y="21600"/>
                    <a:pt x="7008" y="21583"/>
                    <a:pt x="5606" y="21550"/>
                  </a:cubicBezTo>
                  <a:cubicBezTo>
                    <a:pt x="4204" y="21517"/>
                    <a:pt x="3133" y="21475"/>
                    <a:pt x="2308" y="21417"/>
                  </a:cubicBezTo>
                  <a:cubicBezTo>
                    <a:pt x="1484" y="21358"/>
                    <a:pt x="907" y="21291"/>
                    <a:pt x="536" y="21200"/>
                  </a:cubicBezTo>
                  <a:cubicBezTo>
                    <a:pt x="165" y="21108"/>
                    <a:pt x="0" y="21016"/>
                    <a:pt x="0" y="20899"/>
                  </a:cubicBezTo>
                  <a:lnTo>
                    <a:pt x="0" y="701"/>
                  </a:lnTo>
                  <a:cubicBezTo>
                    <a:pt x="0" y="592"/>
                    <a:pt x="165" y="492"/>
                    <a:pt x="536" y="400"/>
                  </a:cubicBezTo>
                  <a:cubicBezTo>
                    <a:pt x="907" y="309"/>
                    <a:pt x="1484" y="242"/>
                    <a:pt x="2350" y="183"/>
                  </a:cubicBezTo>
                  <a:cubicBezTo>
                    <a:pt x="3174" y="125"/>
                    <a:pt x="4287" y="83"/>
                    <a:pt x="5647" y="50"/>
                  </a:cubicBezTo>
                  <a:cubicBezTo>
                    <a:pt x="7008" y="17"/>
                    <a:pt x="8739" y="0"/>
                    <a:pt x="10800" y="0"/>
                  </a:cubicBezTo>
                  <a:cubicBezTo>
                    <a:pt x="12944" y="0"/>
                    <a:pt x="14675" y="17"/>
                    <a:pt x="16035" y="50"/>
                  </a:cubicBezTo>
                  <a:cubicBezTo>
                    <a:pt x="17396" y="83"/>
                    <a:pt x="18467" y="125"/>
                    <a:pt x="19292" y="183"/>
                  </a:cubicBezTo>
                  <a:cubicBezTo>
                    <a:pt x="20116" y="242"/>
                    <a:pt x="20693" y="309"/>
                    <a:pt x="21064" y="400"/>
                  </a:cubicBezTo>
                  <a:cubicBezTo>
                    <a:pt x="21435" y="492"/>
                    <a:pt x="21600" y="584"/>
                    <a:pt x="21600" y="701"/>
                  </a:cubicBezTo>
                  <a:lnTo>
                    <a:pt x="21600" y="20899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14F21A8C-5D18-48FA-BC8F-44514F741A8D}"/>
                </a:ext>
              </a:extLst>
            </p:cNvPr>
            <p:cNvSpPr/>
            <p:nvPr/>
          </p:nvSpPr>
          <p:spPr>
            <a:xfrm>
              <a:off x="10744200" y="8077200"/>
              <a:ext cx="268478" cy="32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7"/>
                  </a:moveTo>
                  <a:cubicBezTo>
                    <a:pt x="21600" y="20237"/>
                    <a:pt x="21549" y="20463"/>
                    <a:pt x="21437" y="20664"/>
                  </a:cubicBezTo>
                  <a:cubicBezTo>
                    <a:pt x="21324" y="20864"/>
                    <a:pt x="21181" y="21032"/>
                    <a:pt x="20997" y="21157"/>
                  </a:cubicBezTo>
                  <a:cubicBezTo>
                    <a:pt x="20813" y="21291"/>
                    <a:pt x="20599" y="21383"/>
                    <a:pt x="20353" y="21450"/>
                  </a:cubicBezTo>
                  <a:cubicBezTo>
                    <a:pt x="20108" y="21508"/>
                    <a:pt x="19853" y="21541"/>
                    <a:pt x="19597" y="21541"/>
                  </a:cubicBezTo>
                  <a:lnTo>
                    <a:pt x="17329" y="21541"/>
                  </a:lnTo>
                  <a:cubicBezTo>
                    <a:pt x="16859" y="21541"/>
                    <a:pt x="16450" y="21500"/>
                    <a:pt x="16103" y="21424"/>
                  </a:cubicBezTo>
                  <a:cubicBezTo>
                    <a:pt x="15756" y="21349"/>
                    <a:pt x="15439" y="21207"/>
                    <a:pt x="15153" y="20998"/>
                  </a:cubicBezTo>
                  <a:cubicBezTo>
                    <a:pt x="14867" y="20798"/>
                    <a:pt x="14581" y="20513"/>
                    <a:pt x="14315" y="20171"/>
                  </a:cubicBezTo>
                  <a:cubicBezTo>
                    <a:pt x="14049" y="19819"/>
                    <a:pt x="13743" y="19376"/>
                    <a:pt x="13406" y="18816"/>
                  </a:cubicBezTo>
                  <a:lnTo>
                    <a:pt x="6887" y="8794"/>
                  </a:lnTo>
                  <a:cubicBezTo>
                    <a:pt x="6509" y="8200"/>
                    <a:pt x="6120" y="7557"/>
                    <a:pt x="5732" y="6863"/>
                  </a:cubicBezTo>
                  <a:cubicBezTo>
                    <a:pt x="5344" y="6169"/>
                    <a:pt x="4986" y="5500"/>
                    <a:pt x="4680" y="4848"/>
                  </a:cubicBezTo>
                  <a:lnTo>
                    <a:pt x="4639" y="4848"/>
                  </a:lnTo>
                  <a:cubicBezTo>
                    <a:pt x="4690" y="5642"/>
                    <a:pt x="4731" y="6437"/>
                    <a:pt x="4761" y="7222"/>
                  </a:cubicBezTo>
                  <a:cubicBezTo>
                    <a:pt x="4792" y="8016"/>
                    <a:pt x="4802" y="8827"/>
                    <a:pt x="4802" y="9663"/>
                  </a:cubicBezTo>
                  <a:lnTo>
                    <a:pt x="4802" y="20881"/>
                  </a:lnTo>
                  <a:cubicBezTo>
                    <a:pt x="4802" y="20990"/>
                    <a:pt x="4761" y="21090"/>
                    <a:pt x="4690" y="21182"/>
                  </a:cubicBezTo>
                  <a:cubicBezTo>
                    <a:pt x="4618" y="21274"/>
                    <a:pt x="4485" y="21349"/>
                    <a:pt x="4302" y="21408"/>
                  </a:cubicBezTo>
                  <a:cubicBezTo>
                    <a:pt x="4118" y="21466"/>
                    <a:pt x="3872" y="21516"/>
                    <a:pt x="3566" y="21550"/>
                  </a:cubicBezTo>
                  <a:cubicBezTo>
                    <a:pt x="3259" y="21583"/>
                    <a:pt x="2861" y="21600"/>
                    <a:pt x="2370" y="21600"/>
                  </a:cubicBezTo>
                  <a:cubicBezTo>
                    <a:pt x="1900" y="21600"/>
                    <a:pt x="1502" y="21583"/>
                    <a:pt x="1195" y="21550"/>
                  </a:cubicBezTo>
                  <a:cubicBezTo>
                    <a:pt x="889" y="21516"/>
                    <a:pt x="644" y="21466"/>
                    <a:pt x="470" y="21408"/>
                  </a:cubicBezTo>
                  <a:cubicBezTo>
                    <a:pt x="296" y="21349"/>
                    <a:pt x="174" y="21274"/>
                    <a:pt x="102" y="21182"/>
                  </a:cubicBezTo>
                  <a:cubicBezTo>
                    <a:pt x="31" y="21090"/>
                    <a:pt x="0" y="20998"/>
                    <a:pt x="0" y="20881"/>
                  </a:cubicBezTo>
                  <a:lnTo>
                    <a:pt x="0" y="1613"/>
                  </a:lnTo>
                  <a:cubicBezTo>
                    <a:pt x="0" y="1095"/>
                    <a:pt x="184" y="702"/>
                    <a:pt x="552" y="443"/>
                  </a:cubicBezTo>
                  <a:cubicBezTo>
                    <a:pt x="920" y="184"/>
                    <a:pt x="1379" y="50"/>
                    <a:pt x="1921" y="50"/>
                  </a:cubicBezTo>
                  <a:lnTo>
                    <a:pt x="4772" y="50"/>
                  </a:lnTo>
                  <a:cubicBezTo>
                    <a:pt x="5282" y="50"/>
                    <a:pt x="5712" y="84"/>
                    <a:pt x="6069" y="159"/>
                  </a:cubicBezTo>
                  <a:cubicBezTo>
                    <a:pt x="6417" y="234"/>
                    <a:pt x="6733" y="351"/>
                    <a:pt x="7009" y="518"/>
                  </a:cubicBezTo>
                  <a:cubicBezTo>
                    <a:pt x="7285" y="685"/>
                    <a:pt x="7551" y="911"/>
                    <a:pt x="7786" y="1204"/>
                  </a:cubicBezTo>
                  <a:cubicBezTo>
                    <a:pt x="8031" y="1496"/>
                    <a:pt x="8276" y="1856"/>
                    <a:pt x="8532" y="2290"/>
                  </a:cubicBezTo>
                  <a:lnTo>
                    <a:pt x="13640" y="10131"/>
                  </a:lnTo>
                  <a:cubicBezTo>
                    <a:pt x="13937" y="10608"/>
                    <a:pt x="14233" y="11076"/>
                    <a:pt x="14519" y="11527"/>
                  </a:cubicBezTo>
                  <a:cubicBezTo>
                    <a:pt x="14805" y="11987"/>
                    <a:pt x="15091" y="12447"/>
                    <a:pt x="15357" y="12907"/>
                  </a:cubicBezTo>
                  <a:cubicBezTo>
                    <a:pt x="15623" y="13366"/>
                    <a:pt x="15888" y="13818"/>
                    <a:pt x="16144" y="14261"/>
                  </a:cubicBezTo>
                  <a:cubicBezTo>
                    <a:pt x="16399" y="14704"/>
                    <a:pt x="16655" y="15147"/>
                    <a:pt x="16890" y="15590"/>
                  </a:cubicBezTo>
                  <a:lnTo>
                    <a:pt x="16910" y="15590"/>
                  </a:lnTo>
                  <a:cubicBezTo>
                    <a:pt x="16869" y="14821"/>
                    <a:pt x="16839" y="14010"/>
                    <a:pt x="16818" y="13174"/>
                  </a:cubicBezTo>
                  <a:cubicBezTo>
                    <a:pt x="16798" y="12338"/>
                    <a:pt x="16787" y="11536"/>
                    <a:pt x="16787" y="10775"/>
                  </a:cubicBezTo>
                  <a:lnTo>
                    <a:pt x="16787" y="719"/>
                  </a:lnTo>
                  <a:cubicBezTo>
                    <a:pt x="16787" y="610"/>
                    <a:pt x="16828" y="510"/>
                    <a:pt x="16910" y="418"/>
                  </a:cubicBezTo>
                  <a:cubicBezTo>
                    <a:pt x="16992" y="326"/>
                    <a:pt x="17125" y="251"/>
                    <a:pt x="17319" y="184"/>
                  </a:cubicBezTo>
                  <a:cubicBezTo>
                    <a:pt x="17503" y="117"/>
                    <a:pt x="17758" y="67"/>
                    <a:pt x="18065" y="42"/>
                  </a:cubicBezTo>
                  <a:cubicBezTo>
                    <a:pt x="18371" y="17"/>
                    <a:pt x="18770" y="0"/>
                    <a:pt x="19260" y="0"/>
                  </a:cubicBezTo>
                  <a:cubicBezTo>
                    <a:pt x="19720" y="0"/>
                    <a:pt x="20108" y="17"/>
                    <a:pt x="20415" y="42"/>
                  </a:cubicBezTo>
                  <a:cubicBezTo>
                    <a:pt x="20721" y="67"/>
                    <a:pt x="20966" y="117"/>
                    <a:pt x="21130" y="184"/>
                  </a:cubicBezTo>
                  <a:cubicBezTo>
                    <a:pt x="21304" y="251"/>
                    <a:pt x="21416" y="326"/>
                    <a:pt x="21488" y="418"/>
                  </a:cubicBezTo>
                  <a:cubicBezTo>
                    <a:pt x="21559" y="510"/>
                    <a:pt x="21590" y="602"/>
                    <a:pt x="21590" y="719"/>
                  </a:cubicBezTo>
                  <a:lnTo>
                    <a:pt x="21590" y="19987"/>
                  </a:ln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2AC2235B-752C-43CD-9240-8D08C626A41A}"/>
                </a:ext>
              </a:extLst>
            </p:cNvPr>
            <p:cNvSpPr/>
            <p:nvPr/>
          </p:nvSpPr>
          <p:spPr>
            <a:xfrm>
              <a:off x="11087100" y="8077200"/>
              <a:ext cx="193295" cy="325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3"/>
                  </a:moveTo>
                  <a:cubicBezTo>
                    <a:pt x="21600" y="20203"/>
                    <a:pt x="21572" y="20472"/>
                    <a:pt x="21529" y="20691"/>
                  </a:cubicBezTo>
                  <a:cubicBezTo>
                    <a:pt x="21487" y="20910"/>
                    <a:pt x="21415" y="21087"/>
                    <a:pt x="21316" y="21213"/>
                  </a:cubicBezTo>
                  <a:cubicBezTo>
                    <a:pt x="21217" y="21347"/>
                    <a:pt x="21103" y="21440"/>
                    <a:pt x="20961" y="21507"/>
                  </a:cubicBezTo>
                  <a:cubicBezTo>
                    <a:pt x="20819" y="21566"/>
                    <a:pt x="20663" y="21600"/>
                    <a:pt x="20493" y="21600"/>
                  </a:cubicBezTo>
                  <a:lnTo>
                    <a:pt x="2200" y="21600"/>
                  </a:lnTo>
                  <a:cubicBezTo>
                    <a:pt x="1575" y="21600"/>
                    <a:pt x="1064" y="21491"/>
                    <a:pt x="639" y="21272"/>
                  </a:cubicBezTo>
                  <a:cubicBezTo>
                    <a:pt x="213" y="21053"/>
                    <a:pt x="0" y="20699"/>
                    <a:pt x="0" y="20211"/>
                  </a:cubicBezTo>
                  <a:lnTo>
                    <a:pt x="0" y="1389"/>
                  </a:lnTo>
                  <a:cubicBezTo>
                    <a:pt x="0" y="901"/>
                    <a:pt x="213" y="547"/>
                    <a:pt x="639" y="328"/>
                  </a:cubicBezTo>
                  <a:cubicBezTo>
                    <a:pt x="1064" y="109"/>
                    <a:pt x="1575" y="0"/>
                    <a:pt x="2200" y="0"/>
                  </a:cubicBezTo>
                  <a:lnTo>
                    <a:pt x="20379" y="0"/>
                  </a:lnTo>
                  <a:cubicBezTo>
                    <a:pt x="20550" y="0"/>
                    <a:pt x="20692" y="25"/>
                    <a:pt x="20834" y="84"/>
                  </a:cubicBezTo>
                  <a:cubicBezTo>
                    <a:pt x="20961" y="143"/>
                    <a:pt x="21075" y="236"/>
                    <a:pt x="21174" y="379"/>
                  </a:cubicBezTo>
                  <a:cubicBezTo>
                    <a:pt x="21274" y="522"/>
                    <a:pt x="21344" y="699"/>
                    <a:pt x="21387" y="909"/>
                  </a:cubicBezTo>
                  <a:cubicBezTo>
                    <a:pt x="21430" y="1120"/>
                    <a:pt x="21458" y="1397"/>
                    <a:pt x="21458" y="1734"/>
                  </a:cubicBezTo>
                  <a:cubicBezTo>
                    <a:pt x="21458" y="2045"/>
                    <a:pt x="21430" y="2306"/>
                    <a:pt x="21387" y="2525"/>
                  </a:cubicBezTo>
                  <a:cubicBezTo>
                    <a:pt x="21345" y="2744"/>
                    <a:pt x="21274" y="2921"/>
                    <a:pt x="21174" y="3047"/>
                  </a:cubicBezTo>
                  <a:cubicBezTo>
                    <a:pt x="21075" y="3182"/>
                    <a:pt x="20975" y="3274"/>
                    <a:pt x="20834" y="3342"/>
                  </a:cubicBezTo>
                  <a:cubicBezTo>
                    <a:pt x="20706" y="3401"/>
                    <a:pt x="20550" y="3434"/>
                    <a:pt x="20379" y="3434"/>
                  </a:cubicBezTo>
                  <a:lnTo>
                    <a:pt x="7380" y="3434"/>
                  </a:lnTo>
                  <a:lnTo>
                    <a:pt x="7380" y="8704"/>
                  </a:lnTo>
                  <a:lnTo>
                    <a:pt x="18378" y="8704"/>
                  </a:lnTo>
                  <a:cubicBezTo>
                    <a:pt x="18549" y="8704"/>
                    <a:pt x="18705" y="8738"/>
                    <a:pt x="18847" y="8796"/>
                  </a:cubicBezTo>
                  <a:cubicBezTo>
                    <a:pt x="18989" y="8855"/>
                    <a:pt x="19102" y="8948"/>
                    <a:pt x="19202" y="9083"/>
                  </a:cubicBezTo>
                  <a:cubicBezTo>
                    <a:pt x="19301" y="9217"/>
                    <a:pt x="19372" y="9386"/>
                    <a:pt x="19414" y="9596"/>
                  </a:cubicBezTo>
                  <a:cubicBezTo>
                    <a:pt x="19457" y="9807"/>
                    <a:pt x="19485" y="10076"/>
                    <a:pt x="19485" y="10387"/>
                  </a:cubicBezTo>
                  <a:cubicBezTo>
                    <a:pt x="19485" y="10707"/>
                    <a:pt x="19457" y="10977"/>
                    <a:pt x="19414" y="11187"/>
                  </a:cubicBezTo>
                  <a:cubicBezTo>
                    <a:pt x="19372" y="11398"/>
                    <a:pt x="19301" y="11566"/>
                    <a:pt x="19202" y="11701"/>
                  </a:cubicBezTo>
                  <a:cubicBezTo>
                    <a:pt x="19102" y="11827"/>
                    <a:pt x="18989" y="11919"/>
                    <a:pt x="18847" y="11978"/>
                  </a:cubicBezTo>
                  <a:cubicBezTo>
                    <a:pt x="18705" y="12037"/>
                    <a:pt x="18549" y="12063"/>
                    <a:pt x="18378" y="12063"/>
                  </a:cubicBezTo>
                  <a:lnTo>
                    <a:pt x="7380" y="12063"/>
                  </a:lnTo>
                  <a:lnTo>
                    <a:pt x="7380" y="18157"/>
                  </a:lnTo>
                  <a:lnTo>
                    <a:pt x="20493" y="18157"/>
                  </a:lnTo>
                  <a:cubicBezTo>
                    <a:pt x="20663" y="18157"/>
                    <a:pt x="20819" y="18191"/>
                    <a:pt x="20961" y="18250"/>
                  </a:cubicBezTo>
                  <a:cubicBezTo>
                    <a:pt x="21103" y="18309"/>
                    <a:pt x="21217" y="18410"/>
                    <a:pt x="21316" y="18544"/>
                  </a:cubicBezTo>
                  <a:cubicBezTo>
                    <a:pt x="21415" y="18679"/>
                    <a:pt x="21486" y="18856"/>
                    <a:pt x="21529" y="19066"/>
                  </a:cubicBezTo>
                  <a:cubicBezTo>
                    <a:pt x="21572" y="19277"/>
                    <a:pt x="21600" y="19563"/>
                    <a:pt x="21600" y="19883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25CCD74A-88EB-4AE1-A2C3-B3625E658338}"/>
                </a:ext>
              </a:extLst>
            </p:cNvPr>
            <p:cNvSpPr/>
            <p:nvPr/>
          </p:nvSpPr>
          <p:spPr>
            <a:xfrm>
              <a:off x="113156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62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9"/>
                    <a:pt x="800" y="16476"/>
                    <a:pt x="980" y="16476"/>
                  </a:cubicBezTo>
                  <a:cubicBezTo>
                    <a:pt x="1212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93" y="17997"/>
                  </a:cubicBezTo>
                  <a:cubicBezTo>
                    <a:pt x="12238" y="17875"/>
                    <a:pt x="12792" y="17696"/>
                    <a:pt x="13244" y="17477"/>
                  </a:cubicBezTo>
                  <a:cubicBezTo>
                    <a:pt x="13695" y="17249"/>
                    <a:pt x="14043" y="16973"/>
                    <a:pt x="14275" y="16639"/>
                  </a:cubicBezTo>
                  <a:cubicBezTo>
                    <a:pt x="14507" y="16306"/>
                    <a:pt x="14636" y="15932"/>
                    <a:pt x="14636" y="15525"/>
                  </a:cubicBezTo>
                  <a:cubicBezTo>
                    <a:pt x="14636" y="15053"/>
                    <a:pt x="14430" y="14647"/>
                    <a:pt x="14018" y="14305"/>
                  </a:cubicBezTo>
                  <a:cubicBezTo>
                    <a:pt x="13605" y="13964"/>
                    <a:pt x="13076" y="13663"/>
                    <a:pt x="12418" y="13402"/>
                  </a:cubicBezTo>
                  <a:cubicBezTo>
                    <a:pt x="11761" y="13142"/>
                    <a:pt x="11013" y="12890"/>
                    <a:pt x="10188" y="12662"/>
                  </a:cubicBezTo>
                  <a:cubicBezTo>
                    <a:pt x="9362" y="12435"/>
                    <a:pt x="8498" y="12191"/>
                    <a:pt x="7608" y="11930"/>
                  </a:cubicBezTo>
                  <a:cubicBezTo>
                    <a:pt x="6719" y="11670"/>
                    <a:pt x="5868" y="11377"/>
                    <a:pt x="5029" y="11052"/>
                  </a:cubicBezTo>
                  <a:cubicBezTo>
                    <a:pt x="4191" y="10727"/>
                    <a:pt x="3443" y="10336"/>
                    <a:pt x="2798" y="9873"/>
                  </a:cubicBezTo>
                  <a:cubicBezTo>
                    <a:pt x="2141" y="9417"/>
                    <a:pt x="1612" y="8873"/>
                    <a:pt x="1199" y="8255"/>
                  </a:cubicBezTo>
                  <a:cubicBezTo>
                    <a:pt x="787" y="7628"/>
                    <a:pt x="580" y="6888"/>
                    <a:pt x="580" y="6018"/>
                  </a:cubicBezTo>
                  <a:cubicBezTo>
                    <a:pt x="580" y="5018"/>
                    <a:pt x="877" y="4139"/>
                    <a:pt x="1457" y="3383"/>
                  </a:cubicBezTo>
                  <a:cubicBezTo>
                    <a:pt x="2051" y="2627"/>
                    <a:pt x="2837" y="2001"/>
                    <a:pt x="3830" y="1496"/>
                  </a:cubicBezTo>
                  <a:cubicBezTo>
                    <a:pt x="4823" y="1000"/>
                    <a:pt x="6010" y="626"/>
                    <a:pt x="7364" y="374"/>
                  </a:cubicBezTo>
                  <a:cubicBezTo>
                    <a:pt x="8718" y="130"/>
                    <a:pt x="10149" y="0"/>
                    <a:pt x="11671" y="0"/>
                  </a:cubicBezTo>
                  <a:cubicBezTo>
                    <a:pt x="12457" y="0"/>
                    <a:pt x="13231" y="41"/>
                    <a:pt x="14018" y="114"/>
                  </a:cubicBezTo>
                  <a:cubicBezTo>
                    <a:pt x="14804" y="187"/>
                    <a:pt x="15539" y="293"/>
                    <a:pt x="16223" y="423"/>
                  </a:cubicBezTo>
                  <a:cubicBezTo>
                    <a:pt x="16906" y="553"/>
                    <a:pt x="17512" y="699"/>
                    <a:pt x="18041" y="862"/>
                  </a:cubicBezTo>
                  <a:cubicBezTo>
                    <a:pt x="18570" y="1025"/>
                    <a:pt x="18918" y="1155"/>
                    <a:pt x="19086" y="1269"/>
                  </a:cubicBezTo>
                  <a:cubicBezTo>
                    <a:pt x="19253" y="1374"/>
                    <a:pt x="19369" y="1472"/>
                    <a:pt x="19434" y="1545"/>
                  </a:cubicBezTo>
                  <a:cubicBezTo>
                    <a:pt x="19498" y="1618"/>
                    <a:pt x="19550" y="1716"/>
                    <a:pt x="19589" y="1846"/>
                  </a:cubicBezTo>
                  <a:cubicBezTo>
                    <a:pt x="19627" y="1968"/>
                    <a:pt x="19666" y="2123"/>
                    <a:pt x="19679" y="2310"/>
                  </a:cubicBezTo>
                  <a:cubicBezTo>
                    <a:pt x="19692" y="2497"/>
                    <a:pt x="19705" y="2733"/>
                    <a:pt x="19705" y="3009"/>
                  </a:cubicBezTo>
                  <a:cubicBezTo>
                    <a:pt x="19705" y="3318"/>
                    <a:pt x="19692" y="3586"/>
                    <a:pt x="19666" y="3798"/>
                  </a:cubicBezTo>
                  <a:cubicBezTo>
                    <a:pt x="19640" y="4009"/>
                    <a:pt x="19601" y="4188"/>
                    <a:pt x="19537" y="4326"/>
                  </a:cubicBezTo>
                  <a:cubicBezTo>
                    <a:pt x="19473" y="4465"/>
                    <a:pt x="19395" y="4570"/>
                    <a:pt x="19279" y="4636"/>
                  </a:cubicBezTo>
                  <a:cubicBezTo>
                    <a:pt x="19163" y="4701"/>
                    <a:pt x="19021" y="4733"/>
                    <a:pt x="18828" y="4733"/>
                  </a:cubicBezTo>
                  <a:cubicBezTo>
                    <a:pt x="18634" y="4733"/>
                    <a:pt x="18338" y="4660"/>
                    <a:pt x="17938" y="4505"/>
                  </a:cubicBezTo>
                  <a:cubicBezTo>
                    <a:pt x="17525" y="4359"/>
                    <a:pt x="17022" y="4188"/>
                    <a:pt x="16429" y="4017"/>
                  </a:cubicBezTo>
                  <a:cubicBezTo>
                    <a:pt x="15836" y="3839"/>
                    <a:pt x="15140" y="3676"/>
                    <a:pt x="14353" y="3538"/>
                  </a:cubicBezTo>
                  <a:cubicBezTo>
                    <a:pt x="13566" y="3391"/>
                    <a:pt x="12702" y="3318"/>
                    <a:pt x="11774" y="3318"/>
                  </a:cubicBezTo>
                  <a:cubicBezTo>
                    <a:pt x="11039" y="3318"/>
                    <a:pt x="10407" y="3375"/>
                    <a:pt x="9853" y="3489"/>
                  </a:cubicBezTo>
                  <a:cubicBezTo>
                    <a:pt x="9298" y="3603"/>
                    <a:pt x="8847" y="3757"/>
                    <a:pt x="8486" y="3961"/>
                  </a:cubicBezTo>
                  <a:cubicBezTo>
                    <a:pt x="8124" y="4156"/>
                    <a:pt x="7841" y="4400"/>
                    <a:pt x="7673" y="4676"/>
                  </a:cubicBezTo>
                  <a:cubicBezTo>
                    <a:pt x="7506" y="4953"/>
                    <a:pt x="7402" y="5254"/>
                    <a:pt x="7402" y="5563"/>
                  </a:cubicBezTo>
                  <a:cubicBezTo>
                    <a:pt x="7402" y="6026"/>
                    <a:pt x="7609" y="6425"/>
                    <a:pt x="8008" y="6766"/>
                  </a:cubicBezTo>
                  <a:cubicBezTo>
                    <a:pt x="8408" y="7108"/>
                    <a:pt x="8950" y="7409"/>
                    <a:pt x="9620" y="7669"/>
                  </a:cubicBezTo>
                  <a:cubicBezTo>
                    <a:pt x="10291" y="7929"/>
                    <a:pt x="11052" y="8181"/>
                    <a:pt x="11903" y="8409"/>
                  </a:cubicBezTo>
                  <a:cubicBezTo>
                    <a:pt x="12754" y="8637"/>
                    <a:pt x="13618" y="8881"/>
                    <a:pt x="14508" y="9141"/>
                  </a:cubicBezTo>
                  <a:cubicBezTo>
                    <a:pt x="15398" y="9401"/>
                    <a:pt x="16262" y="9694"/>
                    <a:pt x="17113" y="10019"/>
                  </a:cubicBezTo>
                  <a:cubicBezTo>
                    <a:pt x="17964" y="10345"/>
                    <a:pt x="18725" y="10735"/>
                    <a:pt x="19382" y="11198"/>
                  </a:cubicBezTo>
                  <a:cubicBezTo>
                    <a:pt x="20053" y="11654"/>
                    <a:pt x="20582" y="12191"/>
                    <a:pt x="20994" y="12809"/>
                  </a:cubicBezTo>
                  <a:cubicBezTo>
                    <a:pt x="21407" y="13427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D4570FEE-5A06-4593-B694-69B924597F44}"/>
                </a:ext>
              </a:extLst>
            </p:cNvPr>
            <p:cNvSpPr/>
            <p:nvPr/>
          </p:nvSpPr>
          <p:spPr>
            <a:xfrm>
              <a:off x="11556999" y="8077199"/>
              <a:ext cx="212726" cy="337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4"/>
                  </a:moveTo>
                  <a:cubicBezTo>
                    <a:pt x="21600" y="16062"/>
                    <a:pt x="21278" y="17021"/>
                    <a:pt x="20633" y="17851"/>
                  </a:cubicBezTo>
                  <a:cubicBezTo>
                    <a:pt x="19988" y="18680"/>
                    <a:pt x="19111" y="19372"/>
                    <a:pt x="18002" y="19925"/>
                  </a:cubicBezTo>
                  <a:cubicBezTo>
                    <a:pt x="16893" y="20478"/>
                    <a:pt x="15604" y="20892"/>
                    <a:pt x="14121" y="21177"/>
                  </a:cubicBezTo>
                  <a:cubicBezTo>
                    <a:pt x="12638" y="21462"/>
                    <a:pt x="11051" y="21600"/>
                    <a:pt x="9362" y="21600"/>
                  </a:cubicBezTo>
                  <a:cubicBezTo>
                    <a:pt x="8214" y="21600"/>
                    <a:pt x="7157" y="21543"/>
                    <a:pt x="6177" y="21421"/>
                  </a:cubicBezTo>
                  <a:cubicBezTo>
                    <a:pt x="5197" y="21299"/>
                    <a:pt x="4333" y="21161"/>
                    <a:pt x="3585" y="20990"/>
                  </a:cubicBezTo>
                  <a:cubicBezTo>
                    <a:pt x="2837" y="20819"/>
                    <a:pt x="2205" y="20649"/>
                    <a:pt x="1702" y="20470"/>
                  </a:cubicBezTo>
                  <a:cubicBezTo>
                    <a:pt x="1199" y="20291"/>
                    <a:pt x="838" y="20128"/>
                    <a:pt x="619" y="19990"/>
                  </a:cubicBezTo>
                  <a:cubicBezTo>
                    <a:pt x="400" y="19851"/>
                    <a:pt x="245" y="19648"/>
                    <a:pt x="142" y="19388"/>
                  </a:cubicBezTo>
                  <a:cubicBezTo>
                    <a:pt x="52" y="19128"/>
                    <a:pt x="0" y="18745"/>
                    <a:pt x="0" y="18249"/>
                  </a:cubicBezTo>
                  <a:cubicBezTo>
                    <a:pt x="0" y="17916"/>
                    <a:pt x="13" y="17639"/>
                    <a:pt x="52" y="17412"/>
                  </a:cubicBezTo>
                  <a:cubicBezTo>
                    <a:pt x="90" y="17184"/>
                    <a:pt x="142" y="17005"/>
                    <a:pt x="219" y="16867"/>
                  </a:cubicBezTo>
                  <a:cubicBezTo>
                    <a:pt x="297" y="16729"/>
                    <a:pt x="400" y="16631"/>
                    <a:pt x="529" y="16566"/>
                  </a:cubicBezTo>
                  <a:cubicBezTo>
                    <a:pt x="658" y="16509"/>
                    <a:pt x="800" y="16476"/>
                    <a:pt x="980" y="16476"/>
                  </a:cubicBezTo>
                  <a:cubicBezTo>
                    <a:pt x="1212" y="16476"/>
                    <a:pt x="1560" y="16566"/>
                    <a:pt x="1986" y="16745"/>
                  </a:cubicBezTo>
                  <a:cubicBezTo>
                    <a:pt x="2411" y="16924"/>
                    <a:pt x="2979" y="17119"/>
                    <a:pt x="3662" y="17330"/>
                  </a:cubicBezTo>
                  <a:cubicBezTo>
                    <a:pt x="4346" y="17542"/>
                    <a:pt x="5158" y="17745"/>
                    <a:pt x="6100" y="17916"/>
                  </a:cubicBezTo>
                  <a:cubicBezTo>
                    <a:pt x="7041" y="18087"/>
                    <a:pt x="8137" y="18184"/>
                    <a:pt x="9388" y="18184"/>
                  </a:cubicBezTo>
                  <a:cubicBezTo>
                    <a:pt x="10200" y="18184"/>
                    <a:pt x="10935" y="18119"/>
                    <a:pt x="11593" y="17997"/>
                  </a:cubicBezTo>
                  <a:cubicBezTo>
                    <a:pt x="12238" y="17875"/>
                    <a:pt x="12792" y="17696"/>
                    <a:pt x="13244" y="17477"/>
                  </a:cubicBezTo>
                  <a:cubicBezTo>
                    <a:pt x="13695" y="17249"/>
                    <a:pt x="14043" y="16973"/>
                    <a:pt x="14275" y="16639"/>
                  </a:cubicBezTo>
                  <a:cubicBezTo>
                    <a:pt x="14507" y="16306"/>
                    <a:pt x="14636" y="15932"/>
                    <a:pt x="14636" y="15525"/>
                  </a:cubicBezTo>
                  <a:cubicBezTo>
                    <a:pt x="14636" y="15053"/>
                    <a:pt x="14430" y="14647"/>
                    <a:pt x="14018" y="14305"/>
                  </a:cubicBezTo>
                  <a:cubicBezTo>
                    <a:pt x="13605" y="13964"/>
                    <a:pt x="13076" y="13663"/>
                    <a:pt x="12418" y="13402"/>
                  </a:cubicBezTo>
                  <a:cubicBezTo>
                    <a:pt x="11761" y="13142"/>
                    <a:pt x="11013" y="12890"/>
                    <a:pt x="10188" y="12662"/>
                  </a:cubicBezTo>
                  <a:cubicBezTo>
                    <a:pt x="9362" y="12435"/>
                    <a:pt x="8498" y="12191"/>
                    <a:pt x="7608" y="11930"/>
                  </a:cubicBezTo>
                  <a:cubicBezTo>
                    <a:pt x="6719" y="11670"/>
                    <a:pt x="5868" y="11377"/>
                    <a:pt x="5029" y="11052"/>
                  </a:cubicBezTo>
                  <a:cubicBezTo>
                    <a:pt x="4191" y="10727"/>
                    <a:pt x="3443" y="10336"/>
                    <a:pt x="2798" y="9873"/>
                  </a:cubicBezTo>
                  <a:cubicBezTo>
                    <a:pt x="2141" y="9417"/>
                    <a:pt x="1612" y="8873"/>
                    <a:pt x="1199" y="8255"/>
                  </a:cubicBezTo>
                  <a:cubicBezTo>
                    <a:pt x="787" y="7628"/>
                    <a:pt x="580" y="6888"/>
                    <a:pt x="580" y="6018"/>
                  </a:cubicBezTo>
                  <a:cubicBezTo>
                    <a:pt x="580" y="5018"/>
                    <a:pt x="877" y="4139"/>
                    <a:pt x="1457" y="3383"/>
                  </a:cubicBezTo>
                  <a:cubicBezTo>
                    <a:pt x="2051" y="2627"/>
                    <a:pt x="2837" y="2001"/>
                    <a:pt x="3830" y="1496"/>
                  </a:cubicBezTo>
                  <a:cubicBezTo>
                    <a:pt x="4823" y="1000"/>
                    <a:pt x="6010" y="626"/>
                    <a:pt x="7364" y="374"/>
                  </a:cubicBezTo>
                  <a:cubicBezTo>
                    <a:pt x="8718" y="130"/>
                    <a:pt x="10149" y="0"/>
                    <a:pt x="11671" y="0"/>
                  </a:cubicBezTo>
                  <a:cubicBezTo>
                    <a:pt x="12457" y="0"/>
                    <a:pt x="13231" y="41"/>
                    <a:pt x="14018" y="114"/>
                  </a:cubicBezTo>
                  <a:cubicBezTo>
                    <a:pt x="14804" y="187"/>
                    <a:pt x="15539" y="293"/>
                    <a:pt x="16223" y="423"/>
                  </a:cubicBezTo>
                  <a:cubicBezTo>
                    <a:pt x="16906" y="553"/>
                    <a:pt x="17512" y="699"/>
                    <a:pt x="18041" y="862"/>
                  </a:cubicBezTo>
                  <a:cubicBezTo>
                    <a:pt x="18570" y="1025"/>
                    <a:pt x="18918" y="1155"/>
                    <a:pt x="19086" y="1269"/>
                  </a:cubicBezTo>
                  <a:cubicBezTo>
                    <a:pt x="19253" y="1374"/>
                    <a:pt x="19369" y="1472"/>
                    <a:pt x="19434" y="1545"/>
                  </a:cubicBezTo>
                  <a:cubicBezTo>
                    <a:pt x="19498" y="1618"/>
                    <a:pt x="19550" y="1716"/>
                    <a:pt x="19589" y="1846"/>
                  </a:cubicBezTo>
                  <a:cubicBezTo>
                    <a:pt x="19627" y="1968"/>
                    <a:pt x="19666" y="2123"/>
                    <a:pt x="19679" y="2310"/>
                  </a:cubicBezTo>
                  <a:cubicBezTo>
                    <a:pt x="19692" y="2497"/>
                    <a:pt x="19705" y="2733"/>
                    <a:pt x="19705" y="3009"/>
                  </a:cubicBezTo>
                  <a:cubicBezTo>
                    <a:pt x="19705" y="3318"/>
                    <a:pt x="19692" y="3586"/>
                    <a:pt x="19666" y="3798"/>
                  </a:cubicBezTo>
                  <a:cubicBezTo>
                    <a:pt x="19640" y="4009"/>
                    <a:pt x="19601" y="4188"/>
                    <a:pt x="19537" y="4326"/>
                  </a:cubicBezTo>
                  <a:cubicBezTo>
                    <a:pt x="19473" y="4465"/>
                    <a:pt x="19395" y="4570"/>
                    <a:pt x="19279" y="4636"/>
                  </a:cubicBezTo>
                  <a:cubicBezTo>
                    <a:pt x="19163" y="4701"/>
                    <a:pt x="19021" y="4733"/>
                    <a:pt x="18828" y="4733"/>
                  </a:cubicBezTo>
                  <a:cubicBezTo>
                    <a:pt x="18634" y="4733"/>
                    <a:pt x="18338" y="4660"/>
                    <a:pt x="17938" y="4505"/>
                  </a:cubicBezTo>
                  <a:cubicBezTo>
                    <a:pt x="17525" y="4359"/>
                    <a:pt x="17022" y="4188"/>
                    <a:pt x="16429" y="4017"/>
                  </a:cubicBezTo>
                  <a:cubicBezTo>
                    <a:pt x="15836" y="3839"/>
                    <a:pt x="15140" y="3676"/>
                    <a:pt x="14353" y="3538"/>
                  </a:cubicBezTo>
                  <a:cubicBezTo>
                    <a:pt x="13566" y="3391"/>
                    <a:pt x="12702" y="3318"/>
                    <a:pt x="11774" y="3318"/>
                  </a:cubicBezTo>
                  <a:cubicBezTo>
                    <a:pt x="11039" y="3318"/>
                    <a:pt x="10407" y="3375"/>
                    <a:pt x="9853" y="3489"/>
                  </a:cubicBezTo>
                  <a:cubicBezTo>
                    <a:pt x="9298" y="3603"/>
                    <a:pt x="8847" y="3757"/>
                    <a:pt x="8486" y="3961"/>
                  </a:cubicBezTo>
                  <a:cubicBezTo>
                    <a:pt x="8124" y="4156"/>
                    <a:pt x="7841" y="4400"/>
                    <a:pt x="7673" y="4676"/>
                  </a:cubicBezTo>
                  <a:cubicBezTo>
                    <a:pt x="7506" y="4953"/>
                    <a:pt x="7402" y="5254"/>
                    <a:pt x="7402" y="5563"/>
                  </a:cubicBezTo>
                  <a:cubicBezTo>
                    <a:pt x="7402" y="6026"/>
                    <a:pt x="7609" y="6425"/>
                    <a:pt x="8008" y="6766"/>
                  </a:cubicBezTo>
                  <a:cubicBezTo>
                    <a:pt x="8408" y="7108"/>
                    <a:pt x="8950" y="7409"/>
                    <a:pt x="9620" y="7669"/>
                  </a:cubicBezTo>
                  <a:cubicBezTo>
                    <a:pt x="10291" y="7929"/>
                    <a:pt x="11052" y="8181"/>
                    <a:pt x="11903" y="8409"/>
                  </a:cubicBezTo>
                  <a:cubicBezTo>
                    <a:pt x="12754" y="8637"/>
                    <a:pt x="13618" y="8881"/>
                    <a:pt x="14508" y="9141"/>
                  </a:cubicBezTo>
                  <a:cubicBezTo>
                    <a:pt x="15398" y="9401"/>
                    <a:pt x="16262" y="9694"/>
                    <a:pt x="17113" y="10019"/>
                  </a:cubicBezTo>
                  <a:cubicBezTo>
                    <a:pt x="17964" y="10345"/>
                    <a:pt x="18725" y="10735"/>
                    <a:pt x="19382" y="11198"/>
                  </a:cubicBezTo>
                  <a:cubicBezTo>
                    <a:pt x="20053" y="11654"/>
                    <a:pt x="20582" y="12191"/>
                    <a:pt x="20994" y="12809"/>
                  </a:cubicBezTo>
                  <a:cubicBezTo>
                    <a:pt x="21407" y="13427"/>
                    <a:pt x="21600" y="14126"/>
                    <a:pt x="21600" y="14964"/>
                  </a:cubicBezTo>
                  <a:close/>
                </a:path>
              </a:pathLst>
            </a:custGeom>
            <a:solidFill>
              <a:srgbClr val="4EB2AD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4D1BF8AF-06B0-4802-BD75-93F2063686DB}"/>
                </a:ext>
              </a:extLst>
            </p:cNvPr>
            <p:cNvSpPr/>
            <p:nvPr/>
          </p:nvSpPr>
          <p:spPr>
            <a:xfrm>
              <a:off x="90931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81406A50-1D6A-4AE3-B498-CE36EF004FE0}"/>
                </a:ext>
              </a:extLst>
            </p:cNvPr>
            <p:cNvSpPr/>
            <p:nvPr/>
          </p:nvSpPr>
          <p:spPr>
            <a:xfrm>
              <a:off x="9296399" y="7734299"/>
              <a:ext cx="204219" cy="255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6" y="13351"/>
                  </a:moveTo>
                  <a:cubicBezTo>
                    <a:pt x="21586" y="14651"/>
                    <a:pt x="21345" y="15811"/>
                    <a:pt x="20874" y="16831"/>
                  </a:cubicBezTo>
                  <a:cubicBezTo>
                    <a:pt x="20404" y="17851"/>
                    <a:pt x="19692" y="18721"/>
                    <a:pt x="18766" y="19430"/>
                  </a:cubicBezTo>
                  <a:cubicBezTo>
                    <a:pt x="17839" y="20139"/>
                    <a:pt x="16697" y="20676"/>
                    <a:pt x="15340" y="21041"/>
                  </a:cubicBezTo>
                  <a:cubicBezTo>
                    <a:pt x="13983" y="21407"/>
                    <a:pt x="12412" y="21600"/>
                    <a:pt x="10639" y="21600"/>
                  </a:cubicBezTo>
                  <a:cubicBezTo>
                    <a:pt x="8973" y="21600"/>
                    <a:pt x="7482" y="21439"/>
                    <a:pt x="6166" y="21106"/>
                  </a:cubicBezTo>
                  <a:cubicBezTo>
                    <a:pt x="4849" y="20773"/>
                    <a:pt x="3734" y="20268"/>
                    <a:pt x="2821" y="19591"/>
                  </a:cubicBezTo>
                  <a:cubicBezTo>
                    <a:pt x="1907" y="18915"/>
                    <a:pt x="1209" y="18077"/>
                    <a:pt x="725" y="17067"/>
                  </a:cubicBezTo>
                  <a:cubicBezTo>
                    <a:pt x="242" y="16058"/>
                    <a:pt x="0" y="14887"/>
                    <a:pt x="0" y="13534"/>
                  </a:cubicBezTo>
                  <a:lnTo>
                    <a:pt x="0" y="687"/>
                  </a:lnTo>
                  <a:cubicBezTo>
                    <a:pt x="0" y="580"/>
                    <a:pt x="40" y="483"/>
                    <a:pt x="121" y="397"/>
                  </a:cubicBezTo>
                  <a:cubicBezTo>
                    <a:pt x="202" y="311"/>
                    <a:pt x="349" y="236"/>
                    <a:pt x="564" y="183"/>
                  </a:cubicBezTo>
                  <a:cubicBezTo>
                    <a:pt x="779" y="129"/>
                    <a:pt x="1048" y="86"/>
                    <a:pt x="1397" y="54"/>
                  </a:cubicBezTo>
                  <a:cubicBezTo>
                    <a:pt x="1733" y="21"/>
                    <a:pt x="2176" y="0"/>
                    <a:pt x="2700" y="0"/>
                  </a:cubicBezTo>
                  <a:cubicBezTo>
                    <a:pt x="3210" y="0"/>
                    <a:pt x="3640" y="22"/>
                    <a:pt x="3990" y="54"/>
                  </a:cubicBezTo>
                  <a:cubicBezTo>
                    <a:pt x="4325" y="86"/>
                    <a:pt x="4608" y="129"/>
                    <a:pt x="4809" y="183"/>
                  </a:cubicBezTo>
                  <a:cubicBezTo>
                    <a:pt x="5010" y="236"/>
                    <a:pt x="5158" y="311"/>
                    <a:pt x="5252" y="397"/>
                  </a:cubicBezTo>
                  <a:cubicBezTo>
                    <a:pt x="5346" y="483"/>
                    <a:pt x="5387" y="580"/>
                    <a:pt x="5387" y="687"/>
                  </a:cubicBezTo>
                  <a:lnTo>
                    <a:pt x="5387" y="13158"/>
                  </a:lnTo>
                  <a:cubicBezTo>
                    <a:pt x="5387" y="13995"/>
                    <a:pt x="5521" y="14726"/>
                    <a:pt x="5776" y="15338"/>
                  </a:cubicBezTo>
                  <a:cubicBezTo>
                    <a:pt x="6031" y="15950"/>
                    <a:pt x="6407" y="16466"/>
                    <a:pt x="6891" y="16863"/>
                  </a:cubicBezTo>
                  <a:cubicBezTo>
                    <a:pt x="7375" y="17271"/>
                    <a:pt x="7952" y="17572"/>
                    <a:pt x="8624" y="17766"/>
                  </a:cubicBezTo>
                  <a:cubicBezTo>
                    <a:pt x="9295" y="17959"/>
                    <a:pt x="10048" y="18066"/>
                    <a:pt x="10881" y="18066"/>
                  </a:cubicBezTo>
                  <a:cubicBezTo>
                    <a:pt x="11727" y="18066"/>
                    <a:pt x="12479" y="17959"/>
                    <a:pt x="13151" y="17755"/>
                  </a:cubicBezTo>
                  <a:cubicBezTo>
                    <a:pt x="13822" y="17551"/>
                    <a:pt x="14386" y="17250"/>
                    <a:pt x="14843" y="16853"/>
                  </a:cubicBezTo>
                  <a:cubicBezTo>
                    <a:pt x="15300" y="16455"/>
                    <a:pt x="15663" y="15961"/>
                    <a:pt x="15918" y="15381"/>
                  </a:cubicBezTo>
                  <a:cubicBezTo>
                    <a:pt x="16173" y="14801"/>
                    <a:pt x="16294" y="14135"/>
                    <a:pt x="16294" y="13394"/>
                  </a:cubicBezTo>
                  <a:lnTo>
                    <a:pt x="16294" y="687"/>
                  </a:lnTo>
                  <a:cubicBezTo>
                    <a:pt x="16294" y="580"/>
                    <a:pt x="16334" y="483"/>
                    <a:pt x="16415" y="397"/>
                  </a:cubicBezTo>
                  <a:cubicBezTo>
                    <a:pt x="16495" y="311"/>
                    <a:pt x="16643" y="236"/>
                    <a:pt x="16845" y="183"/>
                  </a:cubicBezTo>
                  <a:cubicBezTo>
                    <a:pt x="17046" y="129"/>
                    <a:pt x="17328" y="86"/>
                    <a:pt x="17678" y="54"/>
                  </a:cubicBezTo>
                  <a:cubicBezTo>
                    <a:pt x="18027" y="21"/>
                    <a:pt x="18457" y="0"/>
                    <a:pt x="18967" y="0"/>
                  </a:cubicBezTo>
                  <a:cubicBezTo>
                    <a:pt x="19478" y="0"/>
                    <a:pt x="19907" y="22"/>
                    <a:pt x="20243" y="54"/>
                  </a:cubicBezTo>
                  <a:cubicBezTo>
                    <a:pt x="20579" y="86"/>
                    <a:pt x="20848" y="129"/>
                    <a:pt x="21049" y="183"/>
                  </a:cubicBezTo>
                  <a:cubicBezTo>
                    <a:pt x="21251" y="236"/>
                    <a:pt x="21398" y="311"/>
                    <a:pt x="21479" y="397"/>
                  </a:cubicBezTo>
                  <a:cubicBezTo>
                    <a:pt x="21560" y="483"/>
                    <a:pt x="21600" y="580"/>
                    <a:pt x="21600" y="687"/>
                  </a:cubicBezTo>
                  <a:lnTo>
                    <a:pt x="21600" y="13351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9916795-7F62-4525-B29E-F603864D077A}"/>
                </a:ext>
              </a:extLst>
            </p:cNvPr>
            <p:cNvSpPr/>
            <p:nvPr/>
          </p:nvSpPr>
          <p:spPr>
            <a:xfrm>
              <a:off x="9537699" y="7734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4F87C44-1A73-4A7A-B8E6-9EFBA9FF78A2}"/>
                </a:ext>
              </a:extLst>
            </p:cNvPr>
            <p:cNvSpPr/>
            <p:nvPr/>
          </p:nvSpPr>
          <p:spPr>
            <a:xfrm>
              <a:off x="9753599" y="7734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A599B5CF-BCE8-46BA-860E-4DA20C74CA6A}"/>
                </a:ext>
              </a:extLst>
            </p:cNvPr>
            <p:cNvSpPr/>
            <p:nvPr/>
          </p:nvSpPr>
          <p:spPr>
            <a:xfrm>
              <a:off x="9969499" y="7734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8"/>
                    <a:pt x="21600" y="198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B99B2E8-0CD1-412B-8280-85977B7FA2E6}"/>
                </a:ext>
              </a:extLst>
            </p:cNvPr>
            <p:cNvSpPr/>
            <p:nvPr/>
          </p:nvSpPr>
          <p:spPr>
            <a:xfrm>
              <a:off x="101472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698BD0CF-0094-4A50-B7BF-74F40BB3DF30}"/>
                </a:ext>
              </a:extLst>
            </p:cNvPr>
            <p:cNvSpPr/>
            <p:nvPr/>
          </p:nvSpPr>
          <p:spPr>
            <a:xfrm>
              <a:off x="10337799" y="7734299"/>
              <a:ext cx="163198" cy="25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6"/>
                  </a:moveTo>
                  <a:cubicBezTo>
                    <a:pt x="21600" y="16068"/>
                    <a:pt x="21281" y="17032"/>
                    <a:pt x="20625" y="17859"/>
                  </a:cubicBezTo>
                  <a:cubicBezTo>
                    <a:pt x="19969" y="18685"/>
                    <a:pt x="19095" y="19374"/>
                    <a:pt x="17986" y="19925"/>
                  </a:cubicBezTo>
                  <a:cubicBezTo>
                    <a:pt x="16877" y="20477"/>
                    <a:pt x="15582" y="20900"/>
                    <a:pt x="14103" y="21176"/>
                  </a:cubicBezTo>
                  <a:cubicBezTo>
                    <a:pt x="12624" y="21452"/>
                    <a:pt x="11044" y="21600"/>
                    <a:pt x="9346" y="21600"/>
                  </a:cubicBezTo>
                  <a:cubicBezTo>
                    <a:pt x="8203" y="21600"/>
                    <a:pt x="7144" y="21536"/>
                    <a:pt x="6169" y="21420"/>
                  </a:cubicBezTo>
                  <a:cubicBezTo>
                    <a:pt x="5194" y="21303"/>
                    <a:pt x="4320" y="21155"/>
                    <a:pt x="3580" y="20996"/>
                  </a:cubicBezTo>
                  <a:cubicBezTo>
                    <a:pt x="2824" y="20826"/>
                    <a:pt x="2202" y="20657"/>
                    <a:pt x="1698" y="20477"/>
                  </a:cubicBezTo>
                  <a:cubicBezTo>
                    <a:pt x="1194" y="20296"/>
                    <a:pt x="841" y="20137"/>
                    <a:pt x="605" y="19989"/>
                  </a:cubicBezTo>
                  <a:cubicBezTo>
                    <a:pt x="370" y="19841"/>
                    <a:pt x="219" y="19650"/>
                    <a:pt x="135" y="19385"/>
                  </a:cubicBezTo>
                  <a:cubicBezTo>
                    <a:pt x="50" y="19120"/>
                    <a:pt x="0" y="18738"/>
                    <a:pt x="0" y="18251"/>
                  </a:cubicBezTo>
                  <a:cubicBezTo>
                    <a:pt x="0" y="17922"/>
                    <a:pt x="17" y="17636"/>
                    <a:pt x="50" y="17414"/>
                  </a:cubicBezTo>
                  <a:cubicBezTo>
                    <a:pt x="84" y="17191"/>
                    <a:pt x="135" y="17011"/>
                    <a:pt x="219" y="16862"/>
                  </a:cubicBezTo>
                  <a:cubicBezTo>
                    <a:pt x="303" y="16725"/>
                    <a:pt x="403" y="16619"/>
                    <a:pt x="521" y="16566"/>
                  </a:cubicBezTo>
                  <a:cubicBezTo>
                    <a:pt x="656" y="16502"/>
                    <a:pt x="790" y="16481"/>
                    <a:pt x="975" y="16481"/>
                  </a:cubicBezTo>
                  <a:cubicBezTo>
                    <a:pt x="1210" y="16481"/>
                    <a:pt x="1547" y="16566"/>
                    <a:pt x="1983" y="16746"/>
                  </a:cubicBezTo>
                  <a:cubicBezTo>
                    <a:pt x="2421" y="16926"/>
                    <a:pt x="2975" y="17117"/>
                    <a:pt x="3664" y="17329"/>
                  </a:cubicBezTo>
                  <a:cubicBezTo>
                    <a:pt x="4354" y="17541"/>
                    <a:pt x="5160" y="17742"/>
                    <a:pt x="6102" y="17912"/>
                  </a:cubicBezTo>
                  <a:cubicBezTo>
                    <a:pt x="7043" y="18092"/>
                    <a:pt x="8136" y="18177"/>
                    <a:pt x="9380" y="18177"/>
                  </a:cubicBezTo>
                  <a:cubicBezTo>
                    <a:pt x="10203" y="18177"/>
                    <a:pt x="10926" y="18113"/>
                    <a:pt x="11582" y="17996"/>
                  </a:cubicBezTo>
                  <a:cubicBezTo>
                    <a:pt x="12220" y="17869"/>
                    <a:pt x="12775" y="17700"/>
                    <a:pt x="13229" y="17477"/>
                  </a:cubicBezTo>
                  <a:cubicBezTo>
                    <a:pt x="13683" y="17255"/>
                    <a:pt x="14019" y="16968"/>
                    <a:pt x="14271" y="16640"/>
                  </a:cubicBezTo>
                  <a:cubicBezTo>
                    <a:pt x="14506" y="16311"/>
                    <a:pt x="14624" y="15940"/>
                    <a:pt x="14624" y="15527"/>
                  </a:cubicBezTo>
                  <a:cubicBezTo>
                    <a:pt x="14624" y="15050"/>
                    <a:pt x="14422" y="14647"/>
                    <a:pt x="14019" y="14308"/>
                  </a:cubicBezTo>
                  <a:cubicBezTo>
                    <a:pt x="13616" y="13969"/>
                    <a:pt x="13078" y="13672"/>
                    <a:pt x="12422" y="13407"/>
                  </a:cubicBezTo>
                  <a:cubicBezTo>
                    <a:pt x="11766" y="13142"/>
                    <a:pt x="11027" y="12899"/>
                    <a:pt x="10186" y="12665"/>
                  </a:cubicBezTo>
                  <a:cubicBezTo>
                    <a:pt x="9346" y="12432"/>
                    <a:pt x="8489" y="12188"/>
                    <a:pt x="7598" y="11934"/>
                  </a:cubicBezTo>
                  <a:cubicBezTo>
                    <a:pt x="6707" y="11680"/>
                    <a:pt x="5850" y="11383"/>
                    <a:pt x="5009" y="11054"/>
                  </a:cubicBezTo>
                  <a:cubicBezTo>
                    <a:pt x="4169" y="10726"/>
                    <a:pt x="3429" y="10334"/>
                    <a:pt x="2774" y="9878"/>
                  </a:cubicBezTo>
                  <a:cubicBezTo>
                    <a:pt x="2118" y="9422"/>
                    <a:pt x="1580" y="8882"/>
                    <a:pt x="1177" y="8256"/>
                  </a:cubicBezTo>
                  <a:cubicBezTo>
                    <a:pt x="773" y="7631"/>
                    <a:pt x="572" y="6889"/>
                    <a:pt x="572" y="6020"/>
                  </a:cubicBezTo>
                  <a:cubicBezTo>
                    <a:pt x="572" y="5024"/>
                    <a:pt x="857" y="4144"/>
                    <a:pt x="1446" y="3381"/>
                  </a:cubicBezTo>
                  <a:cubicBezTo>
                    <a:pt x="2034" y="2628"/>
                    <a:pt x="2824" y="1993"/>
                    <a:pt x="3816" y="1494"/>
                  </a:cubicBezTo>
                  <a:cubicBezTo>
                    <a:pt x="4808" y="996"/>
                    <a:pt x="5984" y="625"/>
                    <a:pt x="7346" y="371"/>
                  </a:cubicBezTo>
                  <a:cubicBezTo>
                    <a:pt x="8707" y="127"/>
                    <a:pt x="10136" y="0"/>
                    <a:pt x="11649" y="0"/>
                  </a:cubicBezTo>
                  <a:cubicBezTo>
                    <a:pt x="12439" y="0"/>
                    <a:pt x="13212" y="42"/>
                    <a:pt x="14002" y="117"/>
                  </a:cubicBezTo>
                  <a:cubicBezTo>
                    <a:pt x="14792" y="191"/>
                    <a:pt x="15515" y="297"/>
                    <a:pt x="16204" y="424"/>
                  </a:cubicBezTo>
                  <a:cubicBezTo>
                    <a:pt x="16893" y="551"/>
                    <a:pt x="17482" y="699"/>
                    <a:pt x="18020" y="858"/>
                  </a:cubicBezTo>
                  <a:cubicBezTo>
                    <a:pt x="18541" y="1017"/>
                    <a:pt x="18894" y="1155"/>
                    <a:pt x="19062" y="1261"/>
                  </a:cubicBezTo>
                  <a:cubicBezTo>
                    <a:pt x="19230" y="1367"/>
                    <a:pt x="19347" y="1463"/>
                    <a:pt x="19415" y="1537"/>
                  </a:cubicBezTo>
                  <a:cubicBezTo>
                    <a:pt x="19482" y="1611"/>
                    <a:pt x="19532" y="1717"/>
                    <a:pt x="19566" y="1834"/>
                  </a:cubicBezTo>
                  <a:cubicBezTo>
                    <a:pt x="19600" y="1950"/>
                    <a:pt x="19633" y="2109"/>
                    <a:pt x="19650" y="2300"/>
                  </a:cubicBezTo>
                  <a:cubicBezTo>
                    <a:pt x="19667" y="2491"/>
                    <a:pt x="19684" y="2724"/>
                    <a:pt x="19684" y="2999"/>
                  </a:cubicBezTo>
                  <a:cubicBezTo>
                    <a:pt x="19684" y="3307"/>
                    <a:pt x="19667" y="3572"/>
                    <a:pt x="19650" y="3794"/>
                  </a:cubicBezTo>
                  <a:cubicBezTo>
                    <a:pt x="19616" y="4006"/>
                    <a:pt x="19583" y="4186"/>
                    <a:pt x="19516" y="4324"/>
                  </a:cubicBezTo>
                  <a:cubicBezTo>
                    <a:pt x="19448" y="4462"/>
                    <a:pt x="19364" y="4568"/>
                    <a:pt x="19263" y="4632"/>
                  </a:cubicBezTo>
                  <a:cubicBezTo>
                    <a:pt x="19146" y="4695"/>
                    <a:pt x="19011" y="4727"/>
                    <a:pt x="18810" y="4727"/>
                  </a:cubicBezTo>
                  <a:cubicBezTo>
                    <a:pt x="18625" y="4727"/>
                    <a:pt x="18322" y="4653"/>
                    <a:pt x="17919" y="4504"/>
                  </a:cubicBezTo>
                  <a:cubicBezTo>
                    <a:pt x="17515" y="4356"/>
                    <a:pt x="17011" y="4186"/>
                    <a:pt x="16406" y="4017"/>
                  </a:cubicBezTo>
                  <a:cubicBezTo>
                    <a:pt x="15817" y="3837"/>
                    <a:pt x="15111" y="3678"/>
                    <a:pt x="14338" y="3529"/>
                  </a:cubicBezTo>
                  <a:cubicBezTo>
                    <a:pt x="13548" y="3381"/>
                    <a:pt x="12691" y="3307"/>
                    <a:pt x="11750" y="3307"/>
                  </a:cubicBezTo>
                  <a:cubicBezTo>
                    <a:pt x="11010" y="3307"/>
                    <a:pt x="10371" y="3360"/>
                    <a:pt x="9833" y="3476"/>
                  </a:cubicBezTo>
                  <a:cubicBezTo>
                    <a:pt x="9295" y="3593"/>
                    <a:pt x="8825" y="3741"/>
                    <a:pt x="8472" y="3943"/>
                  </a:cubicBezTo>
                  <a:cubicBezTo>
                    <a:pt x="8102" y="4144"/>
                    <a:pt x="7833" y="4377"/>
                    <a:pt x="7648" y="4663"/>
                  </a:cubicBezTo>
                  <a:cubicBezTo>
                    <a:pt x="7463" y="4939"/>
                    <a:pt x="7379" y="5236"/>
                    <a:pt x="7379" y="5554"/>
                  </a:cubicBezTo>
                  <a:cubicBezTo>
                    <a:pt x="7379" y="6020"/>
                    <a:pt x="7581" y="6412"/>
                    <a:pt x="7984" y="6751"/>
                  </a:cubicBezTo>
                  <a:cubicBezTo>
                    <a:pt x="8388" y="7090"/>
                    <a:pt x="8926" y="7387"/>
                    <a:pt x="9598" y="7652"/>
                  </a:cubicBezTo>
                  <a:cubicBezTo>
                    <a:pt x="10271" y="7917"/>
                    <a:pt x="11027" y="8161"/>
                    <a:pt x="11884" y="8394"/>
                  </a:cubicBezTo>
                  <a:cubicBezTo>
                    <a:pt x="12741" y="8627"/>
                    <a:pt x="13599" y="8871"/>
                    <a:pt x="14490" y="9125"/>
                  </a:cubicBezTo>
                  <a:cubicBezTo>
                    <a:pt x="15380" y="9380"/>
                    <a:pt x="16238" y="9676"/>
                    <a:pt x="17095" y="10005"/>
                  </a:cubicBezTo>
                  <a:cubicBezTo>
                    <a:pt x="17952" y="10333"/>
                    <a:pt x="18709" y="10726"/>
                    <a:pt x="19364" y="11181"/>
                  </a:cubicBezTo>
                  <a:cubicBezTo>
                    <a:pt x="20037" y="11637"/>
                    <a:pt x="20558" y="12178"/>
                    <a:pt x="20978" y="12792"/>
                  </a:cubicBezTo>
                  <a:cubicBezTo>
                    <a:pt x="21398" y="13418"/>
                    <a:pt x="21600" y="14139"/>
                    <a:pt x="21600" y="14976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3E4197F9-5EA9-4768-9424-01F2F08EA76F}"/>
                </a:ext>
              </a:extLst>
            </p:cNvPr>
            <p:cNvSpPr/>
            <p:nvPr/>
          </p:nvSpPr>
          <p:spPr>
            <a:xfrm>
              <a:off x="9359899" y="8496299"/>
              <a:ext cx="184787" cy="257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78"/>
                  </a:moveTo>
                  <a:cubicBezTo>
                    <a:pt x="21600" y="18344"/>
                    <a:pt x="21585" y="18578"/>
                    <a:pt x="21570" y="18770"/>
                  </a:cubicBezTo>
                  <a:cubicBezTo>
                    <a:pt x="21541" y="18961"/>
                    <a:pt x="21511" y="19121"/>
                    <a:pt x="21466" y="19259"/>
                  </a:cubicBezTo>
                  <a:cubicBezTo>
                    <a:pt x="21422" y="19397"/>
                    <a:pt x="21362" y="19514"/>
                    <a:pt x="21288" y="19610"/>
                  </a:cubicBezTo>
                  <a:cubicBezTo>
                    <a:pt x="21214" y="19706"/>
                    <a:pt x="21095" y="19812"/>
                    <a:pt x="20932" y="19940"/>
                  </a:cubicBezTo>
                  <a:cubicBezTo>
                    <a:pt x="20769" y="20068"/>
                    <a:pt x="20442" y="20227"/>
                    <a:pt x="19967" y="20419"/>
                  </a:cubicBezTo>
                  <a:cubicBezTo>
                    <a:pt x="19492" y="20610"/>
                    <a:pt x="18913" y="20802"/>
                    <a:pt x="18230" y="20972"/>
                  </a:cubicBezTo>
                  <a:cubicBezTo>
                    <a:pt x="17547" y="21153"/>
                    <a:pt x="16760" y="21302"/>
                    <a:pt x="15885" y="21419"/>
                  </a:cubicBezTo>
                  <a:cubicBezTo>
                    <a:pt x="15009" y="21536"/>
                    <a:pt x="14059" y="21600"/>
                    <a:pt x="13034" y="21600"/>
                  </a:cubicBezTo>
                  <a:cubicBezTo>
                    <a:pt x="11030" y="21600"/>
                    <a:pt x="9234" y="21377"/>
                    <a:pt x="7616" y="20940"/>
                  </a:cubicBezTo>
                  <a:cubicBezTo>
                    <a:pt x="6012" y="20493"/>
                    <a:pt x="4632" y="19834"/>
                    <a:pt x="3503" y="18961"/>
                  </a:cubicBezTo>
                  <a:cubicBezTo>
                    <a:pt x="2375" y="18078"/>
                    <a:pt x="1514" y="16982"/>
                    <a:pt x="906" y="15673"/>
                  </a:cubicBezTo>
                  <a:cubicBezTo>
                    <a:pt x="297" y="14364"/>
                    <a:pt x="0" y="12832"/>
                    <a:pt x="0" y="11077"/>
                  </a:cubicBezTo>
                  <a:cubicBezTo>
                    <a:pt x="0" y="9300"/>
                    <a:pt x="327" y="7714"/>
                    <a:pt x="995" y="6342"/>
                  </a:cubicBezTo>
                  <a:cubicBezTo>
                    <a:pt x="1663" y="4958"/>
                    <a:pt x="2583" y="3799"/>
                    <a:pt x="3771" y="2862"/>
                  </a:cubicBezTo>
                  <a:cubicBezTo>
                    <a:pt x="4958" y="1926"/>
                    <a:pt x="6383" y="1213"/>
                    <a:pt x="8046" y="724"/>
                  </a:cubicBezTo>
                  <a:cubicBezTo>
                    <a:pt x="9709" y="234"/>
                    <a:pt x="11535" y="0"/>
                    <a:pt x="13539" y="0"/>
                  </a:cubicBezTo>
                  <a:cubicBezTo>
                    <a:pt x="14355" y="0"/>
                    <a:pt x="15127" y="43"/>
                    <a:pt x="15885" y="149"/>
                  </a:cubicBezTo>
                  <a:cubicBezTo>
                    <a:pt x="16642" y="245"/>
                    <a:pt x="17339" y="372"/>
                    <a:pt x="17978" y="532"/>
                  </a:cubicBezTo>
                  <a:cubicBezTo>
                    <a:pt x="18616" y="692"/>
                    <a:pt x="19195" y="873"/>
                    <a:pt x="19700" y="1075"/>
                  </a:cubicBezTo>
                  <a:cubicBezTo>
                    <a:pt x="20204" y="1277"/>
                    <a:pt x="20576" y="1458"/>
                    <a:pt x="20768" y="1596"/>
                  </a:cubicBezTo>
                  <a:cubicBezTo>
                    <a:pt x="20961" y="1734"/>
                    <a:pt x="21110" y="1862"/>
                    <a:pt x="21184" y="1958"/>
                  </a:cubicBezTo>
                  <a:cubicBezTo>
                    <a:pt x="21258" y="2054"/>
                    <a:pt x="21318" y="2181"/>
                    <a:pt x="21362" y="2330"/>
                  </a:cubicBezTo>
                  <a:cubicBezTo>
                    <a:pt x="21407" y="2479"/>
                    <a:pt x="21437" y="2660"/>
                    <a:pt x="21466" y="2862"/>
                  </a:cubicBezTo>
                  <a:cubicBezTo>
                    <a:pt x="21496" y="3064"/>
                    <a:pt x="21496" y="3320"/>
                    <a:pt x="21496" y="3618"/>
                  </a:cubicBezTo>
                  <a:cubicBezTo>
                    <a:pt x="21496" y="3937"/>
                    <a:pt x="21481" y="4214"/>
                    <a:pt x="21451" y="4448"/>
                  </a:cubicBezTo>
                  <a:cubicBezTo>
                    <a:pt x="21422" y="4682"/>
                    <a:pt x="21362" y="4852"/>
                    <a:pt x="21288" y="5001"/>
                  </a:cubicBezTo>
                  <a:cubicBezTo>
                    <a:pt x="21214" y="5150"/>
                    <a:pt x="21125" y="5246"/>
                    <a:pt x="21021" y="5310"/>
                  </a:cubicBezTo>
                  <a:cubicBezTo>
                    <a:pt x="20917" y="5373"/>
                    <a:pt x="20798" y="5405"/>
                    <a:pt x="20665" y="5405"/>
                  </a:cubicBezTo>
                  <a:cubicBezTo>
                    <a:pt x="20442" y="5405"/>
                    <a:pt x="20160" y="5310"/>
                    <a:pt x="19804" y="5118"/>
                  </a:cubicBezTo>
                  <a:cubicBezTo>
                    <a:pt x="19462" y="4927"/>
                    <a:pt x="19017" y="4714"/>
                    <a:pt x="18467" y="4490"/>
                  </a:cubicBezTo>
                  <a:cubicBezTo>
                    <a:pt x="17918" y="4256"/>
                    <a:pt x="17265" y="4043"/>
                    <a:pt x="16508" y="3862"/>
                  </a:cubicBezTo>
                  <a:cubicBezTo>
                    <a:pt x="15751" y="3671"/>
                    <a:pt x="14845" y="3575"/>
                    <a:pt x="13791" y="3575"/>
                  </a:cubicBezTo>
                  <a:cubicBezTo>
                    <a:pt x="12633" y="3575"/>
                    <a:pt x="11594" y="3745"/>
                    <a:pt x="10688" y="4086"/>
                  </a:cubicBezTo>
                  <a:cubicBezTo>
                    <a:pt x="9783" y="4426"/>
                    <a:pt x="9011" y="4905"/>
                    <a:pt x="8358" y="5544"/>
                  </a:cubicBezTo>
                  <a:cubicBezTo>
                    <a:pt x="7705" y="6182"/>
                    <a:pt x="7229" y="6937"/>
                    <a:pt x="6903" y="7831"/>
                  </a:cubicBezTo>
                  <a:cubicBezTo>
                    <a:pt x="6576" y="8725"/>
                    <a:pt x="6413" y="9736"/>
                    <a:pt x="6413" y="10853"/>
                  </a:cubicBezTo>
                  <a:cubicBezTo>
                    <a:pt x="6413" y="12087"/>
                    <a:pt x="6591" y="13151"/>
                    <a:pt x="6947" y="14045"/>
                  </a:cubicBezTo>
                  <a:cubicBezTo>
                    <a:pt x="7304" y="14950"/>
                    <a:pt x="7808" y="15684"/>
                    <a:pt x="8462" y="16269"/>
                  </a:cubicBezTo>
                  <a:cubicBezTo>
                    <a:pt x="9115" y="16854"/>
                    <a:pt x="9902" y="17291"/>
                    <a:pt x="10837" y="17567"/>
                  </a:cubicBezTo>
                  <a:cubicBezTo>
                    <a:pt x="11757" y="17855"/>
                    <a:pt x="12796" y="17993"/>
                    <a:pt x="13954" y="17993"/>
                  </a:cubicBezTo>
                  <a:cubicBezTo>
                    <a:pt x="15008" y="17993"/>
                    <a:pt x="15914" y="17908"/>
                    <a:pt x="16686" y="17727"/>
                  </a:cubicBezTo>
                  <a:cubicBezTo>
                    <a:pt x="17458" y="17546"/>
                    <a:pt x="18111" y="17355"/>
                    <a:pt x="18660" y="17142"/>
                  </a:cubicBezTo>
                  <a:cubicBezTo>
                    <a:pt x="19210" y="16929"/>
                    <a:pt x="19655" y="16737"/>
                    <a:pt x="20011" y="16556"/>
                  </a:cubicBezTo>
                  <a:cubicBezTo>
                    <a:pt x="20368" y="16386"/>
                    <a:pt x="20635" y="16301"/>
                    <a:pt x="20828" y="16301"/>
                  </a:cubicBezTo>
                  <a:cubicBezTo>
                    <a:pt x="20976" y="16301"/>
                    <a:pt x="21095" y="16322"/>
                    <a:pt x="21184" y="16365"/>
                  </a:cubicBezTo>
                  <a:cubicBezTo>
                    <a:pt x="21273" y="16407"/>
                    <a:pt x="21347" y="16493"/>
                    <a:pt x="21407" y="16620"/>
                  </a:cubicBezTo>
                  <a:cubicBezTo>
                    <a:pt x="21466" y="16748"/>
                    <a:pt x="21511" y="16929"/>
                    <a:pt x="21540" y="17163"/>
                  </a:cubicBezTo>
                  <a:cubicBezTo>
                    <a:pt x="21585" y="17376"/>
                    <a:pt x="21600" y="17695"/>
                    <a:pt x="21600" y="1807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CD1EA506-DA5B-4076-86EB-C6867E7D53A1}"/>
                </a:ext>
              </a:extLst>
            </p:cNvPr>
            <p:cNvSpPr/>
            <p:nvPr/>
          </p:nvSpPr>
          <p:spPr>
            <a:xfrm>
              <a:off x="9563100" y="8496299"/>
              <a:ext cx="229990" cy="251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600" extrusionOk="0">
                  <a:moveTo>
                    <a:pt x="21267" y="19869"/>
                  </a:moveTo>
                  <a:cubicBezTo>
                    <a:pt x="21409" y="20261"/>
                    <a:pt x="21505" y="20577"/>
                    <a:pt x="21540" y="20816"/>
                  </a:cubicBezTo>
                  <a:cubicBezTo>
                    <a:pt x="21576" y="21056"/>
                    <a:pt x="21528" y="21219"/>
                    <a:pt x="21398" y="21339"/>
                  </a:cubicBezTo>
                  <a:cubicBezTo>
                    <a:pt x="21267" y="21458"/>
                    <a:pt x="21029" y="21524"/>
                    <a:pt x="20695" y="21556"/>
                  </a:cubicBezTo>
                  <a:cubicBezTo>
                    <a:pt x="20362" y="21589"/>
                    <a:pt x="19898" y="21600"/>
                    <a:pt x="19303" y="21600"/>
                  </a:cubicBezTo>
                  <a:cubicBezTo>
                    <a:pt x="18684" y="21600"/>
                    <a:pt x="18208" y="21589"/>
                    <a:pt x="17863" y="21578"/>
                  </a:cubicBezTo>
                  <a:cubicBezTo>
                    <a:pt x="17518" y="21556"/>
                    <a:pt x="17256" y="21524"/>
                    <a:pt x="17078" y="21480"/>
                  </a:cubicBezTo>
                  <a:cubicBezTo>
                    <a:pt x="16899" y="21426"/>
                    <a:pt x="16768" y="21360"/>
                    <a:pt x="16697" y="21273"/>
                  </a:cubicBezTo>
                  <a:cubicBezTo>
                    <a:pt x="16625" y="21186"/>
                    <a:pt x="16566" y="21066"/>
                    <a:pt x="16518" y="20925"/>
                  </a:cubicBezTo>
                  <a:lnTo>
                    <a:pt x="14947" y="16625"/>
                  </a:lnTo>
                  <a:lnTo>
                    <a:pt x="6153" y="16625"/>
                  </a:lnTo>
                  <a:lnTo>
                    <a:pt x="4665" y="20805"/>
                  </a:lnTo>
                  <a:cubicBezTo>
                    <a:pt x="4617" y="20958"/>
                    <a:pt x="4558" y="21088"/>
                    <a:pt x="4475" y="21197"/>
                  </a:cubicBezTo>
                  <a:cubicBezTo>
                    <a:pt x="4391" y="21306"/>
                    <a:pt x="4272" y="21382"/>
                    <a:pt x="4094" y="21447"/>
                  </a:cubicBezTo>
                  <a:cubicBezTo>
                    <a:pt x="3915" y="21502"/>
                    <a:pt x="3677" y="21546"/>
                    <a:pt x="3356" y="21567"/>
                  </a:cubicBezTo>
                  <a:cubicBezTo>
                    <a:pt x="3035" y="21589"/>
                    <a:pt x="2618" y="21600"/>
                    <a:pt x="2094" y="21600"/>
                  </a:cubicBezTo>
                  <a:cubicBezTo>
                    <a:pt x="1535" y="21600"/>
                    <a:pt x="1107" y="21589"/>
                    <a:pt x="797" y="21556"/>
                  </a:cubicBezTo>
                  <a:cubicBezTo>
                    <a:pt x="488" y="21524"/>
                    <a:pt x="262" y="21448"/>
                    <a:pt x="143" y="21317"/>
                  </a:cubicBezTo>
                  <a:cubicBezTo>
                    <a:pt x="24" y="21186"/>
                    <a:pt x="-24" y="21012"/>
                    <a:pt x="12" y="20783"/>
                  </a:cubicBezTo>
                  <a:cubicBezTo>
                    <a:pt x="47" y="20555"/>
                    <a:pt x="143" y="20239"/>
                    <a:pt x="285" y="19858"/>
                  </a:cubicBezTo>
                  <a:lnTo>
                    <a:pt x="7497" y="860"/>
                  </a:lnTo>
                  <a:cubicBezTo>
                    <a:pt x="7569" y="675"/>
                    <a:pt x="7652" y="523"/>
                    <a:pt x="7747" y="403"/>
                  </a:cubicBezTo>
                  <a:cubicBezTo>
                    <a:pt x="7842" y="283"/>
                    <a:pt x="7997" y="196"/>
                    <a:pt x="8211" y="142"/>
                  </a:cubicBezTo>
                  <a:cubicBezTo>
                    <a:pt x="8426" y="87"/>
                    <a:pt x="8711" y="44"/>
                    <a:pt x="9092" y="22"/>
                  </a:cubicBezTo>
                  <a:cubicBezTo>
                    <a:pt x="9461" y="0"/>
                    <a:pt x="9961" y="0"/>
                    <a:pt x="10580" y="0"/>
                  </a:cubicBezTo>
                  <a:cubicBezTo>
                    <a:pt x="11294" y="0"/>
                    <a:pt x="11853" y="11"/>
                    <a:pt x="12281" y="22"/>
                  </a:cubicBezTo>
                  <a:cubicBezTo>
                    <a:pt x="12698" y="33"/>
                    <a:pt x="13031" y="76"/>
                    <a:pt x="13269" y="142"/>
                  </a:cubicBezTo>
                  <a:cubicBezTo>
                    <a:pt x="13507" y="207"/>
                    <a:pt x="13674" y="294"/>
                    <a:pt x="13781" y="414"/>
                  </a:cubicBezTo>
                  <a:cubicBezTo>
                    <a:pt x="13888" y="533"/>
                    <a:pt x="13971" y="697"/>
                    <a:pt x="14043" y="915"/>
                  </a:cubicBezTo>
                  <a:lnTo>
                    <a:pt x="21267" y="19869"/>
                  </a:lnTo>
                  <a:close/>
                  <a:moveTo>
                    <a:pt x="10520" y="4170"/>
                  </a:moveTo>
                  <a:lnTo>
                    <a:pt x="10496" y="4170"/>
                  </a:lnTo>
                  <a:lnTo>
                    <a:pt x="7188" y="13271"/>
                  </a:lnTo>
                  <a:lnTo>
                    <a:pt x="13829" y="13271"/>
                  </a:lnTo>
                  <a:lnTo>
                    <a:pt x="10520" y="417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09EAB075-8183-49BF-AAA1-BEB738731BDA}"/>
                </a:ext>
              </a:extLst>
            </p:cNvPr>
            <p:cNvSpPr/>
            <p:nvPr/>
          </p:nvSpPr>
          <p:spPr>
            <a:xfrm>
              <a:off x="9829800" y="8496300"/>
              <a:ext cx="185419" cy="25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3"/>
                  </a:moveTo>
                  <a:cubicBezTo>
                    <a:pt x="21600" y="21053"/>
                    <a:pt x="21570" y="21163"/>
                    <a:pt x="21511" y="21239"/>
                  </a:cubicBezTo>
                  <a:cubicBezTo>
                    <a:pt x="21452" y="21327"/>
                    <a:pt x="21304" y="21392"/>
                    <a:pt x="21082" y="21447"/>
                  </a:cubicBezTo>
                  <a:cubicBezTo>
                    <a:pt x="20860" y="21502"/>
                    <a:pt x="20520" y="21545"/>
                    <a:pt x="20091" y="21567"/>
                  </a:cubicBezTo>
                  <a:cubicBezTo>
                    <a:pt x="19662" y="21589"/>
                    <a:pt x="19070" y="21600"/>
                    <a:pt x="18316" y="21600"/>
                  </a:cubicBezTo>
                  <a:cubicBezTo>
                    <a:pt x="17679" y="21600"/>
                    <a:pt x="17176" y="21589"/>
                    <a:pt x="16807" y="21567"/>
                  </a:cubicBezTo>
                  <a:cubicBezTo>
                    <a:pt x="16437" y="21545"/>
                    <a:pt x="16141" y="21502"/>
                    <a:pt x="15919" y="21447"/>
                  </a:cubicBezTo>
                  <a:cubicBezTo>
                    <a:pt x="15697" y="21381"/>
                    <a:pt x="15549" y="21305"/>
                    <a:pt x="15460" y="21217"/>
                  </a:cubicBezTo>
                  <a:cubicBezTo>
                    <a:pt x="15372" y="21119"/>
                    <a:pt x="15298" y="21009"/>
                    <a:pt x="15238" y="20878"/>
                  </a:cubicBezTo>
                  <a:lnTo>
                    <a:pt x="12634" y="16077"/>
                  </a:lnTo>
                  <a:cubicBezTo>
                    <a:pt x="12324" y="15530"/>
                    <a:pt x="12013" y="15049"/>
                    <a:pt x="11717" y="14633"/>
                  </a:cubicBezTo>
                  <a:cubicBezTo>
                    <a:pt x="11421" y="14207"/>
                    <a:pt x="11081" y="13857"/>
                    <a:pt x="10711" y="13572"/>
                  </a:cubicBezTo>
                  <a:cubicBezTo>
                    <a:pt x="10341" y="13288"/>
                    <a:pt x="9927" y="13080"/>
                    <a:pt x="9439" y="12938"/>
                  </a:cubicBezTo>
                  <a:cubicBezTo>
                    <a:pt x="8951" y="12796"/>
                    <a:pt x="8403" y="12719"/>
                    <a:pt x="7782" y="12719"/>
                  </a:cubicBezTo>
                  <a:lnTo>
                    <a:pt x="5933" y="12719"/>
                  </a:lnTo>
                  <a:lnTo>
                    <a:pt x="5933" y="20911"/>
                  </a:lnTo>
                  <a:cubicBezTo>
                    <a:pt x="5933" y="21020"/>
                    <a:pt x="5888" y="21119"/>
                    <a:pt x="5785" y="21206"/>
                  </a:cubicBezTo>
                  <a:cubicBezTo>
                    <a:pt x="5681" y="21294"/>
                    <a:pt x="5533" y="21370"/>
                    <a:pt x="5296" y="21425"/>
                  </a:cubicBezTo>
                  <a:cubicBezTo>
                    <a:pt x="5060" y="21480"/>
                    <a:pt x="4779" y="21523"/>
                    <a:pt x="4394" y="21556"/>
                  </a:cubicBezTo>
                  <a:cubicBezTo>
                    <a:pt x="4024" y="21589"/>
                    <a:pt x="3536" y="21600"/>
                    <a:pt x="2959" y="21600"/>
                  </a:cubicBezTo>
                  <a:cubicBezTo>
                    <a:pt x="2382" y="21600"/>
                    <a:pt x="1908" y="21589"/>
                    <a:pt x="1524" y="21556"/>
                  </a:cubicBezTo>
                  <a:cubicBezTo>
                    <a:pt x="1139" y="21523"/>
                    <a:pt x="843" y="21480"/>
                    <a:pt x="607" y="21425"/>
                  </a:cubicBezTo>
                  <a:cubicBezTo>
                    <a:pt x="385" y="21370"/>
                    <a:pt x="222" y="21294"/>
                    <a:pt x="133" y="21206"/>
                  </a:cubicBezTo>
                  <a:cubicBezTo>
                    <a:pt x="44" y="21119"/>
                    <a:pt x="0" y="21020"/>
                    <a:pt x="0" y="20911"/>
                  </a:cubicBezTo>
                  <a:lnTo>
                    <a:pt x="0" y="1378"/>
                  </a:lnTo>
                  <a:cubicBezTo>
                    <a:pt x="0" y="886"/>
                    <a:pt x="163" y="536"/>
                    <a:pt x="503" y="328"/>
                  </a:cubicBezTo>
                  <a:cubicBezTo>
                    <a:pt x="843" y="120"/>
                    <a:pt x="1258" y="0"/>
                    <a:pt x="1746" y="0"/>
                  </a:cubicBezTo>
                  <a:lnTo>
                    <a:pt x="9276" y="0"/>
                  </a:lnTo>
                  <a:cubicBezTo>
                    <a:pt x="10046" y="0"/>
                    <a:pt x="10667" y="11"/>
                    <a:pt x="11170" y="33"/>
                  </a:cubicBezTo>
                  <a:cubicBezTo>
                    <a:pt x="11673" y="55"/>
                    <a:pt x="12117" y="77"/>
                    <a:pt x="12516" y="120"/>
                  </a:cubicBezTo>
                  <a:cubicBezTo>
                    <a:pt x="13685" y="241"/>
                    <a:pt x="14736" y="448"/>
                    <a:pt x="15682" y="755"/>
                  </a:cubicBezTo>
                  <a:cubicBezTo>
                    <a:pt x="16629" y="1061"/>
                    <a:pt x="17413" y="1444"/>
                    <a:pt x="18064" y="1925"/>
                  </a:cubicBezTo>
                  <a:cubicBezTo>
                    <a:pt x="18715" y="2406"/>
                    <a:pt x="19218" y="2975"/>
                    <a:pt x="19559" y="3642"/>
                  </a:cubicBezTo>
                  <a:cubicBezTo>
                    <a:pt x="19899" y="4298"/>
                    <a:pt x="20076" y="5053"/>
                    <a:pt x="20076" y="5917"/>
                  </a:cubicBezTo>
                  <a:cubicBezTo>
                    <a:pt x="20076" y="6639"/>
                    <a:pt x="19958" y="7295"/>
                    <a:pt x="19707" y="7885"/>
                  </a:cubicBezTo>
                  <a:cubicBezTo>
                    <a:pt x="19455" y="8476"/>
                    <a:pt x="19100" y="9012"/>
                    <a:pt x="18612" y="9471"/>
                  </a:cubicBezTo>
                  <a:cubicBezTo>
                    <a:pt x="18138" y="9942"/>
                    <a:pt x="17547" y="10346"/>
                    <a:pt x="16836" y="10685"/>
                  </a:cubicBezTo>
                  <a:cubicBezTo>
                    <a:pt x="16126" y="11024"/>
                    <a:pt x="15327" y="11309"/>
                    <a:pt x="14425" y="11516"/>
                  </a:cubicBezTo>
                  <a:cubicBezTo>
                    <a:pt x="14854" y="11670"/>
                    <a:pt x="15268" y="11855"/>
                    <a:pt x="15653" y="12085"/>
                  </a:cubicBezTo>
                  <a:cubicBezTo>
                    <a:pt x="16037" y="12304"/>
                    <a:pt x="16393" y="12577"/>
                    <a:pt x="16733" y="12894"/>
                  </a:cubicBezTo>
                  <a:cubicBezTo>
                    <a:pt x="17073" y="13212"/>
                    <a:pt x="17384" y="13573"/>
                    <a:pt x="17694" y="13977"/>
                  </a:cubicBezTo>
                  <a:cubicBezTo>
                    <a:pt x="17990" y="14382"/>
                    <a:pt x="18286" y="14841"/>
                    <a:pt x="18567" y="15344"/>
                  </a:cubicBezTo>
                  <a:lnTo>
                    <a:pt x="21023" y="19588"/>
                  </a:lnTo>
                  <a:cubicBezTo>
                    <a:pt x="21245" y="20003"/>
                    <a:pt x="21393" y="20320"/>
                    <a:pt x="21467" y="20506"/>
                  </a:cubicBezTo>
                  <a:cubicBezTo>
                    <a:pt x="21556" y="20670"/>
                    <a:pt x="21600" y="20823"/>
                    <a:pt x="21600" y="20933"/>
                  </a:cubicBezTo>
                  <a:close/>
                  <a:moveTo>
                    <a:pt x="13981" y="6343"/>
                  </a:moveTo>
                  <a:cubicBezTo>
                    <a:pt x="13981" y="5632"/>
                    <a:pt x="13759" y="5031"/>
                    <a:pt x="13330" y="4550"/>
                  </a:cubicBezTo>
                  <a:cubicBezTo>
                    <a:pt x="12901" y="4057"/>
                    <a:pt x="12191" y="3718"/>
                    <a:pt x="11199" y="3522"/>
                  </a:cubicBezTo>
                  <a:cubicBezTo>
                    <a:pt x="10904" y="3467"/>
                    <a:pt x="10563" y="3423"/>
                    <a:pt x="10179" y="3390"/>
                  </a:cubicBezTo>
                  <a:cubicBezTo>
                    <a:pt x="9794" y="3358"/>
                    <a:pt x="9261" y="3336"/>
                    <a:pt x="8596" y="3336"/>
                  </a:cubicBezTo>
                  <a:lnTo>
                    <a:pt x="5947" y="3336"/>
                  </a:lnTo>
                  <a:lnTo>
                    <a:pt x="5947" y="9438"/>
                  </a:lnTo>
                  <a:lnTo>
                    <a:pt x="8965" y="9438"/>
                  </a:lnTo>
                  <a:cubicBezTo>
                    <a:pt x="9809" y="9438"/>
                    <a:pt x="10534" y="9362"/>
                    <a:pt x="11170" y="9209"/>
                  </a:cubicBezTo>
                  <a:cubicBezTo>
                    <a:pt x="11806" y="9056"/>
                    <a:pt x="12324" y="8848"/>
                    <a:pt x="12738" y="8574"/>
                  </a:cubicBezTo>
                  <a:cubicBezTo>
                    <a:pt x="13152" y="8301"/>
                    <a:pt x="13478" y="7984"/>
                    <a:pt x="13685" y="7601"/>
                  </a:cubicBezTo>
                  <a:cubicBezTo>
                    <a:pt x="13892" y="7218"/>
                    <a:pt x="13981" y="6803"/>
                    <a:pt x="13981" y="634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4828B6D9-CA04-4731-9E92-5CD96350D0AA}"/>
                </a:ext>
              </a:extLst>
            </p:cNvPr>
            <p:cNvSpPr/>
            <p:nvPr/>
          </p:nvSpPr>
          <p:spPr>
            <a:xfrm>
              <a:off x="10045699" y="8496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311083BB-DB60-4AE0-95BC-3B39220DA349}"/>
                </a:ext>
              </a:extLst>
            </p:cNvPr>
            <p:cNvSpPr/>
            <p:nvPr/>
          </p:nvSpPr>
          <p:spPr>
            <a:xfrm>
              <a:off x="10236199" y="8496299"/>
              <a:ext cx="147956" cy="24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6"/>
                  </a:moveTo>
                  <a:cubicBezTo>
                    <a:pt x="21600" y="20194"/>
                    <a:pt x="21581" y="20469"/>
                    <a:pt x="21526" y="20689"/>
                  </a:cubicBezTo>
                  <a:cubicBezTo>
                    <a:pt x="21470" y="20908"/>
                    <a:pt x="21415" y="21084"/>
                    <a:pt x="21322" y="21216"/>
                  </a:cubicBezTo>
                  <a:cubicBezTo>
                    <a:pt x="21229" y="21347"/>
                    <a:pt x="21118" y="21446"/>
                    <a:pt x="20970" y="21512"/>
                  </a:cubicBezTo>
                  <a:cubicBezTo>
                    <a:pt x="20821" y="21578"/>
                    <a:pt x="20673" y="21600"/>
                    <a:pt x="20506" y="21600"/>
                  </a:cubicBezTo>
                  <a:lnTo>
                    <a:pt x="2188" y="21600"/>
                  </a:lnTo>
                  <a:cubicBezTo>
                    <a:pt x="1576" y="21600"/>
                    <a:pt x="1038" y="21490"/>
                    <a:pt x="630" y="21271"/>
                  </a:cubicBezTo>
                  <a:cubicBezTo>
                    <a:pt x="204" y="21051"/>
                    <a:pt x="0" y="20700"/>
                    <a:pt x="0" y="20205"/>
                  </a:cubicBezTo>
                  <a:lnTo>
                    <a:pt x="0" y="1384"/>
                  </a:lnTo>
                  <a:cubicBezTo>
                    <a:pt x="0" y="889"/>
                    <a:pt x="204" y="538"/>
                    <a:pt x="630" y="329"/>
                  </a:cubicBezTo>
                  <a:cubicBezTo>
                    <a:pt x="1057" y="121"/>
                    <a:pt x="1576" y="0"/>
                    <a:pt x="2188" y="0"/>
                  </a:cubicBezTo>
                  <a:lnTo>
                    <a:pt x="20395" y="0"/>
                  </a:lnTo>
                  <a:cubicBezTo>
                    <a:pt x="20562" y="0"/>
                    <a:pt x="20710" y="33"/>
                    <a:pt x="20840" y="88"/>
                  </a:cubicBezTo>
                  <a:cubicBezTo>
                    <a:pt x="20970" y="143"/>
                    <a:pt x="21081" y="242"/>
                    <a:pt x="21174" y="384"/>
                  </a:cubicBezTo>
                  <a:cubicBezTo>
                    <a:pt x="21266" y="527"/>
                    <a:pt x="21341" y="703"/>
                    <a:pt x="21378" y="922"/>
                  </a:cubicBezTo>
                  <a:cubicBezTo>
                    <a:pt x="21433" y="1142"/>
                    <a:pt x="21452" y="1417"/>
                    <a:pt x="21452" y="1746"/>
                  </a:cubicBezTo>
                  <a:cubicBezTo>
                    <a:pt x="21452" y="2054"/>
                    <a:pt x="21433" y="2317"/>
                    <a:pt x="21378" y="2537"/>
                  </a:cubicBezTo>
                  <a:cubicBezTo>
                    <a:pt x="21322" y="2756"/>
                    <a:pt x="21266" y="2932"/>
                    <a:pt x="21174" y="3064"/>
                  </a:cubicBezTo>
                  <a:cubicBezTo>
                    <a:pt x="21081" y="3195"/>
                    <a:pt x="20970" y="3294"/>
                    <a:pt x="20840" y="3360"/>
                  </a:cubicBezTo>
                  <a:cubicBezTo>
                    <a:pt x="20710" y="3426"/>
                    <a:pt x="20562" y="3448"/>
                    <a:pt x="20395" y="3448"/>
                  </a:cubicBezTo>
                  <a:lnTo>
                    <a:pt x="7379" y="3448"/>
                  </a:lnTo>
                  <a:lnTo>
                    <a:pt x="7379" y="8719"/>
                  </a:lnTo>
                  <a:lnTo>
                    <a:pt x="18392" y="8719"/>
                  </a:lnTo>
                  <a:cubicBezTo>
                    <a:pt x="18559" y="8719"/>
                    <a:pt x="18708" y="8752"/>
                    <a:pt x="18856" y="8807"/>
                  </a:cubicBezTo>
                  <a:cubicBezTo>
                    <a:pt x="19004" y="8873"/>
                    <a:pt x="19116" y="8961"/>
                    <a:pt x="19208" y="9092"/>
                  </a:cubicBezTo>
                  <a:cubicBezTo>
                    <a:pt x="19301" y="9224"/>
                    <a:pt x="19375" y="9389"/>
                    <a:pt x="19412" y="9609"/>
                  </a:cubicBezTo>
                  <a:cubicBezTo>
                    <a:pt x="19468" y="9828"/>
                    <a:pt x="19486" y="10092"/>
                    <a:pt x="19486" y="10399"/>
                  </a:cubicBezTo>
                  <a:cubicBezTo>
                    <a:pt x="19486" y="10718"/>
                    <a:pt x="19468" y="10992"/>
                    <a:pt x="19412" y="11201"/>
                  </a:cubicBezTo>
                  <a:cubicBezTo>
                    <a:pt x="19357" y="11409"/>
                    <a:pt x="19301" y="11585"/>
                    <a:pt x="19208" y="11706"/>
                  </a:cubicBezTo>
                  <a:cubicBezTo>
                    <a:pt x="19116" y="11838"/>
                    <a:pt x="19004" y="11926"/>
                    <a:pt x="18856" y="11980"/>
                  </a:cubicBezTo>
                  <a:cubicBezTo>
                    <a:pt x="18708" y="12035"/>
                    <a:pt x="18559" y="12068"/>
                    <a:pt x="18392" y="12068"/>
                  </a:cubicBezTo>
                  <a:lnTo>
                    <a:pt x="7379" y="12068"/>
                  </a:lnTo>
                  <a:lnTo>
                    <a:pt x="7379" y="18163"/>
                  </a:lnTo>
                  <a:lnTo>
                    <a:pt x="20506" y="18163"/>
                  </a:lnTo>
                  <a:cubicBezTo>
                    <a:pt x="20673" y="18163"/>
                    <a:pt x="20821" y="18196"/>
                    <a:pt x="20970" y="18251"/>
                  </a:cubicBezTo>
                  <a:cubicBezTo>
                    <a:pt x="21118" y="18317"/>
                    <a:pt x="21229" y="18405"/>
                    <a:pt x="21322" y="18547"/>
                  </a:cubicBezTo>
                  <a:cubicBezTo>
                    <a:pt x="21415" y="18679"/>
                    <a:pt x="21489" y="18855"/>
                    <a:pt x="21526" y="19074"/>
                  </a:cubicBezTo>
                  <a:cubicBezTo>
                    <a:pt x="21581" y="19283"/>
                    <a:pt x="21600" y="19557"/>
                    <a:pt x="21600" y="1987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82F48193-365E-491D-AA8E-4450D94137EC}"/>
                </a:ext>
              </a:extLst>
            </p:cNvPr>
            <p:cNvSpPr/>
            <p:nvPr/>
          </p:nvSpPr>
          <p:spPr>
            <a:xfrm>
              <a:off x="10439400" y="8496300"/>
              <a:ext cx="185419" cy="250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3"/>
                  </a:moveTo>
                  <a:cubicBezTo>
                    <a:pt x="21600" y="21053"/>
                    <a:pt x="21570" y="21163"/>
                    <a:pt x="21511" y="21239"/>
                  </a:cubicBezTo>
                  <a:cubicBezTo>
                    <a:pt x="21452" y="21327"/>
                    <a:pt x="21304" y="21392"/>
                    <a:pt x="21082" y="21447"/>
                  </a:cubicBezTo>
                  <a:cubicBezTo>
                    <a:pt x="20860" y="21502"/>
                    <a:pt x="20520" y="21545"/>
                    <a:pt x="20091" y="21567"/>
                  </a:cubicBezTo>
                  <a:cubicBezTo>
                    <a:pt x="19662" y="21589"/>
                    <a:pt x="19070" y="21600"/>
                    <a:pt x="18316" y="21600"/>
                  </a:cubicBezTo>
                  <a:cubicBezTo>
                    <a:pt x="17679" y="21600"/>
                    <a:pt x="17176" y="21589"/>
                    <a:pt x="16807" y="21567"/>
                  </a:cubicBezTo>
                  <a:cubicBezTo>
                    <a:pt x="16437" y="21545"/>
                    <a:pt x="16141" y="21502"/>
                    <a:pt x="15919" y="21447"/>
                  </a:cubicBezTo>
                  <a:cubicBezTo>
                    <a:pt x="15697" y="21381"/>
                    <a:pt x="15549" y="21305"/>
                    <a:pt x="15460" y="21217"/>
                  </a:cubicBezTo>
                  <a:cubicBezTo>
                    <a:pt x="15372" y="21119"/>
                    <a:pt x="15298" y="21009"/>
                    <a:pt x="15238" y="20878"/>
                  </a:cubicBezTo>
                  <a:lnTo>
                    <a:pt x="12634" y="16077"/>
                  </a:lnTo>
                  <a:cubicBezTo>
                    <a:pt x="12324" y="15530"/>
                    <a:pt x="12013" y="15049"/>
                    <a:pt x="11717" y="14633"/>
                  </a:cubicBezTo>
                  <a:cubicBezTo>
                    <a:pt x="11421" y="14207"/>
                    <a:pt x="11081" y="13857"/>
                    <a:pt x="10711" y="13572"/>
                  </a:cubicBezTo>
                  <a:cubicBezTo>
                    <a:pt x="10341" y="13288"/>
                    <a:pt x="9927" y="13080"/>
                    <a:pt x="9439" y="12938"/>
                  </a:cubicBezTo>
                  <a:cubicBezTo>
                    <a:pt x="8951" y="12796"/>
                    <a:pt x="8403" y="12719"/>
                    <a:pt x="7782" y="12719"/>
                  </a:cubicBezTo>
                  <a:lnTo>
                    <a:pt x="5933" y="12719"/>
                  </a:lnTo>
                  <a:lnTo>
                    <a:pt x="5933" y="20911"/>
                  </a:lnTo>
                  <a:cubicBezTo>
                    <a:pt x="5933" y="21020"/>
                    <a:pt x="5888" y="21119"/>
                    <a:pt x="5785" y="21206"/>
                  </a:cubicBezTo>
                  <a:cubicBezTo>
                    <a:pt x="5681" y="21294"/>
                    <a:pt x="5533" y="21370"/>
                    <a:pt x="5296" y="21425"/>
                  </a:cubicBezTo>
                  <a:cubicBezTo>
                    <a:pt x="5060" y="21480"/>
                    <a:pt x="4779" y="21523"/>
                    <a:pt x="4394" y="21556"/>
                  </a:cubicBezTo>
                  <a:cubicBezTo>
                    <a:pt x="4024" y="21589"/>
                    <a:pt x="3536" y="21600"/>
                    <a:pt x="2959" y="21600"/>
                  </a:cubicBezTo>
                  <a:cubicBezTo>
                    <a:pt x="2382" y="21600"/>
                    <a:pt x="1908" y="21589"/>
                    <a:pt x="1524" y="21556"/>
                  </a:cubicBezTo>
                  <a:cubicBezTo>
                    <a:pt x="1139" y="21523"/>
                    <a:pt x="843" y="21480"/>
                    <a:pt x="607" y="21425"/>
                  </a:cubicBezTo>
                  <a:cubicBezTo>
                    <a:pt x="385" y="21370"/>
                    <a:pt x="222" y="21294"/>
                    <a:pt x="133" y="21206"/>
                  </a:cubicBezTo>
                  <a:cubicBezTo>
                    <a:pt x="44" y="21119"/>
                    <a:pt x="0" y="21020"/>
                    <a:pt x="0" y="20911"/>
                  </a:cubicBezTo>
                  <a:lnTo>
                    <a:pt x="0" y="1378"/>
                  </a:lnTo>
                  <a:cubicBezTo>
                    <a:pt x="0" y="886"/>
                    <a:pt x="163" y="536"/>
                    <a:pt x="503" y="328"/>
                  </a:cubicBezTo>
                  <a:cubicBezTo>
                    <a:pt x="843" y="120"/>
                    <a:pt x="1258" y="0"/>
                    <a:pt x="1746" y="0"/>
                  </a:cubicBezTo>
                  <a:lnTo>
                    <a:pt x="9276" y="0"/>
                  </a:lnTo>
                  <a:cubicBezTo>
                    <a:pt x="10046" y="0"/>
                    <a:pt x="10667" y="11"/>
                    <a:pt x="11170" y="33"/>
                  </a:cubicBezTo>
                  <a:cubicBezTo>
                    <a:pt x="11673" y="55"/>
                    <a:pt x="12117" y="77"/>
                    <a:pt x="12516" y="120"/>
                  </a:cubicBezTo>
                  <a:cubicBezTo>
                    <a:pt x="13685" y="241"/>
                    <a:pt x="14736" y="448"/>
                    <a:pt x="15682" y="755"/>
                  </a:cubicBezTo>
                  <a:cubicBezTo>
                    <a:pt x="16629" y="1061"/>
                    <a:pt x="17413" y="1444"/>
                    <a:pt x="18064" y="1925"/>
                  </a:cubicBezTo>
                  <a:cubicBezTo>
                    <a:pt x="18715" y="2406"/>
                    <a:pt x="19218" y="2975"/>
                    <a:pt x="19559" y="3642"/>
                  </a:cubicBezTo>
                  <a:cubicBezTo>
                    <a:pt x="19899" y="4298"/>
                    <a:pt x="20076" y="5053"/>
                    <a:pt x="20076" y="5917"/>
                  </a:cubicBezTo>
                  <a:cubicBezTo>
                    <a:pt x="20076" y="6639"/>
                    <a:pt x="19958" y="7295"/>
                    <a:pt x="19707" y="7885"/>
                  </a:cubicBezTo>
                  <a:cubicBezTo>
                    <a:pt x="19455" y="8476"/>
                    <a:pt x="19100" y="9012"/>
                    <a:pt x="18612" y="9471"/>
                  </a:cubicBezTo>
                  <a:cubicBezTo>
                    <a:pt x="18138" y="9942"/>
                    <a:pt x="17547" y="10346"/>
                    <a:pt x="16836" y="10685"/>
                  </a:cubicBezTo>
                  <a:cubicBezTo>
                    <a:pt x="16126" y="11024"/>
                    <a:pt x="15327" y="11309"/>
                    <a:pt x="14425" y="11516"/>
                  </a:cubicBezTo>
                  <a:cubicBezTo>
                    <a:pt x="14854" y="11670"/>
                    <a:pt x="15268" y="11855"/>
                    <a:pt x="15653" y="12085"/>
                  </a:cubicBezTo>
                  <a:cubicBezTo>
                    <a:pt x="16037" y="12304"/>
                    <a:pt x="16393" y="12577"/>
                    <a:pt x="16733" y="12894"/>
                  </a:cubicBezTo>
                  <a:cubicBezTo>
                    <a:pt x="17073" y="13212"/>
                    <a:pt x="17384" y="13573"/>
                    <a:pt x="17694" y="13977"/>
                  </a:cubicBezTo>
                  <a:cubicBezTo>
                    <a:pt x="17990" y="14382"/>
                    <a:pt x="18286" y="14841"/>
                    <a:pt x="18567" y="15344"/>
                  </a:cubicBezTo>
                  <a:lnTo>
                    <a:pt x="21023" y="19588"/>
                  </a:lnTo>
                  <a:cubicBezTo>
                    <a:pt x="21245" y="20003"/>
                    <a:pt x="21393" y="20320"/>
                    <a:pt x="21467" y="20506"/>
                  </a:cubicBezTo>
                  <a:cubicBezTo>
                    <a:pt x="21556" y="20670"/>
                    <a:pt x="21600" y="20823"/>
                    <a:pt x="21600" y="20933"/>
                  </a:cubicBezTo>
                  <a:close/>
                  <a:moveTo>
                    <a:pt x="13981" y="6343"/>
                  </a:moveTo>
                  <a:cubicBezTo>
                    <a:pt x="13981" y="5632"/>
                    <a:pt x="13759" y="5031"/>
                    <a:pt x="13330" y="4550"/>
                  </a:cubicBezTo>
                  <a:cubicBezTo>
                    <a:pt x="12901" y="4057"/>
                    <a:pt x="12191" y="3718"/>
                    <a:pt x="11199" y="3522"/>
                  </a:cubicBezTo>
                  <a:cubicBezTo>
                    <a:pt x="10903" y="3467"/>
                    <a:pt x="10563" y="3423"/>
                    <a:pt x="10179" y="3390"/>
                  </a:cubicBezTo>
                  <a:cubicBezTo>
                    <a:pt x="9794" y="3358"/>
                    <a:pt x="9261" y="3336"/>
                    <a:pt x="8595" y="3336"/>
                  </a:cubicBezTo>
                  <a:lnTo>
                    <a:pt x="5947" y="3336"/>
                  </a:lnTo>
                  <a:lnTo>
                    <a:pt x="5947" y="9438"/>
                  </a:lnTo>
                  <a:lnTo>
                    <a:pt x="8965" y="9438"/>
                  </a:lnTo>
                  <a:cubicBezTo>
                    <a:pt x="9809" y="9438"/>
                    <a:pt x="10534" y="9362"/>
                    <a:pt x="11170" y="9209"/>
                  </a:cubicBezTo>
                  <a:cubicBezTo>
                    <a:pt x="11806" y="9056"/>
                    <a:pt x="12324" y="8848"/>
                    <a:pt x="12738" y="8574"/>
                  </a:cubicBezTo>
                  <a:cubicBezTo>
                    <a:pt x="13152" y="8301"/>
                    <a:pt x="13478" y="7984"/>
                    <a:pt x="13685" y="7601"/>
                  </a:cubicBezTo>
                  <a:cubicBezTo>
                    <a:pt x="13892" y="7218"/>
                    <a:pt x="13981" y="6803"/>
                    <a:pt x="13981" y="6343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8183F74C-B55E-419D-891D-070264D0FF95}"/>
                </a:ext>
              </a:extLst>
            </p:cNvPr>
            <p:cNvSpPr/>
            <p:nvPr/>
          </p:nvSpPr>
          <p:spPr>
            <a:xfrm>
              <a:off x="10680699" y="9283699"/>
              <a:ext cx="258829" cy="16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6" y="0"/>
                  </a:moveTo>
                  <a:cubicBezTo>
                    <a:pt x="16068" y="0"/>
                    <a:pt x="17032" y="319"/>
                    <a:pt x="17859" y="975"/>
                  </a:cubicBezTo>
                  <a:cubicBezTo>
                    <a:pt x="18685" y="1614"/>
                    <a:pt x="19374" y="2505"/>
                    <a:pt x="19925" y="3614"/>
                  </a:cubicBezTo>
                  <a:cubicBezTo>
                    <a:pt x="20477" y="4723"/>
                    <a:pt x="20890" y="6018"/>
                    <a:pt x="21176" y="7497"/>
                  </a:cubicBezTo>
                  <a:cubicBezTo>
                    <a:pt x="21452" y="8976"/>
                    <a:pt x="21600" y="10556"/>
                    <a:pt x="21600" y="12254"/>
                  </a:cubicBezTo>
                  <a:cubicBezTo>
                    <a:pt x="21600" y="13397"/>
                    <a:pt x="21536" y="14456"/>
                    <a:pt x="21420" y="15431"/>
                  </a:cubicBezTo>
                  <a:cubicBezTo>
                    <a:pt x="21303" y="16406"/>
                    <a:pt x="21155" y="17280"/>
                    <a:pt x="20996" y="18020"/>
                  </a:cubicBezTo>
                  <a:cubicBezTo>
                    <a:pt x="20826" y="18776"/>
                    <a:pt x="20657" y="19398"/>
                    <a:pt x="20477" y="19902"/>
                  </a:cubicBezTo>
                  <a:cubicBezTo>
                    <a:pt x="20296" y="20406"/>
                    <a:pt x="20137" y="20759"/>
                    <a:pt x="19989" y="20995"/>
                  </a:cubicBezTo>
                  <a:cubicBezTo>
                    <a:pt x="19851" y="21213"/>
                    <a:pt x="19650" y="21381"/>
                    <a:pt x="19385" y="21465"/>
                  </a:cubicBezTo>
                  <a:cubicBezTo>
                    <a:pt x="19120" y="21566"/>
                    <a:pt x="18738" y="21600"/>
                    <a:pt x="18251" y="21600"/>
                  </a:cubicBezTo>
                  <a:cubicBezTo>
                    <a:pt x="17922" y="21600"/>
                    <a:pt x="17636" y="21583"/>
                    <a:pt x="17414" y="21550"/>
                  </a:cubicBezTo>
                  <a:cubicBezTo>
                    <a:pt x="17191" y="21516"/>
                    <a:pt x="17000" y="21465"/>
                    <a:pt x="16862" y="21381"/>
                  </a:cubicBezTo>
                  <a:cubicBezTo>
                    <a:pt x="16725" y="21314"/>
                    <a:pt x="16619" y="21197"/>
                    <a:pt x="16566" y="21079"/>
                  </a:cubicBezTo>
                  <a:cubicBezTo>
                    <a:pt x="16502" y="20944"/>
                    <a:pt x="16481" y="20810"/>
                    <a:pt x="16481" y="20625"/>
                  </a:cubicBezTo>
                  <a:cubicBezTo>
                    <a:pt x="16481" y="20390"/>
                    <a:pt x="16566" y="20053"/>
                    <a:pt x="16746" y="19617"/>
                  </a:cubicBezTo>
                  <a:cubicBezTo>
                    <a:pt x="16926" y="19179"/>
                    <a:pt x="17117" y="18625"/>
                    <a:pt x="17329" y="17936"/>
                  </a:cubicBezTo>
                  <a:cubicBezTo>
                    <a:pt x="17541" y="17246"/>
                    <a:pt x="17742" y="16440"/>
                    <a:pt x="17912" y="15498"/>
                  </a:cubicBezTo>
                  <a:cubicBezTo>
                    <a:pt x="18092" y="14557"/>
                    <a:pt x="18177" y="13464"/>
                    <a:pt x="18177" y="12220"/>
                  </a:cubicBezTo>
                  <a:cubicBezTo>
                    <a:pt x="18177" y="11397"/>
                    <a:pt x="18113" y="10674"/>
                    <a:pt x="17996" y="10018"/>
                  </a:cubicBezTo>
                  <a:cubicBezTo>
                    <a:pt x="17869" y="9380"/>
                    <a:pt x="17700" y="8825"/>
                    <a:pt x="17477" y="8371"/>
                  </a:cubicBezTo>
                  <a:cubicBezTo>
                    <a:pt x="17254" y="7917"/>
                    <a:pt x="16968" y="7581"/>
                    <a:pt x="16640" y="7329"/>
                  </a:cubicBezTo>
                  <a:cubicBezTo>
                    <a:pt x="16311" y="7077"/>
                    <a:pt x="15940" y="6976"/>
                    <a:pt x="15527" y="6976"/>
                  </a:cubicBezTo>
                  <a:cubicBezTo>
                    <a:pt x="15050" y="6976"/>
                    <a:pt x="14647" y="7178"/>
                    <a:pt x="14308" y="7598"/>
                  </a:cubicBezTo>
                  <a:cubicBezTo>
                    <a:pt x="13969" y="8001"/>
                    <a:pt x="13672" y="8539"/>
                    <a:pt x="13407" y="9195"/>
                  </a:cubicBezTo>
                  <a:cubicBezTo>
                    <a:pt x="13142" y="9850"/>
                    <a:pt x="12899" y="10590"/>
                    <a:pt x="12665" y="11430"/>
                  </a:cubicBezTo>
                  <a:cubicBezTo>
                    <a:pt x="12432" y="12271"/>
                    <a:pt x="12188" y="13128"/>
                    <a:pt x="11934" y="14019"/>
                  </a:cubicBezTo>
                  <a:cubicBezTo>
                    <a:pt x="11680" y="14910"/>
                    <a:pt x="11383" y="15767"/>
                    <a:pt x="11054" y="16608"/>
                  </a:cubicBezTo>
                  <a:cubicBezTo>
                    <a:pt x="10726" y="17448"/>
                    <a:pt x="10334" y="18188"/>
                    <a:pt x="9878" y="18843"/>
                  </a:cubicBezTo>
                  <a:cubicBezTo>
                    <a:pt x="9422" y="19499"/>
                    <a:pt x="8882" y="20037"/>
                    <a:pt x="8256" y="20440"/>
                  </a:cubicBezTo>
                  <a:cubicBezTo>
                    <a:pt x="7631" y="20844"/>
                    <a:pt x="6889" y="21045"/>
                    <a:pt x="6020" y="21045"/>
                  </a:cubicBezTo>
                  <a:cubicBezTo>
                    <a:pt x="5024" y="21045"/>
                    <a:pt x="4144" y="20760"/>
                    <a:pt x="3381" y="20171"/>
                  </a:cubicBezTo>
                  <a:cubicBezTo>
                    <a:pt x="2618" y="19583"/>
                    <a:pt x="1993" y="18793"/>
                    <a:pt x="1494" y="17801"/>
                  </a:cubicBezTo>
                  <a:cubicBezTo>
                    <a:pt x="996" y="16809"/>
                    <a:pt x="625" y="15633"/>
                    <a:pt x="371" y="14271"/>
                  </a:cubicBezTo>
                  <a:cubicBezTo>
                    <a:pt x="127" y="12910"/>
                    <a:pt x="0" y="11481"/>
                    <a:pt x="0" y="9968"/>
                  </a:cubicBezTo>
                  <a:cubicBezTo>
                    <a:pt x="0" y="9178"/>
                    <a:pt x="42" y="8405"/>
                    <a:pt x="117" y="7615"/>
                  </a:cubicBezTo>
                  <a:cubicBezTo>
                    <a:pt x="191" y="6825"/>
                    <a:pt x="297" y="6102"/>
                    <a:pt x="424" y="5413"/>
                  </a:cubicBezTo>
                  <a:cubicBezTo>
                    <a:pt x="551" y="4724"/>
                    <a:pt x="699" y="4135"/>
                    <a:pt x="858" y="3597"/>
                  </a:cubicBezTo>
                  <a:cubicBezTo>
                    <a:pt x="1017" y="3076"/>
                    <a:pt x="1155" y="2723"/>
                    <a:pt x="1261" y="2555"/>
                  </a:cubicBezTo>
                  <a:cubicBezTo>
                    <a:pt x="1367" y="2387"/>
                    <a:pt x="1463" y="2269"/>
                    <a:pt x="1537" y="2202"/>
                  </a:cubicBezTo>
                  <a:cubicBezTo>
                    <a:pt x="1611" y="2135"/>
                    <a:pt x="1717" y="2084"/>
                    <a:pt x="1834" y="2051"/>
                  </a:cubicBezTo>
                  <a:cubicBezTo>
                    <a:pt x="1961" y="2017"/>
                    <a:pt x="2109" y="1984"/>
                    <a:pt x="2300" y="1967"/>
                  </a:cubicBezTo>
                  <a:cubicBezTo>
                    <a:pt x="2491" y="1950"/>
                    <a:pt x="2724" y="1933"/>
                    <a:pt x="2999" y="1933"/>
                  </a:cubicBezTo>
                  <a:cubicBezTo>
                    <a:pt x="3307" y="1933"/>
                    <a:pt x="3572" y="1950"/>
                    <a:pt x="3784" y="1967"/>
                  </a:cubicBezTo>
                  <a:cubicBezTo>
                    <a:pt x="3996" y="1984"/>
                    <a:pt x="4176" y="2034"/>
                    <a:pt x="4314" y="2101"/>
                  </a:cubicBezTo>
                  <a:cubicBezTo>
                    <a:pt x="4451" y="2168"/>
                    <a:pt x="4557" y="2253"/>
                    <a:pt x="4621" y="2353"/>
                  </a:cubicBezTo>
                  <a:cubicBezTo>
                    <a:pt x="4684" y="2471"/>
                    <a:pt x="4716" y="2622"/>
                    <a:pt x="4716" y="2807"/>
                  </a:cubicBezTo>
                  <a:cubicBezTo>
                    <a:pt x="4716" y="2992"/>
                    <a:pt x="4642" y="3295"/>
                    <a:pt x="4494" y="3698"/>
                  </a:cubicBezTo>
                  <a:cubicBezTo>
                    <a:pt x="4345" y="4102"/>
                    <a:pt x="4176" y="4606"/>
                    <a:pt x="4006" y="5211"/>
                  </a:cubicBezTo>
                  <a:cubicBezTo>
                    <a:pt x="3826" y="5799"/>
                    <a:pt x="3667" y="6489"/>
                    <a:pt x="3519" y="7279"/>
                  </a:cubicBezTo>
                  <a:cubicBezTo>
                    <a:pt x="3370" y="8069"/>
                    <a:pt x="3296" y="8926"/>
                    <a:pt x="3296" y="9867"/>
                  </a:cubicBezTo>
                  <a:cubicBezTo>
                    <a:pt x="3296" y="10607"/>
                    <a:pt x="3349" y="11246"/>
                    <a:pt x="3466" y="11783"/>
                  </a:cubicBezTo>
                  <a:cubicBezTo>
                    <a:pt x="3582" y="12338"/>
                    <a:pt x="3731" y="12792"/>
                    <a:pt x="3932" y="13145"/>
                  </a:cubicBezTo>
                  <a:cubicBezTo>
                    <a:pt x="4133" y="13498"/>
                    <a:pt x="4366" y="13784"/>
                    <a:pt x="4653" y="13969"/>
                  </a:cubicBezTo>
                  <a:cubicBezTo>
                    <a:pt x="4928" y="14154"/>
                    <a:pt x="5225" y="14238"/>
                    <a:pt x="5543" y="14238"/>
                  </a:cubicBezTo>
                  <a:cubicBezTo>
                    <a:pt x="6009" y="14238"/>
                    <a:pt x="6401" y="14036"/>
                    <a:pt x="6741" y="13632"/>
                  </a:cubicBezTo>
                  <a:cubicBezTo>
                    <a:pt x="7080" y="13229"/>
                    <a:pt x="7376" y="12691"/>
                    <a:pt x="7641" y="12019"/>
                  </a:cubicBezTo>
                  <a:cubicBezTo>
                    <a:pt x="7906" y="11346"/>
                    <a:pt x="8150" y="10590"/>
                    <a:pt x="8383" y="9733"/>
                  </a:cubicBezTo>
                  <a:cubicBezTo>
                    <a:pt x="8616" y="8875"/>
                    <a:pt x="8860" y="8018"/>
                    <a:pt x="9115" y="7127"/>
                  </a:cubicBezTo>
                  <a:cubicBezTo>
                    <a:pt x="9369" y="6236"/>
                    <a:pt x="9666" y="5379"/>
                    <a:pt x="9994" y="4522"/>
                  </a:cubicBezTo>
                  <a:cubicBezTo>
                    <a:pt x="10323" y="3665"/>
                    <a:pt x="10715" y="2908"/>
                    <a:pt x="11171" y="2253"/>
                  </a:cubicBezTo>
                  <a:cubicBezTo>
                    <a:pt x="11626" y="1597"/>
                    <a:pt x="12167" y="1059"/>
                    <a:pt x="12782" y="639"/>
                  </a:cubicBezTo>
                  <a:cubicBezTo>
                    <a:pt x="13397" y="219"/>
                    <a:pt x="14139" y="0"/>
                    <a:pt x="14976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10E53C6F-A31C-4924-9048-F25C3883ED5E}"/>
                </a:ext>
              </a:extLst>
            </p:cNvPr>
            <p:cNvSpPr/>
            <p:nvPr/>
          </p:nvSpPr>
          <p:spPr>
            <a:xfrm>
              <a:off x="10680699" y="9042400"/>
              <a:ext cx="252095" cy="2299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extrusionOk="0">
                  <a:moveTo>
                    <a:pt x="19859" y="285"/>
                  </a:moveTo>
                  <a:cubicBezTo>
                    <a:pt x="20251" y="143"/>
                    <a:pt x="20566" y="47"/>
                    <a:pt x="20806" y="12"/>
                  </a:cubicBezTo>
                  <a:cubicBezTo>
                    <a:pt x="21034" y="-24"/>
                    <a:pt x="21208" y="24"/>
                    <a:pt x="21328" y="155"/>
                  </a:cubicBezTo>
                  <a:cubicBezTo>
                    <a:pt x="21448" y="285"/>
                    <a:pt x="21513" y="523"/>
                    <a:pt x="21546" y="857"/>
                  </a:cubicBezTo>
                  <a:cubicBezTo>
                    <a:pt x="21578" y="1190"/>
                    <a:pt x="21589" y="1654"/>
                    <a:pt x="21589" y="2249"/>
                  </a:cubicBezTo>
                  <a:cubicBezTo>
                    <a:pt x="21589" y="2868"/>
                    <a:pt x="21578" y="3344"/>
                    <a:pt x="21567" y="3689"/>
                  </a:cubicBezTo>
                  <a:cubicBezTo>
                    <a:pt x="21546" y="4034"/>
                    <a:pt x="21513" y="4296"/>
                    <a:pt x="21469" y="4475"/>
                  </a:cubicBezTo>
                  <a:cubicBezTo>
                    <a:pt x="21415" y="4653"/>
                    <a:pt x="21350" y="4784"/>
                    <a:pt x="21263" y="4855"/>
                  </a:cubicBezTo>
                  <a:cubicBezTo>
                    <a:pt x="21176" y="4927"/>
                    <a:pt x="21056" y="4986"/>
                    <a:pt x="20915" y="5034"/>
                  </a:cubicBezTo>
                  <a:lnTo>
                    <a:pt x="16616" y="6605"/>
                  </a:lnTo>
                  <a:lnTo>
                    <a:pt x="16616" y="15399"/>
                  </a:lnTo>
                  <a:lnTo>
                    <a:pt x="20806" y="16887"/>
                  </a:lnTo>
                  <a:cubicBezTo>
                    <a:pt x="20958" y="16935"/>
                    <a:pt x="21089" y="16994"/>
                    <a:pt x="21197" y="17077"/>
                  </a:cubicBezTo>
                  <a:cubicBezTo>
                    <a:pt x="21306" y="17161"/>
                    <a:pt x="21382" y="17280"/>
                    <a:pt x="21448" y="17458"/>
                  </a:cubicBezTo>
                  <a:cubicBezTo>
                    <a:pt x="21513" y="17637"/>
                    <a:pt x="21546" y="17875"/>
                    <a:pt x="21567" y="18196"/>
                  </a:cubicBezTo>
                  <a:cubicBezTo>
                    <a:pt x="21589" y="18517"/>
                    <a:pt x="21600" y="18934"/>
                    <a:pt x="21600" y="19458"/>
                  </a:cubicBezTo>
                  <a:cubicBezTo>
                    <a:pt x="21600" y="20017"/>
                    <a:pt x="21578" y="20445"/>
                    <a:pt x="21546" y="20755"/>
                  </a:cubicBezTo>
                  <a:cubicBezTo>
                    <a:pt x="21513" y="21064"/>
                    <a:pt x="21437" y="21290"/>
                    <a:pt x="21306" y="21409"/>
                  </a:cubicBezTo>
                  <a:cubicBezTo>
                    <a:pt x="21176" y="21528"/>
                    <a:pt x="21002" y="21576"/>
                    <a:pt x="20773" y="21540"/>
                  </a:cubicBezTo>
                  <a:cubicBezTo>
                    <a:pt x="20545" y="21505"/>
                    <a:pt x="20229" y="21409"/>
                    <a:pt x="19848" y="21267"/>
                  </a:cubicBezTo>
                  <a:lnTo>
                    <a:pt x="860" y="14055"/>
                  </a:lnTo>
                  <a:cubicBezTo>
                    <a:pt x="675" y="13983"/>
                    <a:pt x="522" y="13900"/>
                    <a:pt x="403" y="13805"/>
                  </a:cubicBezTo>
                  <a:cubicBezTo>
                    <a:pt x="283" y="13710"/>
                    <a:pt x="196" y="13555"/>
                    <a:pt x="141" y="13341"/>
                  </a:cubicBezTo>
                  <a:cubicBezTo>
                    <a:pt x="76" y="13126"/>
                    <a:pt x="44" y="12841"/>
                    <a:pt x="22" y="12460"/>
                  </a:cubicBezTo>
                  <a:cubicBezTo>
                    <a:pt x="0" y="12091"/>
                    <a:pt x="0" y="11591"/>
                    <a:pt x="0" y="10972"/>
                  </a:cubicBezTo>
                  <a:cubicBezTo>
                    <a:pt x="0" y="10258"/>
                    <a:pt x="11" y="9699"/>
                    <a:pt x="22" y="9271"/>
                  </a:cubicBezTo>
                  <a:cubicBezTo>
                    <a:pt x="33" y="8842"/>
                    <a:pt x="76" y="8521"/>
                    <a:pt x="141" y="8283"/>
                  </a:cubicBezTo>
                  <a:cubicBezTo>
                    <a:pt x="207" y="8045"/>
                    <a:pt x="294" y="7878"/>
                    <a:pt x="414" y="7771"/>
                  </a:cubicBezTo>
                  <a:cubicBezTo>
                    <a:pt x="533" y="7664"/>
                    <a:pt x="696" y="7581"/>
                    <a:pt x="914" y="7509"/>
                  </a:cubicBezTo>
                  <a:lnTo>
                    <a:pt x="19859" y="285"/>
                  </a:lnTo>
                  <a:close/>
                  <a:moveTo>
                    <a:pt x="4168" y="11032"/>
                  </a:moveTo>
                  <a:lnTo>
                    <a:pt x="4168" y="11044"/>
                  </a:lnTo>
                  <a:lnTo>
                    <a:pt x="13265" y="14352"/>
                  </a:lnTo>
                  <a:lnTo>
                    <a:pt x="13265" y="7712"/>
                  </a:lnTo>
                  <a:lnTo>
                    <a:pt x="4168" y="1103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CFB35CBD-8EE1-4C49-8DB7-82EAE2177115}"/>
                </a:ext>
              </a:extLst>
            </p:cNvPr>
            <p:cNvSpPr/>
            <p:nvPr/>
          </p:nvSpPr>
          <p:spPr>
            <a:xfrm>
              <a:off x="10680700" y="8877299"/>
              <a:ext cx="251079" cy="1371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4" y="0"/>
                  </a:moveTo>
                  <a:cubicBezTo>
                    <a:pt x="20092" y="0"/>
                    <a:pt x="20376" y="20"/>
                    <a:pt x="20606" y="80"/>
                  </a:cubicBezTo>
                  <a:cubicBezTo>
                    <a:pt x="20835" y="140"/>
                    <a:pt x="21021" y="200"/>
                    <a:pt x="21174" y="300"/>
                  </a:cubicBezTo>
                  <a:cubicBezTo>
                    <a:pt x="21327" y="400"/>
                    <a:pt x="21436" y="520"/>
                    <a:pt x="21502" y="680"/>
                  </a:cubicBezTo>
                  <a:cubicBezTo>
                    <a:pt x="21567" y="840"/>
                    <a:pt x="21600" y="1020"/>
                    <a:pt x="21600" y="1220"/>
                  </a:cubicBezTo>
                  <a:lnTo>
                    <a:pt x="21600" y="19240"/>
                  </a:lnTo>
                  <a:cubicBezTo>
                    <a:pt x="21600" y="19900"/>
                    <a:pt x="21491" y="20480"/>
                    <a:pt x="21272" y="20920"/>
                  </a:cubicBezTo>
                  <a:cubicBezTo>
                    <a:pt x="21054" y="21380"/>
                    <a:pt x="20704" y="21600"/>
                    <a:pt x="20212" y="21600"/>
                  </a:cubicBezTo>
                  <a:lnTo>
                    <a:pt x="699" y="21600"/>
                  </a:lnTo>
                  <a:cubicBezTo>
                    <a:pt x="590" y="21600"/>
                    <a:pt x="492" y="21540"/>
                    <a:pt x="404" y="21400"/>
                  </a:cubicBezTo>
                  <a:cubicBezTo>
                    <a:pt x="317" y="21260"/>
                    <a:pt x="240" y="21060"/>
                    <a:pt x="186" y="20740"/>
                  </a:cubicBezTo>
                  <a:cubicBezTo>
                    <a:pt x="131" y="20440"/>
                    <a:pt x="87" y="20020"/>
                    <a:pt x="55" y="19500"/>
                  </a:cubicBezTo>
                  <a:cubicBezTo>
                    <a:pt x="22" y="18980"/>
                    <a:pt x="0" y="18340"/>
                    <a:pt x="0" y="17580"/>
                  </a:cubicBezTo>
                  <a:cubicBezTo>
                    <a:pt x="0" y="16780"/>
                    <a:pt x="22" y="16140"/>
                    <a:pt x="55" y="15640"/>
                  </a:cubicBezTo>
                  <a:cubicBezTo>
                    <a:pt x="87" y="15140"/>
                    <a:pt x="131" y="14720"/>
                    <a:pt x="186" y="14420"/>
                  </a:cubicBezTo>
                  <a:cubicBezTo>
                    <a:pt x="240" y="14120"/>
                    <a:pt x="317" y="13900"/>
                    <a:pt x="404" y="13760"/>
                  </a:cubicBezTo>
                  <a:cubicBezTo>
                    <a:pt x="492" y="13620"/>
                    <a:pt x="590" y="13560"/>
                    <a:pt x="699" y="13560"/>
                  </a:cubicBezTo>
                  <a:lnTo>
                    <a:pt x="17984" y="13560"/>
                  </a:lnTo>
                  <a:lnTo>
                    <a:pt x="17984" y="1180"/>
                  </a:lnTo>
                  <a:cubicBezTo>
                    <a:pt x="17984" y="980"/>
                    <a:pt x="18016" y="800"/>
                    <a:pt x="18071" y="640"/>
                  </a:cubicBezTo>
                  <a:cubicBezTo>
                    <a:pt x="18126" y="480"/>
                    <a:pt x="18235" y="360"/>
                    <a:pt x="18366" y="260"/>
                  </a:cubicBezTo>
                  <a:cubicBezTo>
                    <a:pt x="18508" y="160"/>
                    <a:pt x="18683" y="80"/>
                    <a:pt x="18912" y="40"/>
                  </a:cubicBezTo>
                  <a:cubicBezTo>
                    <a:pt x="19153" y="20"/>
                    <a:pt x="19437" y="0"/>
                    <a:pt x="19764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0081D1C5-1755-4C5E-840B-68F7811CEDC3}"/>
                </a:ext>
              </a:extLst>
            </p:cNvPr>
            <p:cNvSpPr/>
            <p:nvPr/>
          </p:nvSpPr>
          <p:spPr>
            <a:xfrm>
              <a:off x="10693399" y="8699499"/>
              <a:ext cx="249936" cy="147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7" y="0"/>
                  </a:moveTo>
                  <a:cubicBezTo>
                    <a:pt x="20195" y="0"/>
                    <a:pt x="20469" y="19"/>
                    <a:pt x="20689" y="74"/>
                  </a:cubicBezTo>
                  <a:cubicBezTo>
                    <a:pt x="20909" y="130"/>
                    <a:pt x="21084" y="185"/>
                    <a:pt x="21216" y="278"/>
                  </a:cubicBezTo>
                  <a:cubicBezTo>
                    <a:pt x="21348" y="371"/>
                    <a:pt x="21446" y="482"/>
                    <a:pt x="21512" y="630"/>
                  </a:cubicBezTo>
                  <a:cubicBezTo>
                    <a:pt x="21578" y="779"/>
                    <a:pt x="21600" y="927"/>
                    <a:pt x="21600" y="1094"/>
                  </a:cubicBezTo>
                  <a:lnTo>
                    <a:pt x="21600" y="19412"/>
                  </a:lnTo>
                  <a:cubicBezTo>
                    <a:pt x="21600" y="20024"/>
                    <a:pt x="21490" y="20562"/>
                    <a:pt x="21271" y="20970"/>
                  </a:cubicBezTo>
                  <a:cubicBezTo>
                    <a:pt x="21051" y="21396"/>
                    <a:pt x="20700" y="21600"/>
                    <a:pt x="20206" y="21600"/>
                  </a:cubicBezTo>
                  <a:lnTo>
                    <a:pt x="1394" y="21600"/>
                  </a:lnTo>
                  <a:cubicBezTo>
                    <a:pt x="900" y="21600"/>
                    <a:pt x="549" y="21396"/>
                    <a:pt x="329" y="20970"/>
                  </a:cubicBezTo>
                  <a:cubicBezTo>
                    <a:pt x="110" y="20543"/>
                    <a:pt x="0" y="20024"/>
                    <a:pt x="0" y="19412"/>
                  </a:cubicBezTo>
                  <a:lnTo>
                    <a:pt x="0" y="1205"/>
                  </a:lnTo>
                  <a:cubicBezTo>
                    <a:pt x="0" y="1038"/>
                    <a:pt x="33" y="890"/>
                    <a:pt x="88" y="760"/>
                  </a:cubicBezTo>
                  <a:cubicBezTo>
                    <a:pt x="143" y="630"/>
                    <a:pt x="241" y="519"/>
                    <a:pt x="384" y="426"/>
                  </a:cubicBezTo>
                  <a:cubicBezTo>
                    <a:pt x="527" y="334"/>
                    <a:pt x="702" y="259"/>
                    <a:pt x="922" y="222"/>
                  </a:cubicBezTo>
                  <a:cubicBezTo>
                    <a:pt x="1142" y="167"/>
                    <a:pt x="1416" y="148"/>
                    <a:pt x="1745" y="148"/>
                  </a:cubicBezTo>
                  <a:cubicBezTo>
                    <a:pt x="2053" y="148"/>
                    <a:pt x="2316" y="167"/>
                    <a:pt x="2535" y="222"/>
                  </a:cubicBezTo>
                  <a:cubicBezTo>
                    <a:pt x="2755" y="278"/>
                    <a:pt x="2930" y="334"/>
                    <a:pt x="3062" y="426"/>
                  </a:cubicBezTo>
                  <a:cubicBezTo>
                    <a:pt x="3194" y="519"/>
                    <a:pt x="3293" y="630"/>
                    <a:pt x="3359" y="760"/>
                  </a:cubicBezTo>
                  <a:cubicBezTo>
                    <a:pt x="3424" y="890"/>
                    <a:pt x="3446" y="1038"/>
                    <a:pt x="3446" y="1205"/>
                  </a:cubicBezTo>
                  <a:lnTo>
                    <a:pt x="3446" y="14221"/>
                  </a:lnTo>
                  <a:lnTo>
                    <a:pt x="8715" y="14221"/>
                  </a:lnTo>
                  <a:lnTo>
                    <a:pt x="8715" y="3208"/>
                  </a:lnTo>
                  <a:cubicBezTo>
                    <a:pt x="8715" y="3041"/>
                    <a:pt x="8748" y="2892"/>
                    <a:pt x="8802" y="2744"/>
                  </a:cubicBezTo>
                  <a:cubicBezTo>
                    <a:pt x="8868" y="2596"/>
                    <a:pt x="8956" y="2484"/>
                    <a:pt x="9088" y="2392"/>
                  </a:cubicBezTo>
                  <a:cubicBezTo>
                    <a:pt x="9220" y="2299"/>
                    <a:pt x="9384" y="2225"/>
                    <a:pt x="9604" y="2188"/>
                  </a:cubicBezTo>
                  <a:cubicBezTo>
                    <a:pt x="9823" y="2151"/>
                    <a:pt x="10087" y="2114"/>
                    <a:pt x="10394" y="2114"/>
                  </a:cubicBezTo>
                  <a:cubicBezTo>
                    <a:pt x="10712" y="2114"/>
                    <a:pt x="10987" y="2132"/>
                    <a:pt x="11195" y="2188"/>
                  </a:cubicBezTo>
                  <a:cubicBezTo>
                    <a:pt x="11404" y="2243"/>
                    <a:pt x="11579" y="2299"/>
                    <a:pt x="11700" y="2392"/>
                  </a:cubicBezTo>
                  <a:cubicBezTo>
                    <a:pt x="11832" y="2484"/>
                    <a:pt x="11920" y="2596"/>
                    <a:pt x="11974" y="2744"/>
                  </a:cubicBezTo>
                  <a:cubicBezTo>
                    <a:pt x="12029" y="2892"/>
                    <a:pt x="12062" y="3041"/>
                    <a:pt x="12062" y="3208"/>
                  </a:cubicBezTo>
                  <a:lnTo>
                    <a:pt x="12062" y="14221"/>
                  </a:lnTo>
                  <a:lnTo>
                    <a:pt x="18154" y="14221"/>
                  </a:lnTo>
                  <a:lnTo>
                    <a:pt x="18154" y="1094"/>
                  </a:lnTo>
                  <a:cubicBezTo>
                    <a:pt x="18154" y="927"/>
                    <a:pt x="18187" y="779"/>
                    <a:pt x="18242" y="630"/>
                  </a:cubicBezTo>
                  <a:cubicBezTo>
                    <a:pt x="18307" y="482"/>
                    <a:pt x="18395" y="371"/>
                    <a:pt x="18538" y="278"/>
                  </a:cubicBezTo>
                  <a:cubicBezTo>
                    <a:pt x="18681" y="185"/>
                    <a:pt x="18845" y="111"/>
                    <a:pt x="19065" y="74"/>
                  </a:cubicBezTo>
                  <a:cubicBezTo>
                    <a:pt x="19284" y="37"/>
                    <a:pt x="19547" y="0"/>
                    <a:pt x="19877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9" name="Shape">
              <a:extLst>
                <a:ext uri="{FF2B5EF4-FFF2-40B4-BE49-F238E27FC236}">
                  <a16:creationId xmlns:a16="http://schemas.microsoft.com/office/drawing/2014/main" id="{6DB85885-1A97-4888-991D-7D7D9804A67E}"/>
                </a:ext>
              </a:extLst>
            </p:cNvPr>
            <p:cNvSpPr/>
            <p:nvPr/>
          </p:nvSpPr>
          <p:spPr>
            <a:xfrm>
              <a:off x="10680699" y="8508999"/>
              <a:ext cx="258829" cy="163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976" y="0"/>
                  </a:moveTo>
                  <a:cubicBezTo>
                    <a:pt x="16068" y="0"/>
                    <a:pt x="17032" y="319"/>
                    <a:pt x="17859" y="975"/>
                  </a:cubicBezTo>
                  <a:cubicBezTo>
                    <a:pt x="18685" y="1614"/>
                    <a:pt x="19374" y="2505"/>
                    <a:pt x="19925" y="3614"/>
                  </a:cubicBezTo>
                  <a:cubicBezTo>
                    <a:pt x="20477" y="4723"/>
                    <a:pt x="20890" y="6018"/>
                    <a:pt x="21176" y="7497"/>
                  </a:cubicBezTo>
                  <a:cubicBezTo>
                    <a:pt x="21452" y="8976"/>
                    <a:pt x="21600" y="10556"/>
                    <a:pt x="21600" y="12254"/>
                  </a:cubicBezTo>
                  <a:cubicBezTo>
                    <a:pt x="21600" y="13397"/>
                    <a:pt x="21536" y="14456"/>
                    <a:pt x="21420" y="15431"/>
                  </a:cubicBezTo>
                  <a:cubicBezTo>
                    <a:pt x="21303" y="16406"/>
                    <a:pt x="21155" y="17280"/>
                    <a:pt x="20996" y="18020"/>
                  </a:cubicBezTo>
                  <a:cubicBezTo>
                    <a:pt x="20826" y="18776"/>
                    <a:pt x="20657" y="19398"/>
                    <a:pt x="20477" y="19902"/>
                  </a:cubicBezTo>
                  <a:cubicBezTo>
                    <a:pt x="20296" y="20406"/>
                    <a:pt x="20137" y="20759"/>
                    <a:pt x="19989" y="20995"/>
                  </a:cubicBezTo>
                  <a:cubicBezTo>
                    <a:pt x="19851" y="21213"/>
                    <a:pt x="19650" y="21381"/>
                    <a:pt x="19385" y="21465"/>
                  </a:cubicBezTo>
                  <a:cubicBezTo>
                    <a:pt x="19120" y="21566"/>
                    <a:pt x="18738" y="21600"/>
                    <a:pt x="18251" y="21600"/>
                  </a:cubicBezTo>
                  <a:cubicBezTo>
                    <a:pt x="17922" y="21600"/>
                    <a:pt x="17636" y="21583"/>
                    <a:pt x="17414" y="21550"/>
                  </a:cubicBezTo>
                  <a:cubicBezTo>
                    <a:pt x="17191" y="21516"/>
                    <a:pt x="17000" y="21465"/>
                    <a:pt x="16862" y="21381"/>
                  </a:cubicBezTo>
                  <a:cubicBezTo>
                    <a:pt x="16725" y="21314"/>
                    <a:pt x="16619" y="21197"/>
                    <a:pt x="16566" y="21079"/>
                  </a:cubicBezTo>
                  <a:cubicBezTo>
                    <a:pt x="16502" y="20944"/>
                    <a:pt x="16481" y="20810"/>
                    <a:pt x="16481" y="20625"/>
                  </a:cubicBezTo>
                  <a:cubicBezTo>
                    <a:pt x="16481" y="20390"/>
                    <a:pt x="16566" y="20053"/>
                    <a:pt x="16746" y="19617"/>
                  </a:cubicBezTo>
                  <a:cubicBezTo>
                    <a:pt x="16926" y="19179"/>
                    <a:pt x="17117" y="18625"/>
                    <a:pt x="17329" y="17936"/>
                  </a:cubicBezTo>
                  <a:cubicBezTo>
                    <a:pt x="17541" y="17246"/>
                    <a:pt x="17742" y="16440"/>
                    <a:pt x="17912" y="15498"/>
                  </a:cubicBezTo>
                  <a:cubicBezTo>
                    <a:pt x="18092" y="14557"/>
                    <a:pt x="18177" y="13464"/>
                    <a:pt x="18177" y="12220"/>
                  </a:cubicBezTo>
                  <a:cubicBezTo>
                    <a:pt x="18177" y="11397"/>
                    <a:pt x="18113" y="10674"/>
                    <a:pt x="17996" y="10018"/>
                  </a:cubicBezTo>
                  <a:cubicBezTo>
                    <a:pt x="17869" y="9380"/>
                    <a:pt x="17700" y="8825"/>
                    <a:pt x="17477" y="8371"/>
                  </a:cubicBezTo>
                  <a:cubicBezTo>
                    <a:pt x="17254" y="7917"/>
                    <a:pt x="16968" y="7581"/>
                    <a:pt x="16640" y="7329"/>
                  </a:cubicBezTo>
                  <a:cubicBezTo>
                    <a:pt x="16311" y="7077"/>
                    <a:pt x="15940" y="6976"/>
                    <a:pt x="15527" y="6976"/>
                  </a:cubicBezTo>
                  <a:cubicBezTo>
                    <a:pt x="15050" y="6976"/>
                    <a:pt x="14647" y="7178"/>
                    <a:pt x="14308" y="7598"/>
                  </a:cubicBezTo>
                  <a:cubicBezTo>
                    <a:pt x="13969" y="8001"/>
                    <a:pt x="13672" y="8539"/>
                    <a:pt x="13407" y="9195"/>
                  </a:cubicBezTo>
                  <a:cubicBezTo>
                    <a:pt x="13142" y="9850"/>
                    <a:pt x="12899" y="10590"/>
                    <a:pt x="12665" y="11430"/>
                  </a:cubicBezTo>
                  <a:cubicBezTo>
                    <a:pt x="12432" y="12271"/>
                    <a:pt x="12188" y="13128"/>
                    <a:pt x="11934" y="14019"/>
                  </a:cubicBezTo>
                  <a:cubicBezTo>
                    <a:pt x="11680" y="14910"/>
                    <a:pt x="11383" y="15767"/>
                    <a:pt x="11054" y="16608"/>
                  </a:cubicBezTo>
                  <a:cubicBezTo>
                    <a:pt x="10726" y="17448"/>
                    <a:pt x="10334" y="18188"/>
                    <a:pt x="9878" y="18843"/>
                  </a:cubicBezTo>
                  <a:cubicBezTo>
                    <a:pt x="9422" y="19499"/>
                    <a:pt x="8882" y="20037"/>
                    <a:pt x="8256" y="20440"/>
                  </a:cubicBezTo>
                  <a:cubicBezTo>
                    <a:pt x="7631" y="20844"/>
                    <a:pt x="6889" y="21045"/>
                    <a:pt x="6020" y="21045"/>
                  </a:cubicBezTo>
                  <a:cubicBezTo>
                    <a:pt x="5024" y="21045"/>
                    <a:pt x="4144" y="20760"/>
                    <a:pt x="3381" y="20171"/>
                  </a:cubicBezTo>
                  <a:cubicBezTo>
                    <a:pt x="2618" y="19583"/>
                    <a:pt x="1993" y="18793"/>
                    <a:pt x="1494" y="17801"/>
                  </a:cubicBezTo>
                  <a:cubicBezTo>
                    <a:pt x="996" y="16809"/>
                    <a:pt x="625" y="15633"/>
                    <a:pt x="371" y="14271"/>
                  </a:cubicBezTo>
                  <a:cubicBezTo>
                    <a:pt x="127" y="12910"/>
                    <a:pt x="0" y="11481"/>
                    <a:pt x="0" y="9968"/>
                  </a:cubicBezTo>
                  <a:cubicBezTo>
                    <a:pt x="0" y="9178"/>
                    <a:pt x="42" y="8405"/>
                    <a:pt x="117" y="7615"/>
                  </a:cubicBezTo>
                  <a:cubicBezTo>
                    <a:pt x="191" y="6825"/>
                    <a:pt x="297" y="6102"/>
                    <a:pt x="424" y="5413"/>
                  </a:cubicBezTo>
                  <a:cubicBezTo>
                    <a:pt x="551" y="4724"/>
                    <a:pt x="699" y="4135"/>
                    <a:pt x="858" y="3597"/>
                  </a:cubicBezTo>
                  <a:cubicBezTo>
                    <a:pt x="1017" y="3076"/>
                    <a:pt x="1155" y="2723"/>
                    <a:pt x="1261" y="2555"/>
                  </a:cubicBezTo>
                  <a:cubicBezTo>
                    <a:pt x="1367" y="2387"/>
                    <a:pt x="1463" y="2269"/>
                    <a:pt x="1537" y="2202"/>
                  </a:cubicBezTo>
                  <a:cubicBezTo>
                    <a:pt x="1611" y="2135"/>
                    <a:pt x="1717" y="2084"/>
                    <a:pt x="1834" y="2051"/>
                  </a:cubicBezTo>
                  <a:cubicBezTo>
                    <a:pt x="1961" y="2017"/>
                    <a:pt x="2109" y="1984"/>
                    <a:pt x="2300" y="1967"/>
                  </a:cubicBezTo>
                  <a:cubicBezTo>
                    <a:pt x="2491" y="1950"/>
                    <a:pt x="2724" y="1933"/>
                    <a:pt x="2999" y="1933"/>
                  </a:cubicBezTo>
                  <a:cubicBezTo>
                    <a:pt x="3307" y="1933"/>
                    <a:pt x="3572" y="1950"/>
                    <a:pt x="3784" y="1967"/>
                  </a:cubicBezTo>
                  <a:cubicBezTo>
                    <a:pt x="3996" y="1984"/>
                    <a:pt x="4176" y="2034"/>
                    <a:pt x="4314" y="2101"/>
                  </a:cubicBezTo>
                  <a:cubicBezTo>
                    <a:pt x="4451" y="2168"/>
                    <a:pt x="4557" y="2253"/>
                    <a:pt x="4621" y="2353"/>
                  </a:cubicBezTo>
                  <a:cubicBezTo>
                    <a:pt x="4684" y="2471"/>
                    <a:pt x="4716" y="2622"/>
                    <a:pt x="4716" y="2807"/>
                  </a:cubicBezTo>
                  <a:cubicBezTo>
                    <a:pt x="4716" y="2992"/>
                    <a:pt x="4642" y="3295"/>
                    <a:pt x="4494" y="3698"/>
                  </a:cubicBezTo>
                  <a:cubicBezTo>
                    <a:pt x="4345" y="4102"/>
                    <a:pt x="4176" y="4606"/>
                    <a:pt x="4006" y="5211"/>
                  </a:cubicBezTo>
                  <a:cubicBezTo>
                    <a:pt x="3826" y="5799"/>
                    <a:pt x="3667" y="6489"/>
                    <a:pt x="3519" y="7279"/>
                  </a:cubicBezTo>
                  <a:cubicBezTo>
                    <a:pt x="3370" y="8069"/>
                    <a:pt x="3296" y="8926"/>
                    <a:pt x="3296" y="9867"/>
                  </a:cubicBezTo>
                  <a:cubicBezTo>
                    <a:pt x="3296" y="10607"/>
                    <a:pt x="3349" y="11246"/>
                    <a:pt x="3466" y="11783"/>
                  </a:cubicBezTo>
                  <a:cubicBezTo>
                    <a:pt x="3582" y="12338"/>
                    <a:pt x="3731" y="12792"/>
                    <a:pt x="3932" y="13145"/>
                  </a:cubicBezTo>
                  <a:cubicBezTo>
                    <a:pt x="4133" y="13498"/>
                    <a:pt x="4366" y="13784"/>
                    <a:pt x="4653" y="13969"/>
                  </a:cubicBezTo>
                  <a:cubicBezTo>
                    <a:pt x="4928" y="14154"/>
                    <a:pt x="5225" y="14238"/>
                    <a:pt x="5543" y="14238"/>
                  </a:cubicBezTo>
                  <a:cubicBezTo>
                    <a:pt x="6009" y="14238"/>
                    <a:pt x="6401" y="14036"/>
                    <a:pt x="6741" y="13632"/>
                  </a:cubicBezTo>
                  <a:cubicBezTo>
                    <a:pt x="7080" y="13229"/>
                    <a:pt x="7376" y="12691"/>
                    <a:pt x="7641" y="12019"/>
                  </a:cubicBezTo>
                  <a:cubicBezTo>
                    <a:pt x="7906" y="11346"/>
                    <a:pt x="8150" y="10590"/>
                    <a:pt x="8383" y="9733"/>
                  </a:cubicBezTo>
                  <a:cubicBezTo>
                    <a:pt x="8616" y="8875"/>
                    <a:pt x="8860" y="8018"/>
                    <a:pt x="9115" y="7127"/>
                  </a:cubicBezTo>
                  <a:cubicBezTo>
                    <a:pt x="9369" y="6236"/>
                    <a:pt x="9666" y="5379"/>
                    <a:pt x="9994" y="4522"/>
                  </a:cubicBezTo>
                  <a:cubicBezTo>
                    <a:pt x="10323" y="3665"/>
                    <a:pt x="10715" y="2908"/>
                    <a:pt x="11171" y="2253"/>
                  </a:cubicBezTo>
                  <a:cubicBezTo>
                    <a:pt x="11626" y="1597"/>
                    <a:pt x="12167" y="1059"/>
                    <a:pt x="12782" y="639"/>
                  </a:cubicBezTo>
                  <a:cubicBezTo>
                    <a:pt x="13397" y="219"/>
                    <a:pt x="14139" y="0"/>
                    <a:pt x="14976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0" name="Shape">
              <a:extLst>
                <a:ext uri="{FF2B5EF4-FFF2-40B4-BE49-F238E27FC236}">
                  <a16:creationId xmlns:a16="http://schemas.microsoft.com/office/drawing/2014/main" id="{545A936A-81FE-4CFF-B33D-DB810A0B5D8A}"/>
                </a:ext>
              </a:extLst>
            </p:cNvPr>
            <p:cNvSpPr/>
            <p:nvPr/>
          </p:nvSpPr>
          <p:spPr>
            <a:xfrm>
              <a:off x="11849100" y="8445499"/>
              <a:ext cx="243714" cy="201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79" y="0"/>
                  </a:moveTo>
                  <a:cubicBezTo>
                    <a:pt x="3895" y="0"/>
                    <a:pt x="4165" y="14"/>
                    <a:pt x="4390" y="54"/>
                  </a:cubicBezTo>
                  <a:cubicBezTo>
                    <a:pt x="4615" y="82"/>
                    <a:pt x="4795" y="136"/>
                    <a:pt x="4930" y="190"/>
                  </a:cubicBezTo>
                  <a:cubicBezTo>
                    <a:pt x="5065" y="245"/>
                    <a:pt x="5155" y="326"/>
                    <a:pt x="5211" y="408"/>
                  </a:cubicBezTo>
                  <a:cubicBezTo>
                    <a:pt x="5268" y="490"/>
                    <a:pt x="5290" y="598"/>
                    <a:pt x="5290" y="707"/>
                  </a:cubicBezTo>
                  <a:cubicBezTo>
                    <a:pt x="5290" y="870"/>
                    <a:pt x="5189" y="1156"/>
                    <a:pt x="4998" y="1523"/>
                  </a:cubicBezTo>
                  <a:cubicBezTo>
                    <a:pt x="4806" y="1904"/>
                    <a:pt x="4592" y="2407"/>
                    <a:pt x="4367" y="3033"/>
                  </a:cubicBezTo>
                  <a:cubicBezTo>
                    <a:pt x="4142" y="3659"/>
                    <a:pt x="3928" y="4407"/>
                    <a:pt x="3737" y="5264"/>
                  </a:cubicBezTo>
                  <a:cubicBezTo>
                    <a:pt x="3546" y="6134"/>
                    <a:pt x="3444" y="7141"/>
                    <a:pt x="3444" y="8283"/>
                  </a:cubicBezTo>
                  <a:cubicBezTo>
                    <a:pt x="3444" y="9508"/>
                    <a:pt x="3624" y="10609"/>
                    <a:pt x="3973" y="11602"/>
                  </a:cubicBezTo>
                  <a:cubicBezTo>
                    <a:pt x="4322" y="12595"/>
                    <a:pt x="4817" y="13439"/>
                    <a:pt x="5459" y="14146"/>
                  </a:cubicBezTo>
                  <a:cubicBezTo>
                    <a:pt x="6101" y="14853"/>
                    <a:pt x="6866" y="15384"/>
                    <a:pt x="7766" y="15765"/>
                  </a:cubicBezTo>
                  <a:cubicBezTo>
                    <a:pt x="8667" y="16145"/>
                    <a:pt x="9657" y="16336"/>
                    <a:pt x="10749" y="16336"/>
                  </a:cubicBezTo>
                  <a:cubicBezTo>
                    <a:pt x="11942" y="16336"/>
                    <a:pt x="13000" y="16145"/>
                    <a:pt x="13901" y="15765"/>
                  </a:cubicBezTo>
                  <a:cubicBezTo>
                    <a:pt x="14813" y="15384"/>
                    <a:pt x="15578" y="14840"/>
                    <a:pt x="16186" y="14160"/>
                  </a:cubicBezTo>
                  <a:cubicBezTo>
                    <a:pt x="16794" y="13479"/>
                    <a:pt x="17266" y="12636"/>
                    <a:pt x="17570" y="11670"/>
                  </a:cubicBezTo>
                  <a:cubicBezTo>
                    <a:pt x="17874" y="10705"/>
                    <a:pt x="18043" y="9630"/>
                    <a:pt x="18043" y="8460"/>
                  </a:cubicBezTo>
                  <a:cubicBezTo>
                    <a:pt x="18043" y="7889"/>
                    <a:pt x="17987" y="7318"/>
                    <a:pt x="17885" y="6760"/>
                  </a:cubicBezTo>
                  <a:cubicBezTo>
                    <a:pt x="17784" y="6202"/>
                    <a:pt x="17615" y="5685"/>
                    <a:pt x="17401" y="5196"/>
                  </a:cubicBezTo>
                  <a:lnTo>
                    <a:pt x="12561" y="5196"/>
                  </a:lnTo>
                  <a:lnTo>
                    <a:pt x="12561" y="9970"/>
                  </a:lnTo>
                  <a:cubicBezTo>
                    <a:pt x="12561" y="10201"/>
                    <a:pt x="12438" y="10392"/>
                    <a:pt x="12201" y="10514"/>
                  </a:cubicBezTo>
                  <a:cubicBezTo>
                    <a:pt x="11965" y="10637"/>
                    <a:pt x="11548" y="10705"/>
                    <a:pt x="10963" y="10705"/>
                  </a:cubicBezTo>
                  <a:cubicBezTo>
                    <a:pt x="10659" y="10705"/>
                    <a:pt x="10412" y="10691"/>
                    <a:pt x="10209" y="10650"/>
                  </a:cubicBezTo>
                  <a:cubicBezTo>
                    <a:pt x="10006" y="10623"/>
                    <a:pt x="9838" y="10569"/>
                    <a:pt x="9714" y="10501"/>
                  </a:cubicBezTo>
                  <a:cubicBezTo>
                    <a:pt x="9590" y="10433"/>
                    <a:pt x="9500" y="10351"/>
                    <a:pt x="9444" y="10269"/>
                  </a:cubicBezTo>
                  <a:cubicBezTo>
                    <a:pt x="9387" y="10174"/>
                    <a:pt x="9354" y="10079"/>
                    <a:pt x="9354" y="9957"/>
                  </a:cubicBezTo>
                  <a:lnTo>
                    <a:pt x="9354" y="1428"/>
                  </a:lnTo>
                  <a:cubicBezTo>
                    <a:pt x="9354" y="1224"/>
                    <a:pt x="9387" y="1034"/>
                    <a:pt x="9444" y="871"/>
                  </a:cubicBezTo>
                  <a:cubicBezTo>
                    <a:pt x="9500" y="707"/>
                    <a:pt x="9590" y="571"/>
                    <a:pt x="9714" y="435"/>
                  </a:cubicBezTo>
                  <a:cubicBezTo>
                    <a:pt x="9838" y="299"/>
                    <a:pt x="9973" y="218"/>
                    <a:pt x="10141" y="150"/>
                  </a:cubicBezTo>
                  <a:cubicBezTo>
                    <a:pt x="10310" y="82"/>
                    <a:pt x="10502" y="54"/>
                    <a:pt x="10716" y="54"/>
                  </a:cubicBezTo>
                  <a:lnTo>
                    <a:pt x="19034" y="54"/>
                  </a:lnTo>
                  <a:cubicBezTo>
                    <a:pt x="19360" y="54"/>
                    <a:pt x="19641" y="122"/>
                    <a:pt x="19878" y="258"/>
                  </a:cubicBezTo>
                  <a:cubicBezTo>
                    <a:pt x="20114" y="394"/>
                    <a:pt x="20306" y="680"/>
                    <a:pt x="20452" y="1102"/>
                  </a:cubicBezTo>
                  <a:cubicBezTo>
                    <a:pt x="20587" y="1523"/>
                    <a:pt x="20733" y="2054"/>
                    <a:pt x="20891" y="2680"/>
                  </a:cubicBezTo>
                  <a:cubicBezTo>
                    <a:pt x="21048" y="3305"/>
                    <a:pt x="21172" y="3958"/>
                    <a:pt x="21274" y="4625"/>
                  </a:cubicBezTo>
                  <a:cubicBezTo>
                    <a:pt x="21386" y="5291"/>
                    <a:pt x="21465" y="5971"/>
                    <a:pt x="21521" y="6651"/>
                  </a:cubicBezTo>
                  <a:cubicBezTo>
                    <a:pt x="21577" y="7331"/>
                    <a:pt x="21600" y="8025"/>
                    <a:pt x="21600" y="8705"/>
                  </a:cubicBezTo>
                  <a:cubicBezTo>
                    <a:pt x="21600" y="10718"/>
                    <a:pt x="21364" y="12527"/>
                    <a:pt x="20880" y="14119"/>
                  </a:cubicBezTo>
                  <a:cubicBezTo>
                    <a:pt x="20407" y="15710"/>
                    <a:pt x="19709" y="17057"/>
                    <a:pt x="18797" y="18172"/>
                  </a:cubicBezTo>
                  <a:cubicBezTo>
                    <a:pt x="17886" y="19274"/>
                    <a:pt x="16783" y="20131"/>
                    <a:pt x="15466" y="20716"/>
                  </a:cubicBezTo>
                  <a:cubicBezTo>
                    <a:pt x="14160" y="21301"/>
                    <a:pt x="12674" y="21600"/>
                    <a:pt x="11019" y="21600"/>
                  </a:cubicBezTo>
                  <a:cubicBezTo>
                    <a:pt x="9309" y="21600"/>
                    <a:pt x="7767" y="21287"/>
                    <a:pt x="6405" y="20661"/>
                  </a:cubicBezTo>
                  <a:cubicBezTo>
                    <a:pt x="5043" y="20036"/>
                    <a:pt x="3883" y="19152"/>
                    <a:pt x="2938" y="18009"/>
                  </a:cubicBezTo>
                  <a:cubicBezTo>
                    <a:pt x="1992" y="16866"/>
                    <a:pt x="1261" y="15479"/>
                    <a:pt x="754" y="13860"/>
                  </a:cubicBezTo>
                  <a:cubicBezTo>
                    <a:pt x="248" y="12242"/>
                    <a:pt x="0" y="10433"/>
                    <a:pt x="0" y="8447"/>
                  </a:cubicBezTo>
                  <a:cubicBezTo>
                    <a:pt x="0" y="7359"/>
                    <a:pt x="56" y="6352"/>
                    <a:pt x="180" y="5454"/>
                  </a:cubicBezTo>
                  <a:cubicBezTo>
                    <a:pt x="304" y="4557"/>
                    <a:pt x="450" y="3768"/>
                    <a:pt x="630" y="3101"/>
                  </a:cubicBezTo>
                  <a:cubicBezTo>
                    <a:pt x="810" y="2435"/>
                    <a:pt x="1002" y="1877"/>
                    <a:pt x="1204" y="1428"/>
                  </a:cubicBezTo>
                  <a:cubicBezTo>
                    <a:pt x="1407" y="979"/>
                    <a:pt x="1587" y="680"/>
                    <a:pt x="1733" y="503"/>
                  </a:cubicBezTo>
                  <a:cubicBezTo>
                    <a:pt x="1880" y="326"/>
                    <a:pt x="2094" y="204"/>
                    <a:pt x="2375" y="122"/>
                  </a:cubicBezTo>
                  <a:cubicBezTo>
                    <a:pt x="2634" y="41"/>
                    <a:pt x="3039" y="0"/>
                    <a:pt x="3579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1" name="Shape">
              <a:extLst>
                <a:ext uri="{FF2B5EF4-FFF2-40B4-BE49-F238E27FC236}">
                  <a16:creationId xmlns:a16="http://schemas.microsoft.com/office/drawing/2014/main" id="{B0157C17-1756-41D0-B59C-CA1791D15FA9}"/>
                </a:ext>
              </a:extLst>
            </p:cNvPr>
            <p:cNvSpPr/>
            <p:nvPr/>
          </p:nvSpPr>
          <p:spPr>
            <a:xfrm>
              <a:off x="11849099" y="8267700"/>
              <a:ext cx="236856" cy="129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0" y="0"/>
                  </a:moveTo>
                  <a:cubicBezTo>
                    <a:pt x="20106" y="0"/>
                    <a:pt x="20384" y="21"/>
                    <a:pt x="20604" y="85"/>
                  </a:cubicBezTo>
                  <a:cubicBezTo>
                    <a:pt x="20836" y="127"/>
                    <a:pt x="21021" y="212"/>
                    <a:pt x="21171" y="318"/>
                  </a:cubicBezTo>
                  <a:cubicBezTo>
                    <a:pt x="21322" y="423"/>
                    <a:pt x="21426" y="550"/>
                    <a:pt x="21496" y="699"/>
                  </a:cubicBezTo>
                  <a:cubicBezTo>
                    <a:pt x="21565" y="847"/>
                    <a:pt x="21600" y="1037"/>
                    <a:pt x="21600" y="1228"/>
                  </a:cubicBezTo>
                  <a:lnTo>
                    <a:pt x="21600" y="19228"/>
                  </a:lnTo>
                  <a:cubicBezTo>
                    <a:pt x="21600" y="19906"/>
                    <a:pt x="21496" y="20457"/>
                    <a:pt x="21276" y="20922"/>
                  </a:cubicBezTo>
                  <a:cubicBezTo>
                    <a:pt x="21056" y="21388"/>
                    <a:pt x="20708" y="21600"/>
                    <a:pt x="20222" y="21600"/>
                  </a:cubicBezTo>
                  <a:lnTo>
                    <a:pt x="695" y="21600"/>
                  </a:lnTo>
                  <a:cubicBezTo>
                    <a:pt x="579" y="21600"/>
                    <a:pt x="486" y="21536"/>
                    <a:pt x="394" y="21409"/>
                  </a:cubicBezTo>
                  <a:cubicBezTo>
                    <a:pt x="301" y="21282"/>
                    <a:pt x="232" y="21049"/>
                    <a:pt x="174" y="20753"/>
                  </a:cubicBezTo>
                  <a:cubicBezTo>
                    <a:pt x="116" y="20456"/>
                    <a:pt x="69" y="20033"/>
                    <a:pt x="46" y="19525"/>
                  </a:cubicBezTo>
                  <a:cubicBezTo>
                    <a:pt x="12" y="19016"/>
                    <a:pt x="0" y="18360"/>
                    <a:pt x="0" y="17598"/>
                  </a:cubicBezTo>
                  <a:cubicBezTo>
                    <a:pt x="0" y="16814"/>
                    <a:pt x="12" y="16158"/>
                    <a:pt x="46" y="15649"/>
                  </a:cubicBezTo>
                  <a:cubicBezTo>
                    <a:pt x="81" y="15141"/>
                    <a:pt x="127" y="14739"/>
                    <a:pt x="174" y="14442"/>
                  </a:cubicBezTo>
                  <a:cubicBezTo>
                    <a:pt x="220" y="14146"/>
                    <a:pt x="301" y="13913"/>
                    <a:pt x="394" y="13786"/>
                  </a:cubicBezTo>
                  <a:cubicBezTo>
                    <a:pt x="486" y="13659"/>
                    <a:pt x="579" y="13595"/>
                    <a:pt x="695" y="13595"/>
                  </a:cubicBezTo>
                  <a:lnTo>
                    <a:pt x="17998" y="13595"/>
                  </a:lnTo>
                  <a:lnTo>
                    <a:pt x="17998" y="1228"/>
                  </a:lnTo>
                  <a:cubicBezTo>
                    <a:pt x="17998" y="1016"/>
                    <a:pt x="18033" y="847"/>
                    <a:pt x="18091" y="699"/>
                  </a:cubicBezTo>
                  <a:cubicBezTo>
                    <a:pt x="18149" y="550"/>
                    <a:pt x="18253" y="423"/>
                    <a:pt x="18392" y="318"/>
                  </a:cubicBezTo>
                  <a:cubicBezTo>
                    <a:pt x="18531" y="212"/>
                    <a:pt x="18716" y="148"/>
                    <a:pt x="18936" y="85"/>
                  </a:cubicBezTo>
                  <a:cubicBezTo>
                    <a:pt x="19156" y="21"/>
                    <a:pt x="19434" y="0"/>
                    <a:pt x="1977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2" name="Shape">
              <a:extLst>
                <a:ext uri="{FF2B5EF4-FFF2-40B4-BE49-F238E27FC236}">
                  <a16:creationId xmlns:a16="http://schemas.microsoft.com/office/drawing/2014/main" id="{36D12DCF-6C9A-4F5E-AC49-FB7F4ADEA10D}"/>
                </a:ext>
              </a:extLst>
            </p:cNvPr>
            <p:cNvSpPr/>
            <p:nvPr/>
          </p:nvSpPr>
          <p:spPr>
            <a:xfrm>
              <a:off x="11836399" y="8039100"/>
              <a:ext cx="244223" cy="223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8" y="0"/>
                  </a:moveTo>
                  <a:cubicBezTo>
                    <a:pt x="12288" y="0"/>
                    <a:pt x="13838" y="234"/>
                    <a:pt x="15197" y="701"/>
                  </a:cubicBezTo>
                  <a:cubicBezTo>
                    <a:pt x="16557" y="1168"/>
                    <a:pt x="17725" y="1869"/>
                    <a:pt x="18668" y="2803"/>
                  </a:cubicBezTo>
                  <a:cubicBezTo>
                    <a:pt x="19623" y="3737"/>
                    <a:pt x="20342" y="4881"/>
                    <a:pt x="20847" y="6245"/>
                  </a:cubicBezTo>
                  <a:cubicBezTo>
                    <a:pt x="21342" y="7622"/>
                    <a:pt x="21600" y="9196"/>
                    <a:pt x="21600" y="11003"/>
                  </a:cubicBezTo>
                  <a:cubicBezTo>
                    <a:pt x="21600" y="12773"/>
                    <a:pt x="21387" y="14322"/>
                    <a:pt x="20960" y="15650"/>
                  </a:cubicBezTo>
                  <a:cubicBezTo>
                    <a:pt x="20533" y="16978"/>
                    <a:pt x="19893" y="18072"/>
                    <a:pt x="19017" y="18957"/>
                  </a:cubicBezTo>
                  <a:cubicBezTo>
                    <a:pt x="18152" y="19842"/>
                    <a:pt x="17040" y="20494"/>
                    <a:pt x="15692" y="20936"/>
                  </a:cubicBezTo>
                  <a:cubicBezTo>
                    <a:pt x="14344" y="21379"/>
                    <a:pt x="12760" y="21600"/>
                    <a:pt x="10918" y="21600"/>
                  </a:cubicBezTo>
                  <a:cubicBezTo>
                    <a:pt x="9233" y="21600"/>
                    <a:pt x="7717" y="21366"/>
                    <a:pt x="6369" y="20899"/>
                  </a:cubicBezTo>
                  <a:cubicBezTo>
                    <a:pt x="5021" y="20432"/>
                    <a:pt x="3875" y="19731"/>
                    <a:pt x="2932" y="18797"/>
                  </a:cubicBezTo>
                  <a:cubicBezTo>
                    <a:pt x="1988" y="17863"/>
                    <a:pt x="1258" y="16719"/>
                    <a:pt x="753" y="15342"/>
                  </a:cubicBezTo>
                  <a:cubicBezTo>
                    <a:pt x="247" y="13978"/>
                    <a:pt x="0" y="12380"/>
                    <a:pt x="0" y="10573"/>
                  </a:cubicBezTo>
                  <a:cubicBezTo>
                    <a:pt x="0" y="8839"/>
                    <a:pt x="213" y="7315"/>
                    <a:pt x="629" y="5999"/>
                  </a:cubicBezTo>
                  <a:cubicBezTo>
                    <a:pt x="1045" y="4684"/>
                    <a:pt x="1696" y="3565"/>
                    <a:pt x="2561" y="2680"/>
                  </a:cubicBezTo>
                  <a:cubicBezTo>
                    <a:pt x="3426" y="1795"/>
                    <a:pt x="4527" y="1119"/>
                    <a:pt x="5852" y="664"/>
                  </a:cubicBezTo>
                  <a:cubicBezTo>
                    <a:pt x="7189" y="234"/>
                    <a:pt x="8750" y="0"/>
                    <a:pt x="10558" y="0"/>
                  </a:cubicBezTo>
                  <a:close/>
                  <a:moveTo>
                    <a:pt x="10783" y="4868"/>
                  </a:moveTo>
                  <a:cubicBezTo>
                    <a:pt x="9682" y="4868"/>
                    <a:pt x="8694" y="4967"/>
                    <a:pt x="7795" y="5151"/>
                  </a:cubicBezTo>
                  <a:cubicBezTo>
                    <a:pt x="6897" y="5335"/>
                    <a:pt x="6133" y="5655"/>
                    <a:pt x="5493" y="6110"/>
                  </a:cubicBezTo>
                  <a:cubicBezTo>
                    <a:pt x="4852" y="6565"/>
                    <a:pt x="4358" y="7167"/>
                    <a:pt x="4010" y="7917"/>
                  </a:cubicBezTo>
                  <a:cubicBezTo>
                    <a:pt x="3662" y="8667"/>
                    <a:pt x="3482" y="9614"/>
                    <a:pt x="3482" y="10732"/>
                  </a:cubicBezTo>
                  <a:cubicBezTo>
                    <a:pt x="3482" y="11876"/>
                    <a:pt x="3673" y="12822"/>
                    <a:pt x="4066" y="13597"/>
                  </a:cubicBezTo>
                  <a:cubicBezTo>
                    <a:pt x="4459" y="14359"/>
                    <a:pt x="4987" y="14974"/>
                    <a:pt x="5639" y="15453"/>
                  </a:cubicBezTo>
                  <a:cubicBezTo>
                    <a:pt x="6290" y="15920"/>
                    <a:pt x="7054" y="16252"/>
                    <a:pt x="7930" y="16449"/>
                  </a:cubicBezTo>
                  <a:cubicBezTo>
                    <a:pt x="8806" y="16646"/>
                    <a:pt x="9727" y="16744"/>
                    <a:pt x="10705" y="16744"/>
                  </a:cubicBezTo>
                  <a:cubicBezTo>
                    <a:pt x="11839" y="16744"/>
                    <a:pt x="12861" y="16646"/>
                    <a:pt x="13771" y="16461"/>
                  </a:cubicBezTo>
                  <a:cubicBezTo>
                    <a:pt x="14681" y="16277"/>
                    <a:pt x="15456" y="15957"/>
                    <a:pt x="16096" y="15502"/>
                  </a:cubicBezTo>
                  <a:cubicBezTo>
                    <a:pt x="16736" y="15060"/>
                    <a:pt x="17231" y="14457"/>
                    <a:pt x="17568" y="13707"/>
                  </a:cubicBezTo>
                  <a:cubicBezTo>
                    <a:pt x="17905" y="12957"/>
                    <a:pt x="18073" y="12011"/>
                    <a:pt x="18073" y="10867"/>
                  </a:cubicBezTo>
                  <a:cubicBezTo>
                    <a:pt x="18073" y="9724"/>
                    <a:pt x="17882" y="8778"/>
                    <a:pt x="17489" y="8015"/>
                  </a:cubicBezTo>
                  <a:cubicBezTo>
                    <a:pt x="17107" y="7253"/>
                    <a:pt x="16579" y="6638"/>
                    <a:pt x="15905" y="6159"/>
                  </a:cubicBezTo>
                  <a:cubicBezTo>
                    <a:pt x="15242" y="5692"/>
                    <a:pt x="14467" y="5360"/>
                    <a:pt x="13580" y="5163"/>
                  </a:cubicBezTo>
                  <a:cubicBezTo>
                    <a:pt x="12726" y="4967"/>
                    <a:pt x="11783" y="4868"/>
                    <a:pt x="10783" y="486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5DDB2730-EE3D-434A-9241-204B97C7F8D9}"/>
                </a:ext>
              </a:extLst>
            </p:cNvPr>
            <p:cNvSpPr/>
            <p:nvPr/>
          </p:nvSpPr>
          <p:spPr>
            <a:xfrm>
              <a:off x="11849100" y="7823200"/>
              <a:ext cx="235712" cy="170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29" y="0"/>
                  </a:moveTo>
                  <a:cubicBezTo>
                    <a:pt x="15897" y="0"/>
                    <a:pt x="16596" y="145"/>
                    <a:pt x="17213" y="434"/>
                  </a:cubicBezTo>
                  <a:cubicBezTo>
                    <a:pt x="17841" y="723"/>
                    <a:pt x="18388" y="1125"/>
                    <a:pt x="18865" y="1639"/>
                  </a:cubicBezTo>
                  <a:cubicBezTo>
                    <a:pt x="19342" y="2154"/>
                    <a:pt x="19750" y="2764"/>
                    <a:pt x="20099" y="3488"/>
                  </a:cubicBezTo>
                  <a:cubicBezTo>
                    <a:pt x="20448" y="4195"/>
                    <a:pt x="20727" y="4982"/>
                    <a:pt x="20948" y="5850"/>
                  </a:cubicBezTo>
                  <a:cubicBezTo>
                    <a:pt x="21169" y="6718"/>
                    <a:pt x="21332" y="7634"/>
                    <a:pt x="21437" y="8598"/>
                  </a:cubicBezTo>
                  <a:cubicBezTo>
                    <a:pt x="21542" y="9579"/>
                    <a:pt x="21600" y="10655"/>
                    <a:pt x="21600" y="11861"/>
                  </a:cubicBezTo>
                  <a:lnTo>
                    <a:pt x="21600" y="19800"/>
                  </a:lnTo>
                  <a:cubicBezTo>
                    <a:pt x="21600" y="20314"/>
                    <a:pt x="21495" y="20732"/>
                    <a:pt x="21274" y="21086"/>
                  </a:cubicBezTo>
                  <a:cubicBezTo>
                    <a:pt x="21053" y="21439"/>
                    <a:pt x="20704" y="21600"/>
                    <a:pt x="20215" y="21600"/>
                  </a:cubicBezTo>
                  <a:lnTo>
                    <a:pt x="1385" y="21600"/>
                  </a:lnTo>
                  <a:cubicBezTo>
                    <a:pt x="896" y="21600"/>
                    <a:pt x="547" y="21423"/>
                    <a:pt x="326" y="21086"/>
                  </a:cubicBezTo>
                  <a:cubicBezTo>
                    <a:pt x="105" y="20748"/>
                    <a:pt x="0" y="20314"/>
                    <a:pt x="0" y="19800"/>
                  </a:cubicBezTo>
                  <a:lnTo>
                    <a:pt x="0" y="12311"/>
                  </a:lnTo>
                  <a:cubicBezTo>
                    <a:pt x="0" y="10479"/>
                    <a:pt x="116" y="8936"/>
                    <a:pt x="337" y="7666"/>
                  </a:cubicBezTo>
                  <a:cubicBezTo>
                    <a:pt x="559" y="6396"/>
                    <a:pt x="896" y="5336"/>
                    <a:pt x="1350" y="4468"/>
                  </a:cubicBezTo>
                  <a:cubicBezTo>
                    <a:pt x="1804" y="3600"/>
                    <a:pt x="2374" y="2941"/>
                    <a:pt x="3061" y="2475"/>
                  </a:cubicBezTo>
                  <a:cubicBezTo>
                    <a:pt x="3747" y="2009"/>
                    <a:pt x="4562" y="1784"/>
                    <a:pt x="5493" y="1784"/>
                  </a:cubicBezTo>
                  <a:cubicBezTo>
                    <a:pt x="6017" y="1784"/>
                    <a:pt x="6506" y="1881"/>
                    <a:pt x="6971" y="2057"/>
                  </a:cubicBezTo>
                  <a:cubicBezTo>
                    <a:pt x="7437" y="2234"/>
                    <a:pt x="7856" y="2507"/>
                    <a:pt x="8228" y="2861"/>
                  </a:cubicBezTo>
                  <a:cubicBezTo>
                    <a:pt x="8600" y="3214"/>
                    <a:pt x="8938" y="3648"/>
                    <a:pt x="9229" y="4163"/>
                  </a:cubicBezTo>
                  <a:cubicBezTo>
                    <a:pt x="9520" y="4677"/>
                    <a:pt x="9753" y="5272"/>
                    <a:pt x="9927" y="5930"/>
                  </a:cubicBezTo>
                  <a:cubicBezTo>
                    <a:pt x="10043" y="5079"/>
                    <a:pt x="10230" y="4307"/>
                    <a:pt x="10509" y="3584"/>
                  </a:cubicBezTo>
                  <a:cubicBezTo>
                    <a:pt x="10788" y="2861"/>
                    <a:pt x="11149" y="2250"/>
                    <a:pt x="11580" y="1720"/>
                  </a:cubicBezTo>
                  <a:cubicBezTo>
                    <a:pt x="12010" y="1189"/>
                    <a:pt x="12534" y="771"/>
                    <a:pt x="13128" y="466"/>
                  </a:cubicBezTo>
                  <a:cubicBezTo>
                    <a:pt x="13721" y="161"/>
                    <a:pt x="14396" y="0"/>
                    <a:pt x="15129" y="0"/>
                  </a:cubicBezTo>
                  <a:close/>
                  <a:moveTo>
                    <a:pt x="6029" y="7843"/>
                  </a:moveTo>
                  <a:cubicBezTo>
                    <a:pt x="5598" y="7843"/>
                    <a:pt x="5202" y="7939"/>
                    <a:pt x="4865" y="8116"/>
                  </a:cubicBezTo>
                  <a:cubicBezTo>
                    <a:pt x="4516" y="8293"/>
                    <a:pt x="4236" y="8582"/>
                    <a:pt x="4004" y="8952"/>
                  </a:cubicBezTo>
                  <a:cubicBezTo>
                    <a:pt x="3771" y="9321"/>
                    <a:pt x="3596" y="9787"/>
                    <a:pt x="3480" y="10350"/>
                  </a:cubicBezTo>
                  <a:cubicBezTo>
                    <a:pt x="3352" y="10912"/>
                    <a:pt x="3294" y="11668"/>
                    <a:pt x="3294" y="12600"/>
                  </a:cubicBezTo>
                  <a:lnTo>
                    <a:pt x="3294" y="15670"/>
                  </a:lnTo>
                  <a:lnTo>
                    <a:pt x="8903" y="15670"/>
                  </a:lnTo>
                  <a:lnTo>
                    <a:pt x="8903" y="12279"/>
                  </a:lnTo>
                  <a:cubicBezTo>
                    <a:pt x="8903" y="11411"/>
                    <a:pt x="8833" y="10704"/>
                    <a:pt x="8682" y="10173"/>
                  </a:cubicBezTo>
                  <a:cubicBezTo>
                    <a:pt x="8531" y="9643"/>
                    <a:pt x="8321" y="9225"/>
                    <a:pt x="8065" y="8871"/>
                  </a:cubicBezTo>
                  <a:cubicBezTo>
                    <a:pt x="7809" y="8534"/>
                    <a:pt x="7495" y="8261"/>
                    <a:pt x="7146" y="8100"/>
                  </a:cubicBezTo>
                  <a:cubicBezTo>
                    <a:pt x="6785" y="7923"/>
                    <a:pt x="6424" y="7843"/>
                    <a:pt x="6029" y="7843"/>
                  </a:cubicBezTo>
                  <a:close/>
                  <a:moveTo>
                    <a:pt x="15281" y="6300"/>
                  </a:moveTo>
                  <a:cubicBezTo>
                    <a:pt x="14780" y="6300"/>
                    <a:pt x="14326" y="6412"/>
                    <a:pt x="13931" y="6637"/>
                  </a:cubicBezTo>
                  <a:cubicBezTo>
                    <a:pt x="13535" y="6862"/>
                    <a:pt x="13209" y="7200"/>
                    <a:pt x="12942" y="7650"/>
                  </a:cubicBezTo>
                  <a:cubicBezTo>
                    <a:pt x="12674" y="8100"/>
                    <a:pt x="12464" y="8662"/>
                    <a:pt x="12325" y="9354"/>
                  </a:cubicBezTo>
                  <a:cubicBezTo>
                    <a:pt x="12185" y="10045"/>
                    <a:pt x="12104" y="10945"/>
                    <a:pt x="12104" y="12054"/>
                  </a:cubicBezTo>
                  <a:lnTo>
                    <a:pt x="12104" y="15653"/>
                  </a:lnTo>
                  <a:lnTo>
                    <a:pt x="18248" y="15653"/>
                  </a:lnTo>
                  <a:lnTo>
                    <a:pt x="18248" y="11266"/>
                  </a:lnTo>
                  <a:cubicBezTo>
                    <a:pt x="18248" y="10414"/>
                    <a:pt x="18190" y="9707"/>
                    <a:pt x="18051" y="9129"/>
                  </a:cubicBezTo>
                  <a:cubicBezTo>
                    <a:pt x="17923" y="8550"/>
                    <a:pt x="17736" y="8052"/>
                    <a:pt x="17480" y="7634"/>
                  </a:cubicBezTo>
                  <a:cubicBezTo>
                    <a:pt x="17236" y="7216"/>
                    <a:pt x="16922" y="6879"/>
                    <a:pt x="16549" y="6637"/>
                  </a:cubicBezTo>
                  <a:cubicBezTo>
                    <a:pt x="16177" y="6396"/>
                    <a:pt x="15758" y="6300"/>
                    <a:pt x="15281" y="630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4" name="Shape">
              <a:extLst>
                <a:ext uri="{FF2B5EF4-FFF2-40B4-BE49-F238E27FC236}">
                  <a16:creationId xmlns:a16="http://schemas.microsoft.com/office/drawing/2014/main" id="{472E0E8C-8E6F-460E-AD9B-0D03C21C7B9D}"/>
                </a:ext>
              </a:extLst>
            </p:cNvPr>
            <p:cNvSpPr/>
            <p:nvPr/>
          </p:nvSpPr>
          <p:spPr>
            <a:xfrm>
              <a:off x="11849100" y="7594600"/>
              <a:ext cx="237870" cy="2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extrusionOk="0">
                  <a:moveTo>
                    <a:pt x="19859" y="277"/>
                  </a:moveTo>
                  <a:cubicBezTo>
                    <a:pt x="20251" y="138"/>
                    <a:pt x="20574" y="37"/>
                    <a:pt x="20804" y="12"/>
                  </a:cubicBezTo>
                  <a:cubicBezTo>
                    <a:pt x="21035" y="-26"/>
                    <a:pt x="21208" y="25"/>
                    <a:pt x="21323" y="151"/>
                  </a:cubicBezTo>
                  <a:cubicBezTo>
                    <a:pt x="21439" y="289"/>
                    <a:pt x="21508" y="517"/>
                    <a:pt x="21542" y="857"/>
                  </a:cubicBezTo>
                  <a:cubicBezTo>
                    <a:pt x="21565" y="1198"/>
                    <a:pt x="21588" y="1665"/>
                    <a:pt x="21588" y="2245"/>
                  </a:cubicBezTo>
                  <a:cubicBezTo>
                    <a:pt x="21588" y="2863"/>
                    <a:pt x="21577" y="3343"/>
                    <a:pt x="21565" y="3683"/>
                  </a:cubicBezTo>
                  <a:cubicBezTo>
                    <a:pt x="21554" y="4024"/>
                    <a:pt x="21519" y="4289"/>
                    <a:pt x="21462" y="4466"/>
                  </a:cubicBezTo>
                  <a:cubicBezTo>
                    <a:pt x="21404" y="4642"/>
                    <a:pt x="21346" y="4768"/>
                    <a:pt x="21254" y="4844"/>
                  </a:cubicBezTo>
                  <a:cubicBezTo>
                    <a:pt x="21162" y="4920"/>
                    <a:pt x="21046" y="4983"/>
                    <a:pt x="20908" y="5021"/>
                  </a:cubicBezTo>
                  <a:lnTo>
                    <a:pt x="16606" y="6598"/>
                  </a:lnTo>
                  <a:lnTo>
                    <a:pt x="16606" y="15392"/>
                  </a:lnTo>
                  <a:lnTo>
                    <a:pt x="20793" y="16880"/>
                  </a:lnTo>
                  <a:cubicBezTo>
                    <a:pt x="20943" y="16931"/>
                    <a:pt x="21081" y="16994"/>
                    <a:pt x="21185" y="17070"/>
                  </a:cubicBezTo>
                  <a:cubicBezTo>
                    <a:pt x="21289" y="17145"/>
                    <a:pt x="21369" y="17272"/>
                    <a:pt x="21439" y="17448"/>
                  </a:cubicBezTo>
                  <a:cubicBezTo>
                    <a:pt x="21496" y="17625"/>
                    <a:pt x="21542" y="17865"/>
                    <a:pt x="21565" y="18193"/>
                  </a:cubicBezTo>
                  <a:cubicBezTo>
                    <a:pt x="21588" y="18508"/>
                    <a:pt x="21600" y="18937"/>
                    <a:pt x="21600" y="19454"/>
                  </a:cubicBezTo>
                  <a:cubicBezTo>
                    <a:pt x="21600" y="20009"/>
                    <a:pt x="21588" y="20451"/>
                    <a:pt x="21554" y="20754"/>
                  </a:cubicBezTo>
                  <a:cubicBezTo>
                    <a:pt x="21519" y="21069"/>
                    <a:pt x="21439" y="21284"/>
                    <a:pt x="21312" y="21410"/>
                  </a:cubicBezTo>
                  <a:cubicBezTo>
                    <a:pt x="21185" y="21536"/>
                    <a:pt x="21000" y="21574"/>
                    <a:pt x="20770" y="21536"/>
                  </a:cubicBezTo>
                  <a:cubicBezTo>
                    <a:pt x="20539" y="21498"/>
                    <a:pt x="20228" y="21410"/>
                    <a:pt x="19847" y="21271"/>
                  </a:cubicBezTo>
                  <a:lnTo>
                    <a:pt x="853" y="14054"/>
                  </a:lnTo>
                  <a:cubicBezTo>
                    <a:pt x="669" y="13979"/>
                    <a:pt x="519" y="13903"/>
                    <a:pt x="404" y="13802"/>
                  </a:cubicBezTo>
                  <a:cubicBezTo>
                    <a:pt x="288" y="13701"/>
                    <a:pt x="196" y="13550"/>
                    <a:pt x="138" y="13335"/>
                  </a:cubicBezTo>
                  <a:cubicBezTo>
                    <a:pt x="81" y="13121"/>
                    <a:pt x="35" y="12831"/>
                    <a:pt x="23" y="12452"/>
                  </a:cubicBezTo>
                  <a:cubicBezTo>
                    <a:pt x="12" y="12074"/>
                    <a:pt x="0" y="11581"/>
                    <a:pt x="0" y="10963"/>
                  </a:cubicBezTo>
                  <a:cubicBezTo>
                    <a:pt x="0" y="10257"/>
                    <a:pt x="12" y="9689"/>
                    <a:pt x="23" y="9260"/>
                  </a:cubicBezTo>
                  <a:cubicBezTo>
                    <a:pt x="35" y="8844"/>
                    <a:pt x="81" y="8503"/>
                    <a:pt x="138" y="8276"/>
                  </a:cubicBezTo>
                  <a:cubicBezTo>
                    <a:pt x="196" y="8036"/>
                    <a:pt x="288" y="7872"/>
                    <a:pt x="415" y="7771"/>
                  </a:cubicBezTo>
                  <a:cubicBezTo>
                    <a:pt x="542" y="7670"/>
                    <a:pt x="703" y="7582"/>
                    <a:pt x="911" y="7506"/>
                  </a:cubicBezTo>
                  <a:lnTo>
                    <a:pt x="19859" y="277"/>
                  </a:lnTo>
                  <a:close/>
                  <a:moveTo>
                    <a:pt x="4163" y="11026"/>
                  </a:moveTo>
                  <a:lnTo>
                    <a:pt x="4163" y="11039"/>
                  </a:lnTo>
                  <a:lnTo>
                    <a:pt x="13262" y="14345"/>
                  </a:lnTo>
                  <a:lnTo>
                    <a:pt x="13262" y="7695"/>
                  </a:lnTo>
                  <a:lnTo>
                    <a:pt x="4163" y="1102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A591990A-D009-4004-B546-F76FBFEFD5AC}"/>
                </a:ext>
              </a:extLst>
            </p:cNvPr>
            <p:cNvSpPr/>
            <p:nvPr/>
          </p:nvSpPr>
          <p:spPr>
            <a:xfrm>
              <a:off x="11849099" y="7429500"/>
              <a:ext cx="236856" cy="1296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70" y="0"/>
                  </a:moveTo>
                  <a:cubicBezTo>
                    <a:pt x="20106" y="0"/>
                    <a:pt x="20384" y="21"/>
                    <a:pt x="20604" y="85"/>
                  </a:cubicBezTo>
                  <a:cubicBezTo>
                    <a:pt x="20836" y="127"/>
                    <a:pt x="21021" y="212"/>
                    <a:pt x="21171" y="317"/>
                  </a:cubicBezTo>
                  <a:cubicBezTo>
                    <a:pt x="21322" y="423"/>
                    <a:pt x="21426" y="550"/>
                    <a:pt x="21496" y="698"/>
                  </a:cubicBezTo>
                  <a:cubicBezTo>
                    <a:pt x="21565" y="846"/>
                    <a:pt x="21600" y="1036"/>
                    <a:pt x="21600" y="1227"/>
                  </a:cubicBezTo>
                  <a:lnTo>
                    <a:pt x="21600" y="19231"/>
                  </a:lnTo>
                  <a:cubicBezTo>
                    <a:pt x="21600" y="19908"/>
                    <a:pt x="21496" y="20458"/>
                    <a:pt x="21276" y="20923"/>
                  </a:cubicBezTo>
                  <a:cubicBezTo>
                    <a:pt x="21056" y="21388"/>
                    <a:pt x="20708" y="21600"/>
                    <a:pt x="20222" y="21600"/>
                  </a:cubicBezTo>
                  <a:lnTo>
                    <a:pt x="695" y="21600"/>
                  </a:lnTo>
                  <a:cubicBezTo>
                    <a:pt x="579" y="21600"/>
                    <a:pt x="486" y="21536"/>
                    <a:pt x="394" y="21410"/>
                  </a:cubicBezTo>
                  <a:cubicBezTo>
                    <a:pt x="301" y="21283"/>
                    <a:pt x="232" y="21050"/>
                    <a:pt x="174" y="20754"/>
                  </a:cubicBezTo>
                  <a:cubicBezTo>
                    <a:pt x="116" y="20458"/>
                    <a:pt x="69" y="20034"/>
                    <a:pt x="46" y="19527"/>
                  </a:cubicBezTo>
                  <a:cubicBezTo>
                    <a:pt x="12" y="19019"/>
                    <a:pt x="0" y="18363"/>
                    <a:pt x="0" y="17602"/>
                  </a:cubicBezTo>
                  <a:cubicBezTo>
                    <a:pt x="0" y="16819"/>
                    <a:pt x="12" y="16163"/>
                    <a:pt x="46" y="15655"/>
                  </a:cubicBezTo>
                  <a:cubicBezTo>
                    <a:pt x="81" y="15148"/>
                    <a:pt x="127" y="14746"/>
                    <a:pt x="174" y="14449"/>
                  </a:cubicBezTo>
                  <a:cubicBezTo>
                    <a:pt x="220" y="14153"/>
                    <a:pt x="301" y="13920"/>
                    <a:pt x="394" y="13794"/>
                  </a:cubicBezTo>
                  <a:cubicBezTo>
                    <a:pt x="486" y="13667"/>
                    <a:pt x="579" y="13603"/>
                    <a:pt x="695" y="13603"/>
                  </a:cubicBezTo>
                  <a:lnTo>
                    <a:pt x="17998" y="13603"/>
                  </a:lnTo>
                  <a:lnTo>
                    <a:pt x="17998" y="1248"/>
                  </a:lnTo>
                  <a:cubicBezTo>
                    <a:pt x="17998" y="1036"/>
                    <a:pt x="18033" y="867"/>
                    <a:pt x="18091" y="719"/>
                  </a:cubicBezTo>
                  <a:cubicBezTo>
                    <a:pt x="18149" y="571"/>
                    <a:pt x="18253" y="444"/>
                    <a:pt x="18392" y="338"/>
                  </a:cubicBezTo>
                  <a:cubicBezTo>
                    <a:pt x="18531" y="233"/>
                    <a:pt x="18716" y="169"/>
                    <a:pt x="18936" y="106"/>
                  </a:cubicBezTo>
                  <a:cubicBezTo>
                    <a:pt x="19156" y="42"/>
                    <a:pt x="19434" y="0"/>
                    <a:pt x="1977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9939791E-3701-495D-8424-E22AFFA43A53}"/>
                </a:ext>
              </a:extLst>
            </p:cNvPr>
            <p:cNvSpPr/>
            <p:nvPr/>
          </p:nvSpPr>
          <p:spPr>
            <a:xfrm>
              <a:off x="12141199" y="8750299"/>
              <a:ext cx="140589" cy="163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97" y="0"/>
                  </a:moveTo>
                  <a:cubicBezTo>
                    <a:pt x="21015" y="0"/>
                    <a:pt x="21112" y="34"/>
                    <a:pt x="21190" y="84"/>
                  </a:cubicBezTo>
                  <a:cubicBezTo>
                    <a:pt x="21288" y="135"/>
                    <a:pt x="21346" y="236"/>
                    <a:pt x="21405" y="370"/>
                  </a:cubicBezTo>
                  <a:cubicBezTo>
                    <a:pt x="21463" y="505"/>
                    <a:pt x="21502" y="690"/>
                    <a:pt x="21541" y="925"/>
                  </a:cubicBezTo>
                  <a:cubicBezTo>
                    <a:pt x="21580" y="1161"/>
                    <a:pt x="21600" y="1447"/>
                    <a:pt x="21600" y="1800"/>
                  </a:cubicBezTo>
                  <a:cubicBezTo>
                    <a:pt x="21600" y="2136"/>
                    <a:pt x="21580" y="2422"/>
                    <a:pt x="21541" y="2658"/>
                  </a:cubicBezTo>
                  <a:cubicBezTo>
                    <a:pt x="21502" y="2893"/>
                    <a:pt x="21463" y="3062"/>
                    <a:pt x="21405" y="3196"/>
                  </a:cubicBezTo>
                  <a:cubicBezTo>
                    <a:pt x="21346" y="3331"/>
                    <a:pt x="21288" y="3432"/>
                    <a:pt x="21190" y="3482"/>
                  </a:cubicBezTo>
                  <a:cubicBezTo>
                    <a:pt x="21112" y="3533"/>
                    <a:pt x="20995" y="3566"/>
                    <a:pt x="20897" y="3566"/>
                  </a:cubicBezTo>
                  <a:lnTo>
                    <a:pt x="3434" y="3566"/>
                  </a:lnTo>
                  <a:lnTo>
                    <a:pt x="3434" y="3600"/>
                  </a:lnTo>
                  <a:lnTo>
                    <a:pt x="20878" y="8966"/>
                  </a:lnTo>
                  <a:cubicBezTo>
                    <a:pt x="21015" y="9000"/>
                    <a:pt x="21132" y="9067"/>
                    <a:pt x="21229" y="9151"/>
                  </a:cubicBezTo>
                  <a:cubicBezTo>
                    <a:pt x="21327" y="9235"/>
                    <a:pt x="21405" y="9353"/>
                    <a:pt x="21463" y="9505"/>
                  </a:cubicBezTo>
                  <a:cubicBezTo>
                    <a:pt x="21522" y="9656"/>
                    <a:pt x="21561" y="9841"/>
                    <a:pt x="21561" y="10077"/>
                  </a:cubicBezTo>
                  <a:cubicBezTo>
                    <a:pt x="21580" y="10312"/>
                    <a:pt x="21580" y="10581"/>
                    <a:pt x="21580" y="10901"/>
                  </a:cubicBezTo>
                  <a:cubicBezTo>
                    <a:pt x="21580" y="11221"/>
                    <a:pt x="21561" y="11507"/>
                    <a:pt x="21541" y="11725"/>
                  </a:cubicBezTo>
                  <a:cubicBezTo>
                    <a:pt x="21522" y="11961"/>
                    <a:pt x="21463" y="12146"/>
                    <a:pt x="21405" y="12297"/>
                  </a:cubicBezTo>
                  <a:cubicBezTo>
                    <a:pt x="21346" y="12449"/>
                    <a:pt x="21268" y="12566"/>
                    <a:pt x="21171" y="12651"/>
                  </a:cubicBezTo>
                  <a:cubicBezTo>
                    <a:pt x="21093" y="12735"/>
                    <a:pt x="20975" y="12785"/>
                    <a:pt x="20858" y="12819"/>
                  </a:cubicBezTo>
                  <a:lnTo>
                    <a:pt x="3414" y="18000"/>
                  </a:lnTo>
                  <a:lnTo>
                    <a:pt x="3414" y="18034"/>
                  </a:lnTo>
                  <a:lnTo>
                    <a:pt x="20878" y="18034"/>
                  </a:lnTo>
                  <a:cubicBezTo>
                    <a:pt x="20995" y="18034"/>
                    <a:pt x="21093" y="18067"/>
                    <a:pt x="21171" y="18118"/>
                  </a:cubicBezTo>
                  <a:cubicBezTo>
                    <a:pt x="21268" y="18168"/>
                    <a:pt x="21327" y="18269"/>
                    <a:pt x="21385" y="18404"/>
                  </a:cubicBezTo>
                  <a:cubicBezTo>
                    <a:pt x="21444" y="18538"/>
                    <a:pt x="21483" y="18723"/>
                    <a:pt x="21522" y="18959"/>
                  </a:cubicBezTo>
                  <a:cubicBezTo>
                    <a:pt x="21561" y="19178"/>
                    <a:pt x="21580" y="19464"/>
                    <a:pt x="21580" y="19817"/>
                  </a:cubicBezTo>
                  <a:cubicBezTo>
                    <a:pt x="21580" y="20153"/>
                    <a:pt x="21561" y="20439"/>
                    <a:pt x="21522" y="20675"/>
                  </a:cubicBezTo>
                  <a:cubicBezTo>
                    <a:pt x="21483" y="20910"/>
                    <a:pt x="21444" y="21095"/>
                    <a:pt x="21385" y="21230"/>
                  </a:cubicBezTo>
                  <a:cubicBezTo>
                    <a:pt x="21327" y="21365"/>
                    <a:pt x="21268" y="21465"/>
                    <a:pt x="21171" y="21516"/>
                  </a:cubicBezTo>
                  <a:cubicBezTo>
                    <a:pt x="21093" y="21566"/>
                    <a:pt x="20976" y="21600"/>
                    <a:pt x="20878" y="21600"/>
                  </a:cubicBezTo>
                  <a:lnTo>
                    <a:pt x="1756" y="21600"/>
                  </a:lnTo>
                  <a:cubicBezTo>
                    <a:pt x="1190" y="21600"/>
                    <a:pt x="761" y="21465"/>
                    <a:pt x="468" y="21213"/>
                  </a:cubicBezTo>
                  <a:cubicBezTo>
                    <a:pt x="175" y="20961"/>
                    <a:pt x="19" y="20608"/>
                    <a:pt x="19" y="20187"/>
                  </a:cubicBezTo>
                  <a:lnTo>
                    <a:pt x="19" y="17731"/>
                  </a:lnTo>
                  <a:cubicBezTo>
                    <a:pt x="19" y="17293"/>
                    <a:pt x="58" y="16923"/>
                    <a:pt x="136" y="16604"/>
                  </a:cubicBezTo>
                  <a:cubicBezTo>
                    <a:pt x="214" y="16284"/>
                    <a:pt x="351" y="16015"/>
                    <a:pt x="546" y="15780"/>
                  </a:cubicBezTo>
                  <a:cubicBezTo>
                    <a:pt x="741" y="15544"/>
                    <a:pt x="995" y="15359"/>
                    <a:pt x="1307" y="15208"/>
                  </a:cubicBezTo>
                  <a:cubicBezTo>
                    <a:pt x="1619" y="15056"/>
                    <a:pt x="2010" y="14922"/>
                    <a:pt x="2478" y="14804"/>
                  </a:cubicBezTo>
                  <a:lnTo>
                    <a:pt x="15259" y="10800"/>
                  </a:lnTo>
                  <a:lnTo>
                    <a:pt x="15259" y="10750"/>
                  </a:lnTo>
                  <a:lnTo>
                    <a:pt x="2498" y="6611"/>
                  </a:lnTo>
                  <a:cubicBezTo>
                    <a:pt x="2029" y="6493"/>
                    <a:pt x="1639" y="6342"/>
                    <a:pt x="1327" y="6208"/>
                  </a:cubicBezTo>
                  <a:cubicBezTo>
                    <a:pt x="995" y="6056"/>
                    <a:pt x="741" y="5888"/>
                    <a:pt x="546" y="5686"/>
                  </a:cubicBezTo>
                  <a:cubicBezTo>
                    <a:pt x="351" y="5484"/>
                    <a:pt x="215" y="5265"/>
                    <a:pt x="117" y="4996"/>
                  </a:cubicBezTo>
                  <a:cubicBezTo>
                    <a:pt x="39" y="4727"/>
                    <a:pt x="0" y="4424"/>
                    <a:pt x="0" y="4071"/>
                  </a:cubicBezTo>
                  <a:lnTo>
                    <a:pt x="0" y="1548"/>
                  </a:lnTo>
                  <a:cubicBezTo>
                    <a:pt x="0" y="1295"/>
                    <a:pt x="39" y="1060"/>
                    <a:pt x="117" y="875"/>
                  </a:cubicBezTo>
                  <a:cubicBezTo>
                    <a:pt x="195" y="690"/>
                    <a:pt x="312" y="538"/>
                    <a:pt x="449" y="421"/>
                  </a:cubicBezTo>
                  <a:cubicBezTo>
                    <a:pt x="605" y="303"/>
                    <a:pt x="780" y="219"/>
                    <a:pt x="995" y="152"/>
                  </a:cubicBezTo>
                  <a:cubicBezTo>
                    <a:pt x="1210" y="84"/>
                    <a:pt x="1463" y="67"/>
                    <a:pt x="1737" y="67"/>
                  </a:cubicBezTo>
                  <a:lnTo>
                    <a:pt x="20897" y="67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247D5153-CC52-469D-947C-B33D0C945BBD}"/>
                </a:ext>
              </a:extLst>
            </p:cNvPr>
            <p:cNvSpPr/>
            <p:nvPr/>
          </p:nvSpPr>
          <p:spPr>
            <a:xfrm>
              <a:off x="12141200" y="8597900"/>
              <a:ext cx="141098" cy="128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extrusionOk="0">
                  <a:moveTo>
                    <a:pt x="19889" y="290"/>
                  </a:moveTo>
                  <a:cubicBezTo>
                    <a:pt x="20278" y="141"/>
                    <a:pt x="20608" y="56"/>
                    <a:pt x="20822" y="14"/>
                  </a:cubicBezTo>
                  <a:cubicBezTo>
                    <a:pt x="21055" y="-29"/>
                    <a:pt x="21230" y="35"/>
                    <a:pt x="21347" y="162"/>
                  </a:cubicBezTo>
                  <a:cubicBezTo>
                    <a:pt x="21464" y="290"/>
                    <a:pt x="21541" y="523"/>
                    <a:pt x="21561" y="863"/>
                  </a:cubicBezTo>
                  <a:cubicBezTo>
                    <a:pt x="21580" y="1203"/>
                    <a:pt x="21600" y="1670"/>
                    <a:pt x="21600" y="2265"/>
                  </a:cubicBezTo>
                  <a:cubicBezTo>
                    <a:pt x="21600" y="2881"/>
                    <a:pt x="21600" y="3348"/>
                    <a:pt x="21580" y="3709"/>
                  </a:cubicBezTo>
                  <a:cubicBezTo>
                    <a:pt x="21561" y="4049"/>
                    <a:pt x="21522" y="4304"/>
                    <a:pt x="21483" y="4495"/>
                  </a:cubicBezTo>
                  <a:cubicBezTo>
                    <a:pt x="21444" y="4686"/>
                    <a:pt x="21367" y="4792"/>
                    <a:pt x="21269" y="4877"/>
                  </a:cubicBezTo>
                  <a:cubicBezTo>
                    <a:pt x="21192" y="4941"/>
                    <a:pt x="21075" y="5005"/>
                    <a:pt x="20919" y="5047"/>
                  </a:cubicBezTo>
                  <a:lnTo>
                    <a:pt x="16623" y="6619"/>
                  </a:lnTo>
                  <a:lnTo>
                    <a:pt x="16623" y="15390"/>
                  </a:lnTo>
                  <a:lnTo>
                    <a:pt x="20803" y="16877"/>
                  </a:lnTo>
                  <a:cubicBezTo>
                    <a:pt x="20958" y="16920"/>
                    <a:pt x="21094" y="16983"/>
                    <a:pt x="21192" y="17068"/>
                  </a:cubicBezTo>
                  <a:cubicBezTo>
                    <a:pt x="21289" y="17153"/>
                    <a:pt x="21386" y="17281"/>
                    <a:pt x="21444" y="17451"/>
                  </a:cubicBezTo>
                  <a:cubicBezTo>
                    <a:pt x="21503" y="17621"/>
                    <a:pt x="21542" y="17875"/>
                    <a:pt x="21561" y="18194"/>
                  </a:cubicBezTo>
                  <a:cubicBezTo>
                    <a:pt x="21581" y="18513"/>
                    <a:pt x="21600" y="18937"/>
                    <a:pt x="21600" y="19447"/>
                  </a:cubicBezTo>
                  <a:cubicBezTo>
                    <a:pt x="21600" y="19999"/>
                    <a:pt x="21581" y="20424"/>
                    <a:pt x="21542" y="20743"/>
                  </a:cubicBezTo>
                  <a:cubicBezTo>
                    <a:pt x="21503" y="21061"/>
                    <a:pt x="21425" y="21274"/>
                    <a:pt x="21308" y="21401"/>
                  </a:cubicBezTo>
                  <a:cubicBezTo>
                    <a:pt x="21192" y="21528"/>
                    <a:pt x="20997" y="21571"/>
                    <a:pt x="20764" y="21528"/>
                  </a:cubicBezTo>
                  <a:cubicBezTo>
                    <a:pt x="20531" y="21486"/>
                    <a:pt x="20219" y="21401"/>
                    <a:pt x="19831" y="21252"/>
                  </a:cubicBezTo>
                  <a:lnTo>
                    <a:pt x="855" y="14052"/>
                  </a:lnTo>
                  <a:cubicBezTo>
                    <a:pt x="661" y="13989"/>
                    <a:pt x="525" y="13904"/>
                    <a:pt x="408" y="13798"/>
                  </a:cubicBezTo>
                  <a:cubicBezTo>
                    <a:pt x="292" y="13691"/>
                    <a:pt x="214" y="13543"/>
                    <a:pt x="136" y="13330"/>
                  </a:cubicBezTo>
                  <a:cubicBezTo>
                    <a:pt x="78" y="13118"/>
                    <a:pt x="39" y="12821"/>
                    <a:pt x="19" y="12460"/>
                  </a:cubicBezTo>
                  <a:cubicBezTo>
                    <a:pt x="0" y="12077"/>
                    <a:pt x="0" y="11589"/>
                    <a:pt x="0" y="10973"/>
                  </a:cubicBezTo>
                  <a:cubicBezTo>
                    <a:pt x="0" y="10272"/>
                    <a:pt x="0" y="9699"/>
                    <a:pt x="19" y="9274"/>
                  </a:cubicBezTo>
                  <a:cubicBezTo>
                    <a:pt x="39" y="8849"/>
                    <a:pt x="78" y="8530"/>
                    <a:pt x="136" y="8297"/>
                  </a:cubicBezTo>
                  <a:cubicBezTo>
                    <a:pt x="194" y="8063"/>
                    <a:pt x="292" y="7893"/>
                    <a:pt x="408" y="7787"/>
                  </a:cubicBezTo>
                  <a:cubicBezTo>
                    <a:pt x="525" y="7681"/>
                    <a:pt x="700" y="7596"/>
                    <a:pt x="894" y="7532"/>
                  </a:cubicBezTo>
                  <a:lnTo>
                    <a:pt x="19889" y="290"/>
                  </a:lnTo>
                  <a:close/>
                  <a:moveTo>
                    <a:pt x="4199" y="11015"/>
                  </a:moveTo>
                  <a:lnTo>
                    <a:pt x="4199" y="11015"/>
                  </a:lnTo>
                  <a:lnTo>
                    <a:pt x="13298" y="14328"/>
                  </a:lnTo>
                  <a:lnTo>
                    <a:pt x="13298" y="7702"/>
                  </a:lnTo>
                  <a:lnTo>
                    <a:pt x="4199" y="11015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1491EC55-5B9D-46FC-A5EE-4A263FB6CFDD}"/>
                </a:ext>
              </a:extLst>
            </p:cNvPr>
            <p:cNvSpPr/>
            <p:nvPr/>
          </p:nvSpPr>
          <p:spPr>
            <a:xfrm>
              <a:off x="12141200" y="8483599"/>
              <a:ext cx="140463" cy="1033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16" y="0"/>
                  </a:moveTo>
                  <a:cubicBezTo>
                    <a:pt x="21034" y="0"/>
                    <a:pt x="21151" y="27"/>
                    <a:pt x="21229" y="80"/>
                  </a:cubicBezTo>
                  <a:cubicBezTo>
                    <a:pt x="21307" y="133"/>
                    <a:pt x="21385" y="292"/>
                    <a:pt x="21444" y="504"/>
                  </a:cubicBezTo>
                  <a:cubicBezTo>
                    <a:pt x="21502" y="717"/>
                    <a:pt x="21541" y="1061"/>
                    <a:pt x="21561" y="1486"/>
                  </a:cubicBezTo>
                  <a:cubicBezTo>
                    <a:pt x="21580" y="1910"/>
                    <a:pt x="21600" y="2521"/>
                    <a:pt x="21600" y="3264"/>
                  </a:cubicBezTo>
                  <a:cubicBezTo>
                    <a:pt x="21600" y="3901"/>
                    <a:pt x="21580" y="4405"/>
                    <a:pt x="21561" y="4776"/>
                  </a:cubicBezTo>
                  <a:cubicBezTo>
                    <a:pt x="21541" y="5148"/>
                    <a:pt x="21502" y="5440"/>
                    <a:pt x="21444" y="5652"/>
                  </a:cubicBezTo>
                  <a:cubicBezTo>
                    <a:pt x="21385" y="5864"/>
                    <a:pt x="21307" y="6024"/>
                    <a:pt x="21209" y="6103"/>
                  </a:cubicBezTo>
                  <a:cubicBezTo>
                    <a:pt x="21112" y="6183"/>
                    <a:pt x="20994" y="6262"/>
                    <a:pt x="20877" y="6316"/>
                  </a:cubicBezTo>
                  <a:lnTo>
                    <a:pt x="16073" y="8943"/>
                  </a:lnTo>
                  <a:cubicBezTo>
                    <a:pt x="15526" y="9261"/>
                    <a:pt x="15057" y="9579"/>
                    <a:pt x="14628" y="9871"/>
                  </a:cubicBezTo>
                  <a:cubicBezTo>
                    <a:pt x="14198" y="10163"/>
                    <a:pt x="13846" y="10508"/>
                    <a:pt x="13573" y="10880"/>
                  </a:cubicBezTo>
                  <a:cubicBezTo>
                    <a:pt x="13300" y="11251"/>
                    <a:pt x="13085" y="11676"/>
                    <a:pt x="12929" y="12153"/>
                  </a:cubicBezTo>
                  <a:cubicBezTo>
                    <a:pt x="12772" y="12631"/>
                    <a:pt x="12714" y="13188"/>
                    <a:pt x="12714" y="13825"/>
                  </a:cubicBezTo>
                  <a:lnTo>
                    <a:pt x="12714" y="15683"/>
                  </a:lnTo>
                  <a:lnTo>
                    <a:pt x="20897" y="15683"/>
                  </a:lnTo>
                  <a:cubicBezTo>
                    <a:pt x="21014" y="15683"/>
                    <a:pt x="21112" y="15736"/>
                    <a:pt x="21190" y="15842"/>
                  </a:cubicBezTo>
                  <a:cubicBezTo>
                    <a:pt x="21287" y="15948"/>
                    <a:pt x="21346" y="16107"/>
                    <a:pt x="21405" y="16319"/>
                  </a:cubicBezTo>
                  <a:cubicBezTo>
                    <a:pt x="21463" y="16532"/>
                    <a:pt x="21502" y="16850"/>
                    <a:pt x="21541" y="17222"/>
                  </a:cubicBezTo>
                  <a:cubicBezTo>
                    <a:pt x="21580" y="17593"/>
                    <a:pt x="21600" y="18071"/>
                    <a:pt x="21600" y="18655"/>
                  </a:cubicBezTo>
                  <a:cubicBezTo>
                    <a:pt x="21600" y="19238"/>
                    <a:pt x="21580" y="19716"/>
                    <a:pt x="21541" y="20087"/>
                  </a:cubicBezTo>
                  <a:cubicBezTo>
                    <a:pt x="21502" y="20459"/>
                    <a:pt x="21463" y="20777"/>
                    <a:pt x="21405" y="20990"/>
                  </a:cubicBezTo>
                  <a:cubicBezTo>
                    <a:pt x="21346" y="21229"/>
                    <a:pt x="21287" y="21361"/>
                    <a:pt x="21190" y="21467"/>
                  </a:cubicBezTo>
                  <a:cubicBezTo>
                    <a:pt x="21112" y="21547"/>
                    <a:pt x="20995" y="21600"/>
                    <a:pt x="20897" y="21600"/>
                  </a:cubicBezTo>
                  <a:lnTo>
                    <a:pt x="1387" y="21600"/>
                  </a:lnTo>
                  <a:cubicBezTo>
                    <a:pt x="898" y="21600"/>
                    <a:pt x="547" y="21441"/>
                    <a:pt x="332" y="21096"/>
                  </a:cubicBezTo>
                  <a:cubicBezTo>
                    <a:pt x="117" y="20751"/>
                    <a:pt x="0" y="20326"/>
                    <a:pt x="0" y="19849"/>
                  </a:cubicBezTo>
                  <a:lnTo>
                    <a:pt x="0" y="12286"/>
                  </a:lnTo>
                  <a:cubicBezTo>
                    <a:pt x="0" y="11517"/>
                    <a:pt x="20" y="10880"/>
                    <a:pt x="39" y="10402"/>
                  </a:cubicBezTo>
                  <a:cubicBezTo>
                    <a:pt x="59" y="9898"/>
                    <a:pt x="98" y="9447"/>
                    <a:pt x="117" y="9049"/>
                  </a:cubicBezTo>
                  <a:cubicBezTo>
                    <a:pt x="234" y="7881"/>
                    <a:pt x="449" y="6820"/>
                    <a:pt x="742" y="5864"/>
                  </a:cubicBezTo>
                  <a:cubicBezTo>
                    <a:pt x="1035" y="4936"/>
                    <a:pt x="1426" y="4139"/>
                    <a:pt x="1914" y="3476"/>
                  </a:cubicBezTo>
                  <a:cubicBezTo>
                    <a:pt x="2402" y="2813"/>
                    <a:pt x="2968" y="2308"/>
                    <a:pt x="3633" y="1963"/>
                  </a:cubicBezTo>
                  <a:cubicBezTo>
                    <a:pt x="4297" y="1618"/>
                    <a:pt x="5039" y="1433"/>
                    <a:pt x="5898" y="1433"/>
                  </a:cubicBezTo>
                  <a:cubicBezTo>
                    <a:pt x="6621" y="1433"/>
                    <a:pt x="7265" y="1565"/>
                    <a:pt x="7870" y="1804"/>
                  </a:cubicBezTo>
                  <a:cubicBezTo>
                    <a:pt x="8456" y="2043"/>
                    <a:pt x="8984" y="2415"/>
                    <a:pt x="9452" y="2892"/>
                  </a:cubicBezTo>
                  <a:cubicBezTo>
                    <a:pt x="9921" y="3370"/>
                    <a:pt x="10312" y="3980"/>
                    <a:pt x="10663" y="4670"/>
                  </a:cubicBezTo>
                  <a:cubicBezTo>
                    <a:pt x="11015" y="5360"/>
                    <a:pt x="11288" y="6183"/>
                    <a:pt x="11483" y="7085"/>
                  </a:cubicBezTo>
                  <a:cubicBezTo>
                    <a:pt x="11640" y="6634"/>
                    <a:pt x="11835" y="6236"/>
                    <a:pt x="12050" y="5864"/>
                  </a:cubicBezTo>
                  <a:cubicBezTo>
                    <a:pt x="12265" y="5492"/>
                    <a:pt x="12538" y="5121"/>
                    <a:pt x="12850" y="4776"/>
                  </a:cubicBezTo>
                  <a:cubicBezTo>
                    <a:pt x="13163" y="4431"/>
                    <a:pt x="13534" y="4113"/>
                    <a:pt x="13925" y="3821"/>
                  </a:cubicBezTo>
                  <a:cubicBezTo>
                    <a:pt x="14335" y="3529"/>
                    <a:pt x="14784" y="3237"/>
                    <a:pt x="15292" y="2945"/>
                  </a:cubicBezTo>
                  <a:lnTo>
                    <a:pt x="19530" y="477"/>
                  </a:lnTo>
                  <a:cubicBezTo>
                    <a:pt x="19959" y="265"/>
                    <a:pt x="20252" y="106"/>
                    <a:pt x="20447" y="26"/>
                  </a:cubicBezTo>
                  <a:cubicBezTo>
                    <a:pt x="20662" y="53"/>
                    <a:pt x="20799" y="0"/>
                    <a:pt x="20916" y="0"/>
                  </a:cubicBezTo>
                  <a:close/>
                  <a:moveTo>
                    <a:pt x="6347" y="7642"/>
                  </a:moveTo>
                  <a:cubicBezTo>
                    <a:pt x="5644" y="7642"/>
                    <a:pt x="5039" y="7855"/>
                    <a:pt x="4550" y="8306"/>
                  </a:cubicBezTo>
                  <a:cubicBezTo>
                    <a:pt x="4062" y="8730"/>
                    <a:pt x="3730" y="9447"/>
                    <a:pt x="3515" y="10455"/>
                  </a:cubicBezTo>
                  <a:cubicBezTo>
                    <a:pt x="3457" y="10747"/>
                    <a:pt x="3418" y="11092"/>
                    <a:pt x="3379" y="11490"/>
                  </a:cubicBezTo>
                  <a:cubicBezTo>
                    <a:pt x="3340" y="11888"/>
                    <a:pt x="3320" y="12392"/>
                    <a:pt x="3320" y="13082"/>
                  </a:cubicBezTo>
                  <a:lnTo>
                    <a:pt x="3320" y="15736"/>
                  </a:lnTo>
                  <a:lnTo>
                    <a:pt x="9413" y="15736"/>
                  </a:lnTo>
                  <a:lnTo>
                    <a:pt x="9413" y="12711"/>
                  </a:lnTo>
                  <a:cubicBezTo>
                    <a:pt x="9413" y="11861"/>
                    <a:pt x="9335" y="11145"/>
                    <a:pt x="9179" y="10508"/>
                  </a:cubicBezTo>
                  <a:cubicBezTo>
                    <a:pt x="9023" y="9871"/>
                    <a:pt x="8827" y="9340"/>
                    <a:pt x="8554" y="8942"/>
                  </a:cubicBezTo>
                  <a:cubicBezTo>
                    <a:pt x="8281" y="8518"/>
                    <a:pt x="7968" y="8199"/>
                    <a:pt x="7577" y="7987"/>
                  </a:cubicBezTo>
                  <a:cubicBezTo>
                    <a:pt x="7226" y="7748"/>
                    <a:pt x="6796" y="7642"/>
                    <a:pt x="6347" y="764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0D215106-F822-4601-A761-9F656CBC3FDE}"/>
                </a:ext>
              </a:extLst>
            </p:cNvPr>
            <p:cNvSpPr/>
            <p:nvPr/>
          </p:nvSpPr>
          <p:spPr>
            <a:xfrm>
              <a:off x="12141200" y="8356599"/>
              <a:ext cx="141098" cy="101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42" y="0"/>
                  </a:moveTo>
                  <a:cubicBezTo>
                    <a:pt x="20958" y="0"/>
                    <a:pt x="21075" y="54"/>
                    <a:pt x="21172" y="134"/>
                  </a:cubicBezTo>
                  <a:cubicBezTo>
                    <a:pt x="21269" y="215"/>
                    <a:pt x="21347" y="377"/>
                    <a:pt x="21406" y="619"/>
                  </a:cubicBezTo>
                  <a:cubicBezTo>
                    <a:pt x="21464" y="861"/>
                    <a:pt x="21522" y="1184"/>
                    <a:pt x="21542" y="1587"/>
                  </a:cubicBezTo>
                  <a:cubicBezTo>
                    <a:pt x="21581" y="1991"/>
                    <a:pt x="21600" y="2528"/>
                    <a:pt x="21600" y="3147"/>
                  </a:cubicBezTo>
                  <a:cubicBezTo>
                    <a:pt x="21600" y="4142"/>
                    <a:pt x="21581" y="4842"/>
                    <a:pt x="21522" y="5272"/>
                  </a:cubicBezTo>
                  <a:cubicBezTo>
                    <a:pt x="21464" y="5703"/>
                    <a:pt x="21386" y="6025"/>
                    <a:pt x="21270" y="6214"/>
                  </a:cubicBezTo>
                  <a:cubicBezTo>
                    <a:pt x="21153" y="6402"/>
                    <a:pt x="21036" y="6563"/>
                    <a:pt x="20881" y="6671"/>
                  </a:cubicBezTo>
                  <a:lnTo>
                    <a:pt x="10732" y="15601"/>
                  </a:lnTo>
                  <a:lnTo>
                    <a:pt x="20881" y="15601"/>
                  </a:lnTo>
                  <a:cubicBezTo>
                    <a:pt x="20997" y="15601"/>
                    <a:pt x="21114" y="15655"/>
                    <a:pt x="21192" y="15736"/>
                  </a:cubicBezTo>
                  <a:cubicBezTo>
                    <a:pt x="21269" y="15817"/>
                    <a:pt x="21347" y="15978"/>
                    <a:pt x="21406" y="16220"/>
                  </a:cubicBezTo>
                  <a:cubicBezTo>
                    <a:pt x="21464" y="16462"/>
                    <a:pt x="21522" y="16758"/>
                    <a:pt x="21542" y="17135"/>
                  </a:cubicBezTo>
                  <a:cubicBezTo>
                    <a:pt x="21581" y="17511"/>
                    <a:pt x="21600" y="17996"/>
                    <a:pt x="21600" y="18587"/>
                  </a:cubicBezTo>
                  <a:cubicBezTo>
                    <a:pt x="21600" y="19179"/>
                    <a:pt x="21581" y="19663"/>
                    <a:pt x="21542" y="20040"/>
                  </a:cubicBezTo>
                  <a:cubicBezTo>
                    <a:pt x="21503" y="20416"/>
                    <a:pt x="21464" y="20739"/>
                    <a:pt x="21406" y="20954"/>
                  </a:cubicBezTo>
                  <a:cubicBezTo>
                    <a:pt x="21347" y="21170"/>
                    <a:pt x="21269" y="21358"/>
                    <a:pt x="21192" y="21439"/>
                  </a:cubicBezTo>
                  <a:cubicBezTo>
                    <a:pt x="21094" y="21546"/>
                    <a:pt x="20997" y="21600"/>
                    <a:pt x="20881" y="21600"/>
                  </a:cubicBezTo>
                  <a:lnTo>
                    <a:pt x="739" y="21600"/>
                  </a:lnTo>
                  <a:cubicBezTo>
                    <a:pt x="622" y="21600"/>
                    <a:pt x="506" y="21546"/>
                    <a:pt x="428" y="21439"/>
                  </a:cubicBezTo>
                  <a:cubicBezTo>
                    <a:pt x="331" y="21331"/>
                    <a:pt x="272" y="21170"/>
                    <a:pt x="214" y="20954"/>
                  </a:cubicBezTo>
                  <a:cubicBezTo>
                    <a:pt x="156" y="20739"/>
                    <a:pt x="117" y="20416"/>
                    <a:pt x="78" y="20040"/>
                  </a:cubicBezTo>
                  <a:cubicBezTo>
                    <a:pt x="39" y="19663"/>
                    <a:pt x="19" y="19179"/>
                    <a:pt x="19" y="18587"/>
                  </a:cubicBezTo>
                  <a:cubicBezTo>
                    <a:pt x="19" y="17996"/>
                    <a:pt x="39" y="17511"/>
                    <a:pt x="78" y="17135"/>
                  </a:cubicBezTo>
                  <a:cubicBezTo>
                    <a:pt x="117" y="16758"/>
                    <a:pt x="156" y="16462"/>
                    <a:pt x="214" y="16220"/>
                  </a:cubicBezTo>
                  <a:cubicBezTo>
                    <a:pt x="272" y="15978"/>
                    <a:pt x="331" y="15843"/>
                    <a:pt x="428" y="15736"/>
                  </a:cubicBezTo>
                  <a:cubicBezTo>
                    <a:pt x="506" y="15655"/>
                    <a:pt x="622" y="15601"/>
                    <a:pt x="739" y="15601"/>
                  </a:cubicBezTo>
                  <a:lnTo>
                    <a:pt x="9838" y="15601"/>
                  </a:lnTo>
                  <a:lnTo>
                    <a:pt x="739" y="6940"/>
                  </a:lnTo>
                  <a:cubicBezTo>
                    <a:pt x="603" y="6832"/>
                    <a:pt x="486" y="6698"/>
                    <a:pt x="389" y="6563"/>
                  </a:cubicBezTo>
                  <a:cubicBezTo>
                    <a:pt x="292" y="6429"/>
                    <a:pt x="214" y="6214"/>
                    <a:pt x="156" y="5972"/>
                  </a:cubicBezTo>
                  <a:cubicBezTo>
                    <a:pt x="97" y="5729"/>
                    <a:pt x="58" y="5407"/>
                    <a:pt x="39" y="5030"/>
                  </a:cubicBezTo>
                  <a:cubicBezTo>
                    <a:pt x="19" y="4654"/>
                    <a:pt x="0" y="4169"/>
                    <a:pt x="0" y="3578"/>
                  </a:cubicBezTo>
                  <a:cubicBezTo>
                    <a:pt x="0" y="2959"/>
                    <a:pt x="19" y="2475"/>
                    <a:pt x="58" y="2071"/>
                  </a:cubicBezTo>
                  <a:cubicBezTo>
                    <a:pt x="97" y="1668"/>
                    <a:pt x="136" y="1345"/>
                    <a:pt x="194" y="1130"/>
                  </a:cubicBezTo>
                  <a:cubicBezTo>
                    <a:pt x="253" y="915"/>
                    <a:pt x="331" y="726"/>
                    <a:pt x="428" y="646"/>
                  </a:cubicBezTo>
                  <a:cubicBezTo>
                    <a:pt x="506" y="565"/>
                    <a:pt x="622" y="511"/>
                    <a:pt x="719" y="511"/>
                  </a:cubicBezTo>
                  <a:cubicBezTo>
                    <a:pt x="914" y="511"/>
                    <a:pt x="1108" y="592"/>
                    <a:pt x="1303" y="727"/>
                  </a:cubicBezTo>
                  <a:cubicBezTo>
                    <a:pt x="1497" y="861"/>
                    <a:pt x="1808" y="1130"/>
                    <a:pt x="2236" y="1507"/>
                  </a:cubicBezTo>
                  <a:lnTo>
                    <a:pt x="9915" y="9630"/>
                  </a:lnTo>
                  <a:lnTo>
                    <a:pt x="19578" y="780"/>
                  </a:lnTo>
                  <a:cubicBezTo>
                    <a:pt x="20025" y="458"/>
                    <a:pt x="20336" y="242"/>
                    <a:pt x="20472" y="162"/>
                  </a:cubicBezTo>
                  <a:cubicBezTo>
                    <a:pt x="20628" y="27"/>
                    <a:pt x="20745" y="0"/>
                    <a:pt x="20842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2F2473C0-CB20-4D2B-B3D9-75AE2E142DDC}"/>
                </a:ext>
              </a:extLst>
            </p:cNvPr>
            <p:cNvSpPr/>
            <p:nvPr/>
          </p:nvSpPr>
          <p:spPr>
            <a:xfrm>
              <a:off x="12141199" y="8254999"/>
              <a:ext cx="139827" cy="82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4" y="0"/>
                  </a:moveTo>
                  <a:cubicBezTo>
                    <a:pt x="20207" y="0"/>
                    <a:pt x="20462" y="33"/>
                    <a:pt x="20678" y="66"/>
                  </a:cubicBezTo>
                  <a:cubicBezTo>
                    <a:pt x="20894" y="99"/>
                    <a:pt x="21070" y="199"/>
                    <a:pt x="21208" y="265"/>
                  </a:cubicBezTo>
                  <a:cubicBezTo>
                    <a:pt x="21345" y="365"/>
                    <a:pt x="21443" y="464"/>
                    <a:pt x="21502" y="629"/>
                  </a:cubicBezTo>
                  <a:cubicBezTo>
                    <a:pt x="21561" y="762"/>
                    <a:pt x="21600" y="928"/>
                    <a:pt x="21600" y="1093"/>
                  </a:cubicBezTo>
                  <a:lnTo>
                    <a:pt x="21600" y="19414"/>
                  </a:lnTo>
                  <a:cubicBezTo>
                    <a:pt x="21600" y="20043"/>
                    <a:pt x="21482" y="20540"/>
                    <a:pt x="21267" y="20971"/>
                  </a:cubicBezTo>
                  <a:cubicBezTo>
                    <a:pt x="21051" y="21401"/>
                    <a:pt x="20698" y="21600"/>
                    <a:pt x="20207" y="21600"/>
                  </a:cubicBezTo>
                  <a:lnTo>
                    <a:pt x="1393" y="21600"/>
                  </a:lnTo>
                  <a:cubicBezTo>
                    <a:pt x="902" y="21600"/>
                    <a:pt x="549" y="21401"/>
                    <a:pt x="333" y="20971"/>
                  </a:cubicBezTo>
                  <a:cubicBezTo>
                    <a:pt x="118" y="20540"/>
                    <a:pt x="0" y="20010"/>
                    <a:pt x="0" y="19414"/>
                  </a:cubicBezTo>
                  <a:lnTo>
                    <a:pt x="0" y="1226"/>
                  </a:lnTo>
                  <a:cubicBezTo>
                    <a:pt x="0" y="1060"/>
                    <a:pt x="20" y="895"/>
                    <a:pt x="78" y="762"/>
                  </a:cubicBezTo>
                  <a:cubicBezTo>
                    <a:pt x="137" y="629"/>
                    <a:pt x="235" y="530"/>
                    <a:pt x="373" y="431"/>
                  </a:cubicBezTo>
                  <a:cubicBezTo>
                    <a:pt x="510" y="331"/>
                    <a:pt x="687" y="265"/>
                    <a:pt x="902" y="232"/>
                  </a:cubicBezTo>
                  <a:cubicBezTo>
                    <a:pt x="1118" y="199"/>
                    <a:pt x="1393" y="166"/>
                    <a:pt x="1726" y="166"/>
                  </a:cubicBezTo>
                  <a:cubicBezTo>
                    <a:pt x="2040" y="166"/>
                    <a:pt x="2295" y="199"/>
                    <a:pt x="2511" y="232"/>
                  </a:cubicBezTo>
                  <a:cubicBezTo>
                    <a:pt x="2727" y="265"/>
                    <a:pt x="2904" y="364"/>
                    <a:pt x="3041" y="431"/>
                  </a:cubicBezTo>
                  <a:cubicBezTo>
                    <a:pt x="3178" y="530"/>
                    <a:pt x="3276" y="629"/>
                    <a:pt x="3335" y="762"/>
                  </a:cubicBezTo>
                  <a:cubicBezTo>
                    <a:pt x="3394" y="894"/>
                    <a:pt x="3433" y="1027"/>
                    <a:pt x="3433" y="1226"/>
                  </a:cubicBezTo>
                  <a:lnTo>
                    <a:pt x="3433" y="14245"/>
                  </a:lnTo>
                  <a:lnTo>
                    <a:pt x="8711" y="14245"/>
                  </a:lnTo>
                  <a:lnTo>
                    <a:pt x="8711" y="3247"/>
                  </a:lnTo>
                  <a:cubicBezTo>
                    <a:pt x="8711" y="3081"/>
                    <a:pt x="8750" y="2915"/>
                    <a:pt x="8809" y="2783"/>
                  </a:cubicBezTo>
                  <a:cubicBezTo>
                    <a:pt x="8868" y="2650"/>
                    <a:pt x="8966" y="2518"/>
                    <a:pt x="9084" y="2418"/>
                  </a:cubicBezTo>
                  <a:cubicBezTo>
                    <a:pt x="9221" y="2319"/>
                    <a:pt x="9378" y="2253"/>
                    <a:pt x="9594" y="2220"/>
                  </a:cubicBezTo>
                  <a:cubicBezTo>
                    <a:pt x="9809" y="2186"/>
                    <a:pt x="10084" y="2153"/>
                    <a:pt x="10378" y="2153"/>
                  </a:cubicBezTo>
                  <a:cubicBezTo>
                    <a:pt x="10692" y="2153"/>
                    <a:pt x="10967" y="2186"/>
                    <a:pt x="11183" y="2220"/>
                  </a:cubicBezTo>
                  <a:cubicBezTo>
                    <a:pt x="11399" y="2253"/>
                    <a:pt x="11556" y="2352"/>
                    <a:pt x="11693" y="2418"/>
                  </a:cubicBezTo>
                  <a:cubicBezTo>
                    <a:pt x="11830" y="2518"/>
                    <a:pt x="11909" y="2617"/>
                    <a:pt x="11968" y="2783"/>
                  </a:cubicBezTo>
                  <a:cubicBezTo>
                    <a:pt x="12026" y="2915"/>
                    <a:pt x="12046" y="3081"/>
                    <a:pt x="12046" y="3247"/>
                  </a:cubicBezTo>
                  <a:lnTo>
                    <a:pt x="12046" y="14245"/>
                  </a:lnTo>
                  <a:lnTo>
                    <a:pt x="18128" y="14245"/>
                  </a:lnTo>
                  <a:lnTo>
                    <a:pt x="18128" y="1126"/>
                  </a:lnTo>
                  <a:cubicBezTo>
                    <a:pt x="18128" y="961"/>
                    <a:pt x="18167" y="795"/>
                    <a:pt x="18226" y="662"/>
                  </a:cubicBezTo>
                  <a:cubicBezTo>
                    <a:pt x="18285" y="530"/>
                    <a:pt x="18383" y="397"/>
                    <a:pt x="18520" y="298"/>
                  </a:cubicBezTo>
                  <a:cubicBezTo>
                    <a:pt x="18657" y="199"/>
                    <a:pt x="18834" y="132"/>
                    <a:pt x="19050" y="99"/>
                  </a:cubicBezTo>
                  <a:cubicBezTo>
                    <a:pt x="19285" y="33"/>
                    <a:pt x="19560" y="0"/>
                    <a:pt x="19874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1" name="Shape">
              <a:extLst>
                <a:ext uri="{FF2B5EF4-FFF2-40B4-BE49-F238E27FC236}">
                  <a16:creationId xmlns:a16="http://schemas.microsoft.com/office/drawing/2014/main" id="{A9D874E8-5872-4548-A0C6-665E5AD43D6E}"/>
                </a:ext>
              </a:extLst>
            </p:cNvPr>
            <p:cNvSpPr/>
            <p:nvPr/>
          </p:nvSpPr>
          <p:spPr>
            <a:xfrm>
              <a:off x="12141200" y="8140699"/>
              <a:ext cx="140336" cy="1064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9" y="0"/>
                  </a:moveTo>
                  <a:cubicBezTo>
                    <a:pt x="2111" y="0"/>
                    <a:pt x="2365" y="26"/>
                    <a:pt x="2600" y="52"/>
                  </a:cubicBezTo>
                  <a:cubicBezTo>
                    <a:pt x="2834" y="77"/>
                    <a:pt x="3010" y="155"/>
                    <a:pt x="3147" y="206"/>
                  </a:cubicBezTo>
                  <a:cubicBezTo>
                    <a:pt x="3284" y="284"/>
                    <a:pt x="3382" y="361"/>
                    <a:pt x="3460" y="490"/>
                  </a:cubicBezTo>
                  <a:cubicBezTo>
                    <a:pt x="3519" y="593"/>
                    <a:pt x="3558" y="722"/>
                    <a:pt x="3558" y="851"/>
                  </a:cubicBezTo>
                  <a:lnTo>
                    <a:pt x="3558" y="7939"/>
                  </a:lnTo>
                  <a:lnTo>
                    <a:pt x="20896" y="7939"/>
                  </a:lnTo>
                  <a:cubicBezTo>
                    <a:pt x="21013" y="7939"/>
                    <a:pt x="21111" y="7991"/>
                    <a:pt x="21189" y="8094"/>
                  </a:cubicBezTo>
                  <a:cubicBezTo>
                    <a:pt x="21287" y="8197"/>
                    <a:pt x="21346" y="8351"/>
                    <a:pt x="21404" y="8558"/>
                  </a:cubicBezTo>
                  <a:cubicBezTo>
                    <a:pt x="21463" y="8764"/>
                    <a:pt x="21502" y="9073"/>
                    <a:pt x="21541" y="9434"/>
                  </a:cubicBezTo>
                  <a:cubicBezTo>
                    <a:pt x="21580" y="9795"/>
                    <a:pt x="21600" y="10259"/>
                    <a:pt x="21600" y="10826"/>
                  </a:cubicBezTo>
                  <a:cubicBezTo>
                    <a:pt x="21600" y="11393"/>
                    <a:pt x="21580" y="11857"/>
                    <a:pt x="21541" y="12218"/>
                  </a:cubicBezTo>
                  <a:cubicBezTo>
                    <a:pt x="21502" y="12579"/>
                    <a:pt x="21463" y="12888"/>
                    <a:pt x="21404" y="13094"/>
                  </a:cubicBezTo>
                  <a:cubicBezTo>
                    <a:pt x="21346" y="13300"/>
                    <a:pt x="21287" y="13481"/>
                    <a:pt x="21189" y="13558"/>
                  </a:cubicBezTo>
                  <a:cubicBezTo>
                    <a:pt x="21111" y="13661"/>
                    <a:pt x="20994" y="13687"/>
                    <a:pt x="20896" y="13687"/>
                  </a:cubicBezTo>
                  <a:lnTo>
                    <a:pt x="3558" y="13687"/>
                  </a:lnTo>
                  <a:lnTo>
                    <a:pt x="3558" y="20775"/>
                  </a:lnTo>
                  <a:cubicBezTo>
                    <a:pt x="3558" y="20930"/>
                    <a:pt x="3519" y="21033"/>
                    <a:pt x="3460" y="21136"/>
                  </a:cubicBezTo>
                  <a:cubicBezTo>
                    <a:pt x="3401" y="21239"/>
                    <a:pt x="3284" y="21317"/>
                    <a:pt x="3147" y="21394"/>
                  </a:cubicBezTo>
                  <a:cubicBezTo>
                    <a:pt x="3010" y="21471"/>
                    <a:pt x="2815" y="21523"/>
                    <a:pt x="2600" y="21548"/>
                  </a:cubicBezTo>
                  <a:cubicBezTo>
                    <a:pt x="2365" y="21574"/>
                    <a:pt x="2092" y="21600"/>
                    <a:pt x="1779" y="21600"/>
                  </a:cubicBezTo>
                  <a:cubicBezTo>
                    <a:pt x="1447" y="21600"/>
                    <a:pt x="1173" y="21574"/>
                    <a:pt x="938" y="21548"/>
                  </a:cubicBezTo>
                  <a:cubicBezTo>
                    <a:pt x="704" y="21523"/>
                    <a:pt x="528" y="21445"/>
                    <a:pt x="391" y="21394"/>
                  </a:cubicBezTo>
                  <a:cubicBezTo>
                    <a:pt x="254" y="21316"/>
                    <a:pt x="156" y="21239"/>
                    <a:pt x="98" y="21136"/>
                  </a:cubicBezTo>
                  <a:cubicBezTo>
                    <a:pt x="39" y="21033"/>
                    <a:pt x="0" y="20904"/>
                    <a:pt x="0" y="20775"/>
                  </a:cubicBezTo>
                  <a:lnTo>
                    <a:pt x="0" y="799"/>
                  </a:lnTo>
                  <a:cubicBezTo>
                    <a:pt x="0" y="670"/>
                    <a:pt x="39" y="541"/>
                    <a:pt x="98" y="438"/>
                  </a:cubicBezTo>
                  <a:cubicBezTo>
                    <a:pt x="156" y="335"/>
                    <a:pt x="254" y="232"/>
                    <a:pt x="391" y="155"/>
                  </a:cubicBezTo>
                  <a:cubicBezTo>
                    <a:pt x="528" y="77"/>
                    <a:pt x="723" y="26"/>
                    <a:pt x="938" y="0"/>
                  </a:cubicBezTo>
                  <a:cubicBezTo>
                    <a:pt x="1153" y="0"/>
                    <a:pt x="1447" y="0"/>
                    <a:pt x="1779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2" name="Shape">
              <a:extLst>
                <a:ext uri="{FF2B5EF4-FFF2-40B4-BE49-F238E27FC236}">
                  <a16:creationId xmlns:a16="http://schemas.microsoft.com/office/drawing/2014/main" id="{9363D5A7-A2CF-42A7-ADC4-5D9E58DB9D3E}"/>
                </a:ext>
              </a:extLst>
            </p:cNvPr>
            <p:cNvSpPr/>
            <p:nvPr/>
          </p:nvSpPr>
          <p:spPr>
            <a:xfrm>
              <a:off x="10629899" y="7848600"/>
              <a:ext cx="103507" cy="14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40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8" y="19299"/>
                  </a:cubicBezTo>
                  <a:cubicBezTo>
                    <a:pt x="21415" y="19432"/>
                    <a:pt x="21362" y="19547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25" y="20079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9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197" y="21372"/>
                    <a:pt x="7606" y="20935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2" y="14356"/>
                    <a:pt x="0" y="12816"/>
                    <a:pt x="0" y="11066"/>
                  </a:cubicBezTo>
                  <a:cubicBezTo>
                    <a:pt x="0" y="9279"/>
                    <a:pt x="318" y="7701"/>
                    <a:pt x="981" y="6332"/>
                  </a:cubicBezTo>
                  <a:cubicBezTo>
                    <a:pt x="1643" y="4944"/>
                    <a:pt x="2571" y="3784"/>
                    <a:pt x="3763" y="2852"/>
                  </a:cubicBezTo>
                  <a:cubicBezTo>
                    <a:pt x="4956" y="1920"/>
                    <a:pt x="6387" y="1198"/>
                    <a:pt x="8030" y="723"/>
                  </a:cubicBezTo>
                  <a:cubicBezTo>
                    <a:pt x="9700" y="247"/>
                    <a:pt x="11529" y="0"/>
                    <a:pt x="13517" y="0"/>
                  </a:cubicBezTo>
                  <a:cubicBezTo>
                    <a:pt x="14338" y="0"/>
                    <a:pt x="15107" y="57"/>
                    <a:pt x="15849" y="152"/>
                  </a:cubicBezTo>
                  <a:cubicBezTo>
                    <a:pt x="16591" y="247"/>
                    <a:pt x="17306" y="380"/>
                    <a:pt x="17943" y="532"/>
                  </a:cubicBezTo>
                  <a:cubicBezTo>
                    <a:pt x="18579" y="685"/>
                    <a:pt x="19162" y="875"/>
                    <a:pt x="19665" y="1065"/>
                  </a:cubicBezTo>
                  <a:cubicBezTo>
                    <a:pt x="20169" y="1274"/>
                    <a:pt x="20540" y="1445"/>
                    <a:pt x="20726" y="1597"/>
                  </a:cubicBezTo>
                  <a:cubicBezTo>
                    <a:pt x="20938" y="1750"/>
                    <a:pt x="21070" y="1864"/>
                    <a:pt x="21149" y="1959"/>
                  </a:cubicBezTo>
                  <a:cubicBezTo>
                    <a:pt x="21229" y="2054"/>
                    <a:pt x="21282" y="2187"/>
                    <a:pt x="21335" y="2339"/>
                  </a:cubicBezTo>
                  <a:cubicBezTo>
                    <a:pt x="21388" y="2491"/>
                    <a:pt x="21415" y="2662"/>
                    <a:pt x="21441" y="2871"/>
                  </a:cubicBezTo>
                  <a:cubicBezTo>
                    <a:pt x="21468" y="3081"/>
                    <a:pt x="21468" y="3328"/>
                    <a:pt x="21468" y="3632"/>
                  </a:cubicBezTo>
                  <a:cubicBezTo>
                    <a:pt x="21468" y="3955"/>
                    <a:pt x="21441" y="4221"/>
                    <a:pt x="21414" y="4450"/>
                  </a:cubicBezTo>
                  <a:cubicBezTo>
                    <a:pt x="21388" y="4678"/>
                    <a:pt x="21335" y="4868"/>
                    <a:pt x="21255" y="5001"/>
                  </a:cubicBezTo>
                  <a:cubicBezTo>
                    <a:pt x="21176" y="5134"/>
                    <a:pt x="21096" y="5248"/>
                    <a:pt x="20990" y="5305"/>
                  </a:cubicBezTo>
                  <a:cubicBezTo>
                    <a:pt x="20885" y="5362"/>
                    <a:pt x="20778" y="5400"/>
                    <a:pt x="20619" y="5400"/>
                  </a:cubicBezTo>
                  <a:cubicBezTo>
                    <a:pt x="20407" y="5400"/>
                    <a:pt x="20116" y="5305"/>
                    <a:pt x="19771" y="5115"/>
                  </a:cubicBezTo>
                  <a:cubicBezTo>
                    <a:pt x="19427" y="4925"/>
                    <a:pt x="18976" y="4716"/>
                    <a:pt x="18420" y="4487"/>
                  </a:cubicBezTo>
                  <a:cubicBezTo>
                    <a:pt x="17863" y="4259"/>
                    <a:pt x="17227" y="4050"/>
                    <a:pt x="16458" y="3860"/>
                  </a:cubicBezTo>
                  <a:cubicBezTo>
                    <a:pt x="15690" y="3670"/>
                    <a:pt x="14789" y="3575"/>
                    <a:pt x="13728" y="3575"/>
                  </a:cubicBezTo>
                  <a:cubicBezTo>
                    <a:pt x="12562" y="3575"/>
                    <a:pt x="11529" y="3746"/>
                    <a:pt x="10628" y="4088"/>
                  </a:cubicBezTo>
                  <a:cubicBezTo>
                    <a:pt x="9727" y="4430"/>
                    <a:pt x="8931" y="4906"/>
                    <a:pt x="8295" y="5552"/>
                  </a:cubicBezTo>
                  <a:cubicBezTo>
                    <a:pt x="7659" y="6180"/>
                    <a:pt x="7182" y="6940"/>
                    <a:pt x="6838" y="7834"/>
                  </a:cubicBezTo>
                  <a:cubicBezTo>
                    <a:pt x="6520" y="8728"/>
                    <a:pt x="6334" y="9735"/>
                    <a:pt x="6334" y="10857"/>
                  </a:cubicBezTo>
                  <a:cubicBezTo>
                    <a:pt x="6334" y="12093"/>
                    <a:pt x="6520" y="13158"/>
                    <a:pt x="6864" y="14052"/>
                  </a:cubicBezTo>
                  <a:cubicBezTo>
                    <a:pt x="7209" y="14945"/>
                    <a:pt x="7712" y="15687"/>
                    <a:pt x="8375" y="16276"/>
                  </a:cubicBezTo>
                  <a:cubicBezTo>
                    <a:pt x="9038" y="16866"/>
                    <a:pt x="9806" y="17284"/>
                    <a:pt x="10734" y="17569"/>
                  </a:cubicBezTo>
                  <a:cubicBezTo>
                    <a:pt x="11661" y="17854"/>
                    <a:pt x="12695" y="18007"/>
                    <a:pt x="13861" y="18007"/>
                  </a:cubicBezTo>
                  <a:cubicBezTo>
                    <a:pt x="14921" y="18007"/>
                    <a:pt x="15822" y="17911"/>
                    <a:pt x="16591" y="17740"/>
                  </a:cubicBezTo>
                  <a:cubicBezTo>
                    <a:pt x="17360" y="17569"/>
                    <a:pt x="18022" y="17360"/>
                    <a:pt x="18552" y="17151"/>
                  </a:cubicBezTo>
                  <a:cubicBezTo>
                    <a:pt x="19109" y="16942"/>
                    <a:pt x="19559" y="16752"/>
                    <a:pt x="19904" y="16561"/>
                  </a:cubicBezTo>
                  <a:cubicBezTo>
                    <a:pt x="20248" y="16371"/>
                    <a:pt x="20540" y="16295"/>
                    <a:pt x="20726" y="16295"/>
                  </a:cubicBezTo>
                  <a:cubicBezTo>
                    <a:pt x="20885" y="16295"/>
                    <a:pt x="20990" y="16314"/>
                    <a:pt x="21097" y="16352"/>
                  </a:cubicBezTo>
                  <a:cubicBezTo>
                    <a:pt x="21203" y="16390"/>
                    <a:pt x="21256" y="16485"/>
                    <a:pt x="21309" y="16619"/>
                  </a:cubicBezTo>
                  <a:cubicBezTo>
                    <a:pt x="21362" y="16752"/>
                    <a:pt x="21415" y="16923"/>
                    <a:pt x="21441" y="17151"/>
                  </a:cubicBezTo>
                  <a:cubicBezTo>
                    <a:pt x="21600" y="17436"/>
                    <a:pt x="21600" y="17759"/>
                    <a:pt x="21600" y="181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2DF82A8E-E80B-48EA-930A-B3376817CB08}"/>
                </a:ext>
              </a:extLst>
            </p:cNvPr>
            <p:cNvSpPr/>
            <p:nvPr/>
          </p:nvSpPr>
          <p:spPr>
            <a:xfrm>
              <a:off x="10744200" y="78486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1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9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9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7" y="3427"/>
                    <a:pt x="20460" y="4524"/>
                    <a:pt x="20916" y="5850"/>
                  </a:cubicBezTo>
                  <a:cubicBezTo>
                    <a:pt x="21372" y="7175"/>
                    <a:pt x="21600" y="8746"/>
                    <a:pt x="21600" y="10563"/>
                  </a:cubicBezTo>
                  <a:close/>
                  <a:moveTo>
                    <a:pt x="16749" y="10791"/>
                  </a:moveTo>
                  <a:cubicBezTo>
                    <a:pt x="16749" y="9693"/>
                    <a:pt x="16646" y="8708"/>
                    <a:pt x="16459" y="7799"/>
                  </a:cubicBezTo>
                  <a:cubicBezTo>
                    <a:pt x="16272" y="6891"/>
                    <a:pt x="15941" y="6134"/>
                    <a:pt x="15505" y="5490"/>
                  </a:cubicBezTo>
                  <a:cubicBezTo>
                    <a:pt x="15049" y="4846"/>
                    <a:pt x="14448" y="4354"/>
                    <a:pt x="13702" y="4013"/>
                  </a:cubicBezTo>
                  <a:cubicBezTo>
                    <a:pt x="12956" y="3673"/>
                    <a:pt x="12002" y="3483"/>
                    <a:pt x="10883" y="3483"/>
                  </a:cubicBezTo>
                  <a:cubicBezTo>
                    <a:pt x="9743" y="3483"/>
                    <a:pt x="8789" y="3673"/>
                    <a:pt x="8022" y="4070"/>
                  </a:cubicBezTo>
                  <a:cubicBezTo>
                    <a:pt x="7255" y="4468"/>
                    <a:pt x="6633" y="4979"/>
                    <a:pt x="6177" y="5641"/>
                  </a:cubicBezTo>
                  <a:cubicBezTo>
                    <a:pt x="5700" y="6304"/>
                    <a:pt x="5369" y="7061"/>
                    <a:pt x="5182" y="7932"/>
                  </a:cubicBezTo>
                  <a:cubicBezTo>
                    <a:pt x="4996" y="8803"/>
                    <a:pt x="4892" y="9730"/>
                    <a:pt x="4892" y="10715"/>
                  </a:cubicBezTo>
                  <a:cubicBezTo>
                    <a:pt x="4892" y="11851"/>
                    <a:pt x="4996" y="12873"/>
                    <a:pt x="5182" y="13781"/>
                  </a:cubicBezTo>
                  <a:cubicBezTo>
                    <a:pt x="5369" y="14690"/>
                    <a:pt x="5680" y="15466"/>
                    <a:pt x="6136" y="16110"/>
                  </a:cubicBezTo>
                  <a:cubicBezTo>
                    <a:pt x="6592" y="16754"/>
                    <a:pt x="7172" y="17246"/>
                    <a:pt x="7939" y="17587"/>
                  </a:cubicBezTo>
                  <a:cubicBezTo>
                    <a:pt x="8706" y="17927"/>
                    <a:pt x="9639" y="18098"/>
                    <a:pt x="10779" y="18098"/>
                  </a:cubicBezTo>
                  <a:cubicBezTo>
                    <a:pt x="11919" y="18098"/>
                    <a:pt x="12873" y="17908"/>
                    <a:pt x="13640" y="17511"/>
                  </a:cubicBezTo>
                  <a:cubicBezTo>
                    <a:pt x="14407" y="17113"/>
                    <a:pt x="15029" y="16602"/>
                    <a:pt x="15485" y="15940"/>
                  </a:cubicBezTo>
                  <a:cubicBezTo>
                    <a:pt x="15962" y="15277"/>
                    <a:pt x="16293" y="14501"/>
                    <a:pt x="16480" y="13611"/>
                  </a:cubicBezTo>
                  <a:cubicBezTo>
                    <a:pt x="16646" y="12721"/>
                    <a:pt x="16749" y="11775"/>
                    <a:pt x="16749" y="1079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4D85FB20-98DF-4E1A-8AFF-2A02A1BEF6E5}"/>
                </a:ext>
              </a:extLst>
            </p:cNvPr>
            <p:cNvSpPr/>
            <p:nvPr/>
          </p:nvSpPr>
          <p:spPr>
            <a:xfrm>
              <a:off x="10896599" y="7848600"/>
              <a:ext cx="163071" cy="14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4"/>
                    <a:pt x="21566" y="21112"/>
                    <a:pt x="21516" y="21190"/>
                  </a:cubicBezTo>
                  <a:cubicBezTo>
                    <a:pt x="21465" y="21287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7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398"/>
                  </a:lnTo>
                  <a:lnTo>
                    <a:pt x="18000" y="3398"/>
                  </a:lnTo>
                  <a:lnTo>
                    <a:pt x="12634" y="20877"/>
                  </a:lnTo>
                  <a:cubicBezTo>
                    <a:pt x="12600" y="21014"/>
                    <a:pt x="12533" y="21131"/>
                    <a:pt x="12449" y="21229"/>
                  </a:cubicBezTo>
                  <a:cubicBezTo>
                    <a:pt x="12365" y="21326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0"/>
                  </a:cubicBezTo>
                  <a:cubicBezTo>
                    <a:pt x="8865" y="21092"/>
                    <a:pt x="8815" y="20975"/>
                    <a:pt x="8781" y="20858"/>
                  </a:cubicBezTo>
                  <a:lnTo>
                    <a:pt x="3600" y="3379"/>
                  </a:lnTo>
                  <a:lnTo>
                    <a:pt x="3566" y="3379"/>
                  </a:lnTo>
                  <a:lnTo>
                    <a:pt x="3566" y="20877"/>
                  </a:lnTo>
                  <a:cubicBezTo>
                    <a:pt x="3566" y="20994"/>
                    <a:pt x="3533" y="21092"/>
                    <a:pt x="3482" y="21170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6"/>
                    <a:pt x="135" y="21268"/>
                    <a:pt x="84" y="21170"/>
                  </a:cubicBezTo>
                  <a:cubicBezTo>
                    <a:pt x="34" y="21092"/>
                    <a:pt x="0" y="20975"/>
                    <a:pt x="0" y="20877"/>
                  </a:cubicBezTo>
                  <a:lnTo>
                    <a:pt x="0" y="1738"/>
                  </a:lnTo>
                  <a:cubicBezTo>
                    <a:pt x="0" y="1172"/>
                    <a:pt x="135" y="742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56" y="723"/>
                    <a:pt x="6241" y="976"/>
                    <a:pt x="6392" y="1289"/>
                  </a:cubicBezTo>
                  <a:cubicBezTo>
                    <a:pt x="6544" y="1601"/>
                    <a:pt x="6678" y="1992"/>
                    <a:pt x="6796" y="2461"/>
                  </a:cubicBezTo>
                  <a:lnTo>
                    <a:pt x="10800" y="15272"/>
                  </a:lnTo>
                  <a:lnTo>
                    <a:pt x="10850" y="15272"/>
                  </a:lnTo>
                  <a:lnTo>
                    <a:pt x="15005" y="2500"/>
                  </a:lnTo>
                  <a:cubicBezTo>
                    <a:pt x="15123" y="2031"/>
                    <a:pt x="15258" y="1641"/>
                    <a:pt x="15409" y="1328"/>
                  </a:cubicBezTo>
                  <a:cubicBezTo>
                    <a:pt x="15561" y="1016"/>
                    <a:pt x="15729" y="742"/>
                    <a:pt x="15931" y="547"/>
                  </a:cubicBezTo>
                  <a:cubicBezTo>
                    <a:pt x="16133" y="352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3"/>
                    <a:pt x="21213" y="449"/>
                  </a:cubicBezTo>
                  <a:cubicBezTo>
                    <a:pt x="21331" y="606"/>
                    <a:pt x="21415" y="781"/>
                    <a:pt x="21482" y="996"/>
                  </a:cubicBezTo>
                  <a:cubicBezTo>
                    <a:pt x="21549" y="1211"/>
                    <a:pt x="21583" y="1465"/>
                    <a:pt x="21583" y="1738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5" name="Shape">
              <a:extLst>
                <a:ext uri="{FF2B5EF4-FFF2-40B4-BE49-F238E27FC236}">
                  <a16:creationId xmlns:a16="http://schemas.microsoft.com/office/drawing/2014/main" id="{A76D87CF-B540-46F6-AAEF-881E413BD70A}"/>
                </a:ext>
              </a:extLst>
            </p:cNvPr>
            <p:cNvSpPr/>
            <p:nvPr/>
          </p:nvSpPr>
          <p:spPr>
            <a:xfrm>
              <a:off x="11087099" y="7848600"/>
              <a:ext cx="163071" cy="140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4"/>
                    <a:pt x="21566" y="21112"/>
                    <a:pt x="21516" y="21190"/>
                  </a:cubicBezTo>
                  <a:cubicBezTo>
                    <a:pt x="21465" y="21287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7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398"/>
                  </a:lnTo>
                  <a:lnTo>
                    <a:pt x="18000" y="3398"/>
                  </a:lnTo>
                  <a:lnTo>
                    <a:pt x="12634" y="20877"/>
                  </a:lnTo>
                  <a:cubicBezTo>
                    <a:pt x="12600" y="21014"/>
                    <a:pt x="12533" y="21131"/>
                    <a:pt x="12449" y="21229"/>
                  </a:cubicBezTo>
                  <a:cubicBezTo>
                    <a:pt x="12365" y="21326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0"/>
                  </a:cubicBezTo>
                  <a:cubicBezTo>
                    <a:pt x="8865" y="21092"/>
                    <a:pt x="8798" y="20975"/>
                    <a:pt x="8781" y="20858"/>
                  </a:cubicBezTo>
                  <a:lnTo>
                    <a:pt x="3600" y="3379"/>
                  </a:lnTo>
                  <a:lnTo>
                    <a:pt x="3566" y="3379"/>
                  </a:lnTo>
                  <a:lnTo>
                    <a:pt x="3566" y="20877"/>
                  </a:lnTo>
                  <a:cubicBezTo>
                    <a:pt x="3566" y="20994"/>
                    <a:pt x="3533" y="21092"/>
                    <a:pt x="3482" y="21170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6"/>
                    <a:pt x="135" y="21268"/>
                    <a:pt x="84" y="21170"/>
                  </a:cubicBezTo>
                  <a:cubicBezTo>
                    <a:pt x="34" y="21092"/>
                    <a:pt x="0" y="20975"/>
                    <a:pt x="0" y="20877"/>
                  </a:cubicBezTo>
                  <a:lnTo>
                    <a:pt x="0" y="1738"/>
                  </a:lnTo>
                  <a:cubicBezTo>
                    <a:pt x="0" y="1172"/>
                    <a:pt x="135" y="742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39" y="723"/>
                    <a:pt x="6241" y="976"/>
                    <a:pt x="6392" y="1289"/>
                  </a:cubicBezTo>
                  <a:cubicBezTo>
                    <a:pt x="6544" y="1601"/>
                    <a:pt x="6678" y="1992"/>
                    <a:pt x="6796" y="2461"/>
                  </a:cubicBezTo>
                  <a:lnTo>
                    <a:pt x="10800" y="15272"/>
                  </a:lnTo>
                  <a:lnTo>
                    <a:pt x="10850" y="15272"/>
                  </a:lnTo>
                  <a:lnTo>
                    <a:pt x="15005" y="2500"/>
                  </a:lnTo>
                  <a:cubicBezTo>
                    <a:pt x="15123" y="2031"/>
                    <a:pt x="15258" y="1641"/>
                    <a:pt x="15409" y="1328"/>
                  </a:cubicBezTo>
                  <a:cubicBezTo>
                    <a:pt x="15561" y="1016"/>
                    <a:pt x="15729" y="742"/>
                    <a:pt x="15931" y="547"/>
                  </a:cubicBezTo>
                  <a:cubicBezTo>
                    <a:pt x="16133" y="352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3"/>
                    <a:pt x="21213" y="449"/>
                  </a:cubicBezTo>
                  <a:cubicBezTo>
                    <a:pt x="21331" y="606"/>
                    <a:pt x="21415" y="781"/>
                    <a:pt x="21482" y="996"/>
                  </a:cubicBezTo>
                  <a:cubicBezTo>
                    <a:pt x="21549" y="1211"/>
                    <a:pt x="21583" y="1465"/>
                    <a:pt x="21583" y="1738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03E48819-7705-4536-BB4C-ED47D0B8E1AF}"/>
                </a:ext>
              </a:extLst>
            </p:cNvPr>
            <p:cNvSpPr/>
            <p:nvPr/>
          </p:nvSpPr>
          <p:spPr>
            <a:xfrm>
              <a:off x="11290299" y="78485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573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567" y="1928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D686C262-9C28-41D3-A7C0-B26B6049E565}"/>
                </a:ext>
              </a:extLst>
            </p:cNvPr>
            <p:cNvSpPr/>
            <p:nvPr/>
          </p:nvSpPr>
          <p:spPr>
            <a:xfrm>
              <a:off x="11391900" y="7848600"/>
              <a:ext cx="103632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7"/>
                  </a:moveTo>
                  <a:cubicBezTo>
                    <a:pt x="21600" y="21034"/>
                    <a:pt x="21574" y="21132"/>
                    <a:pt x="21521" y="21229"/>
                  </a:cubicBezTo>
                  <a:cubicBezTo>
                    <a:pt x="21468" y="21307"/>
                    <a:pt x="21309" y="21385"/>
                    <a:pt x="21097" y="21444"/>
                  </a:cubicBezTo>
                  <a:cubicBezTo>
                    <a:pt x="20885" y="21502"/>
                    <a:pt x="20541" y="21541"/>
                    <a:pt x="20091" y="21561"/>
                  </a:cubicBezTo>
                  <a:cubicBezTo>
                    <a:pt x="19668" y="21580"/>
                    <a:pt x="19059" y="21600"/>
                    <a:pt x="18318" y="21600"/>
                  </a:cubicBezTo>
                  <a:cubicBezTo>
                    <a:pt x="17682" y="21600"/>
                    <a:pt x="17179" y="21580"/>
                    <a:pt x="16809" y="21561"/>
                  </a:cubicBezTo>
                  <a:cubicBezTo>
                    <a:pt x="16438" y="21541"/>
                    <a:pt x="16147" y="21502"/>
                    <a:pt x="15909" y="21444"/>
                  </a:cubicBezTo>
                  <a:cubicBezTo>
                    <a:pt x="15697" y="21385"/>
                    <a:pt x="15538" y="21307"/>
                    <a:pt x="15459" y="21210"/>
                  </a:cubicBezTo>
                  <a:cubicBezTo>
                    <a:pt x="15379" y="21112"/>
                    <a:pt x="15300" y="20995"/>
                    <a:pt x="15247" y="20878"/>
                  </a:cubicBezTo>
                  <a:lnTo>
                    <a:pt x="12626" y="16078"/>
                  </a:lnTo>
                  <a:cubicBezTo>
                    <a:pt x="12309" y="15532"/>
                    <a:pt x="11991" y="15063"/>
                    <a:pt x="11700" y="14634"/>
                  </a:cubicBezTo>
                  <a:cubicBezTo>
                    <a:pt x="11409" y="14205"/>
                    <a:pt x="11065" y="13853"/>
                    <a:pt x="10694" y="13580"/>
                  </a:cubicBezTo>
                  <a:cubicBezTo>
                    <a:pt x="10323" y="13307"/>
                    <a:pt x="9900" y="13093"/>
                    <a:pt x="9424" y="12936"/>
                  </a:cubicBezTo>
                  <a:cubicBezTo>
                    <a:pt x="8947" y="12800"/>
                    <a:pt x="8391" y="12722"/>
                    <a:pt x="7756" y="12722"/>
                  </a:cubicBezTo>
                  <a:lnTo>
                    <a:pt x="5903" y="12722"/>
                  </a:lnTo>
                  <a:lnTo>
                    <a:pt x="5903" y="20897"/>
                  </a:lnTo>
                  <a:cubicBezTo>
                    <a:pt x="5903" y="21015"/>
                    <a:pt x="5850" y="21112"/>
                    <a:pt x="5744" y="21190"/>
                  </a:cubicBezTo>
                  <a:cubicBezTo>
                    <a:pt x="5638" y="21288"/>
                    <a:pt x="5479" y="21346"/>
                    <a:pt x="5268" y="21405"/>
                  </a:cubicBezTo>
                  <a:cubicBezTo>
                    <a:pt x="5056" y="21463"/>
                    <a:pt x="4738" y="21502"/>
                    <a:pt x="4368" y="21541"/>
                  </a:cubicBezTo>
                  <a:cubicBezTo>
                    <a:pt x="3997" y="21580"/>
                    <a:pt x="3520" y="21600"/>
                    <a:pt x="2938" y="21600"/>
                  </a:cubicBezTo>
                  <a:cubicBezTo>
                    <a:pt x="2356" y="21600"/>
                    <a:pt x="1879" y="21580"/>
                    <a:pt x="1509" y="21541"/>
                  </a:cubicBezTo>
                  <a:cubicBezTo>
                    <a:pt x="1112" y="21502"/>
                    <a:pt x="821" y="21463"/>
                    <a:pt x="609" y="21405"/>
                  </a:cubicBezTo>
                  <a:cubicBezTo>
                    <a:pt x="397" y="21346"/>
                    <a:pt x="238" y="21288"/>
                    <a:pt x="132" y="21190"/>
                  </a:cubicBezTo>
                  <a:cubicBezTo>
                    <a:pt x="53" y="21112"/>
                    <a:pt x="0" y="20995"/>
                    <a:pt x="0" y="20897"/>
                  </a:cubicBezTo>
                  <a:lnTo>
                    <a:pt x="0" y="1385"/>
                  </a:lnTo>
                  <a:cubicBezTo>
                    <a:pt x="0" y="897"/>
                    <a:pt x="159" y="546"/>
                    <a:pt x="503" y="332"/>
                  </a:cubicBezTo>
                  <a:cubicBezTo>
                    <a:pt x="847" y="117"/>
                    <a:pt x="1271" y="0"/>
                    <a:pt x="1747" y="0"/>
                  </a:cubicBezTo>
                  <a:lnTo>
                    <a:pt x="9291" y="0"/>
                  </a:lnTo>
                  <a:cubicBezTo>
                    <a:pt x="10059" y="0"/>
                    <a:pt x="10694" y="20"/>
                    <a:pt x="11171" y="39"/>
                  </a:cubicBezTo>
                  <a:cubicBezTo>
                    <a:pt x="11673" y="59"/>
                    <a:pt x="12123" y="98"/>
                    <a:pt x="12521" y="117"/>
                  </a:cubicBezTo>
                  <a:cubicBezTo>
                    <a:pt x="13685" y="234"/>
                    <a:pt x="14744" y="449"/>
                    <a:pt x="15697" y="741"/>
                  </a:cubicBezTo>
                  <a:cubicBezTo>
                    <a:pt x="16624" y="1034"/>
                    <a:pt x="17444" y="1424"/>
                    <a:pt x="18080" y="1912"/>
                  </a:cubicBezTo>
                  <a:cubicBezTo>
                    <a:pt x="18741" y="2400"/>
                    <a:pt x="19218" y="2966"/>
                    <a:pt x="19588" y="3629"/>
                  </a:cubicBezTo>
                  <a:cubicBezTo>
                    <a:pt x="19959" y="4293"/>
                    <a:pt x="20118" y="5034"/>
                    <a:pt x="20118" y="5893"/>
                  </a:cubicBezTo>
                  <a:cubicBezTo>
                    <a:pt x="20118" y="6615"/>
                    <a:pt x="19985" y="7278"/>
                    <a:pt x="19747" y="7863"/>
                  </a:cubicBezTo>
                  <a:cubicBezTo>
                    <a:pt x="19509" y="8449"/>
                    <a:pt x="19138" y="8976"/>
                    <a:pt x="18662" y="9444"/>
                  </a:cubicBezTo>
                  <a:cubicBezTo>
                    <a:pt x="18186" y="9912"/>
                    <a:pt x="17577" y="10322"/>
                    <a:pt x="16888" y="10654"/>
                  </a:cubicBezTo>
                  <a:cubicBezTo>
                    <a:pt x="16200" y="10985"/>
                    <a:pt x="15380" y="11278"/>
                    <a:pt x="14480" y="11473"/>
                  </a:cubicBezTo>
                  <a:cubicBezTo>
                    <a:pt x="14903" y="11629"/>
                    <a:pt x="15327" y="11824"/>
                    <a:pt x="15697" y="12039"/>
                  </a:cubicBezTo>
                  <a:cubicBezTo>
                    <a:pt x="16068" y="12253"/>
                    <a:pt x="16439" y="12527"/>
                    <a:pt x="16783" y="12839"/>
                  </a:cubicBezTo>
                  <a:cubicBezTo>
                    <a:pt x="17127" y="13151"/>
                    <a:pt x="17444" y="13522"/>
                    <a:pt x="17736" y="13912"/>
                  </a:cubicBezTo>
                  <a:cubicBezTo>
                    <a:pt x="18027" y="14302"/>
                    <a:pt x="18318" y="14770"/>
                    <a:pt x="18609" y="15278"/>
                  </a:cubicBezTo>
                  <a:lnTo>
                    <a:pt x="21071" y="19512"/>
                  </a:lnTo>
                  <a:cubicBezTo>
                    <a:pt x="21309" y="19922"/>
                    <a:pt x="21442" y="20234"/>
                    <a:pt x="21521" y="20429"/>
                  </a:cubicBezTo>
                  <a:cubicBezTo>
                    <a:pt x="21574" y="20663"/>
                    <a:pt x="21600" y="20800"/>
                    <a:pt x="21600" y="20917"/>
                  </a:cubicBezTo>
                  <a:close/>
                  <a:moveTo>
                    <a:pt x="13976" y="6341"/>
                  </a:moveTo>
                  <a:cubicBezTo>
                    <a:pt x="13976" y="5639"/>
                    <a:pt x="13765" y="5034"/>
                    <a:pt x="13315" y="4546"/>
                  </a:cubicBezTo>
                  <a:cubicBezTo>
                    <a:pt x="12891" y="4058"/>
                    <a:pt x="12176" y="3727"/>
                    <a:pt x="11171" y="3512"/>
                  </a:cubicBezTo>
                  <a:cubicBezTo>
                    <a:pt x="10879" y="3453"/>
                    <a:pt x="10535" y="3415"/>
                    <a:pt x="10138" y="3375"/>
                  </a:cubicBezTo>
                  <a:cubicBezTo>
                    <a:pt x="9768" y="3336"/>
                    <a:pt x="9238" y="3317"/>
                    <a:pt x="8550" y="3317"/>
                  </a:cubicBezTo>
                  <a:lnTo>
                    <a:pt x="5903" y="3317"/>
                  </a:lnTo>
                  <a:lnTo>
                    <a:pt x="5903" y="9405"/>
                  </a:lnTo>
                  <a:lnTo>
                    <a:pt x="8921" y="9405"/>
                  </a:lnTo>
                  <a:cubicBezTo>
                    <a:pt x="9768" y="9405"/>
                    <a:pt x="10509" y="9327"/>
                    <a:pt x="11118" y="9171"/>
                  </a:cubicBezTo>
                  <a:cubicBezTo>
                    <a:pt x="11753" y="9014"/>
                    <a:pt x="12282" y="8819"/>
                    <a:pt x="12706" y="8546"/>
                  </a:cubicBezTo>
                  <a:cubicBezTo>
                    <a:pt x="13129" y="8273"/>
                    <a:pt x="13447" y="7961"/>
                    <a:pt x="13659" y="7570"/>
                  </a:cubicBezTo>
                  <a:cubicBezTo>
                    <a:pt x="13871" y="7219"/>
                    <a:pt x="13976" y="6810"/>
                    <a:pt x="13976" y="634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ED90A8D8-EE44-4914-B247-48A0626EE0B4}"/>
                </a:ext>
              </a:extLst>
            </p:cNvPr>
            <p:cNvSpPr/>
            <p:nvPr/>
          </p:nvSpPr>
          <p:spPr>
            <a:xfrm>
              <a:off x="11506199" y="7848600"/>
              <a:ext cx="103507" cy="144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40"/>
                  </a:moveTo>
                  <a:cubicBezTo>
                    <a:pt x="21600" y="18406"/>
                    <a:pt x="21600" y="18634"/>
                    <a:pt x="21573" y="18824"/>
                  </a:cubicBezTo>
                  <a:cubicBezTo>
                    <a:pt x="21547" y="19014"/>
                    <a:pt x="21520" y="19166"/>
                    <a:pt x="21468" y="19299"/>
                  </a:cubicBezTo>
                  <a:cubicBezTo>
                    <a:pt x="21414" y="19432"/>
                    <a:pt x="21362" y="19547"/>
                    <a:pt x="21282" y="19642"/>
                  </a:cubicBezTo>
                  <a:cubicBezTo>
                    <a:pt x="21202" y="19737"/>
                    <a:pt x="21096" y="19851"/>
                    <a:pt x="20911" y="19965"/>
                  </a:cubicBezTo>
                  <a:cubicBezTo>
                    <a:pt x="20752" y="20098"/>
                    <a:pt x="20434" y="20250"/>
                    <a:pt x="19957" y="20440"/>
                  </a:cubicBezTo>
                  <a:cubicBezTo>
                    <a:pt x="19480" y="20630"/>
                    <a:pt x="18897" y="20820"/>
                    <a:pt x="18208" y="20992"/>
                  </a:cubicBezTo>
                  <a:cubicBezTo>
                    <a:pt x="17519" y="21163"/>
                    <a:pt x="16750" y="21315"/>
                    <a:pt x="15875" y="21429"/>
                  </a:cubicBezTo>
                  <a:cubicBezTo>
                    <a:pt x="15001" y="21543"/>
                    <a:pt x="14047" y="21600"/>
                    <a:pt x="13013" y="21600"/>
                  </a:cubicBezTo>
                  <a:cubicBezTo>
                    <a:pt x="11025" y="21600"/>
                    <a:pt x="9223" y="21372"/>
                    <a:pt x="7606" y="20935"/>
                  </a:cubicBezTo>
                  <a:cubicBezTo>
                    <a:pt x="5990" y="20497"/>
                    <a:pt x="4638" y="19832"/>
                    <a:pt x="3498" y="18957"/>
                  </a:cubicBezTo>
                  <a:cubicBezTo>
                    <a:pt x="2359" y="18082"/>
                    <a:pt x="1511" y="16980"/>
                    <a:pt x="901" y="15668"/>
                  </a:cubicBezTo>
                  <a:cubicBezTo>
                    <a:pt x="292" y="14356"/>
                    <a:pt x="0" y="12816"/>
                    <a:pt x="0" y="11066"/>
                  </a:cubicBezTo>
                  <a:cubicBezTo>
                    <a:pt x="0" y="9279"/>
                    <a:pt x="318" y="7701"/>
                    <a:pt x="1007" y="6332"/>
                  </a:cubicBezTo>
                  <a:cubicBezTo>
                    <a:pt x="1670" y="4944"/>
                    <a:pt x="2597" y="3784"/>
                    <a:pt x="3790" y="2852"/>
                  </a:cubicBezTo>
                  <a:cubicBezTo>
                    <a:pt x="4983" y="1920"/>
                    <a:pt x="6414" y="1198"/>
                    <a:pt x="8057" y="723"/>
                  </a:cubicBezTo>
                  <a:cubicBezTo>
                    <a:pt x="9727" y="247"/>
                    <a:pt x="11555" y="0"/>
                    <a:pt x="13543" y="0"/>
                  </a:cubicBezTo>
                  <a:cubicBezTo>
                    <a:pt x="14365" y="0"/>
                    <a:pt x="15133" y="57"/>
                    <a:pt x="15875" y="152"/>
                  </a:cubicBezTo>
                  <a:cubicBezTo>
                    <a:pt x="16618" y="247"/>
                    <a:pt x="17333" y="380"/>
                    <a:pt x="17969" y="532"/>
                  </a:cubicBezTo>
                  <a:cubicBezTo>
                    <a:pt x="18605" y="685"/>
                    <a:pt x="19188" y="875"/>
                    <a:pt x="19692" y="1065"/>
                  </a:cubicBezTo>
                  <a:cubicBezTo>
                    <a:pt x="20195" y="1274"/>
                    <a:pt x="20566" y="1445"/>
                    <a:pt x="20752" y="1597"/>
                  </a:cubicBezTo>
                  <a:cubicBezTo>
                    <a:pt x="20964" y="1750"/>
                    <a:pt x="21097" y="1864"/>
                    <a:pt x="21176" y="1959"/>
                  </a:cubicBezTo>
                  <a:cubicBezTo>
                    <a:pt x="21256" y="2054"/>
                    <a:pt x="21309" y="2187"/>
                    <a:pt x="21362" y="2339"/>
                  </a:cubicBezTo>
                  <a:cubicBezTo>
                    <a:pt x="21415" y="2491"/>
                    <a:pt x="21441" y="2662"/>
                    <a:pt x="21468" y="2871"/>
                  </a:cubicBezTo>
                  <a:cubicBezTo>
                    <a:pt x="21494" y="3081"/>
                    <a:pt x="21494" y="3328"/>
                    <a:pt x="21494" y="3632"/>
                  </a:cubicBezTo>
                  <a:cubicBezTo>
                    <a:pt x="21494" y="3955"/>
                    <a:pt x="21468" y="4221"/>
                    <a:pt x="21441" y="4450"/>
                  </a:cubicBezTo>
                  <a:cubicBezTo>
                    <a:pt x="21414" y="4678"/>
                    <a:pt x="21361" y="4868"/>
                    <a:pt x="21282" y="5001"/>
                  </a:cubicBezTo>
                  <a:cubicBezTo>
                    <a:pt x="21202" y="5134"/>
                    <a:pt x="21123" y="5248"/>
                    <a:pt x="21017" y="5305"/>
                  </a:cubicBezTo>
                  <a:cubicBezTo>
                    <a:pt x="20911" y="5362"/>
                    <a:pt x="20805" y="5400"/>
                    <a:pt x="20646" y="5400"/>
                  </a:cubicBezTo>
                  <a:cubicBezTo>
                    <a:pt x="20434" y="5400"/>
                    <a:pt x="20142" y="5305"/>
                    <a:pt x="19798" y="5115"/>
                  </a:cubicBezTo>
                  <a:cubicBezTo>
                    <a:pt x="19453" y="4925"/>
                    <a:pt x="19003" y="4716"/>
                    <a:pt x="18446" y="4487"/>
                  </a:cubicBezTo>
                  <a:cubicBezTo>
                    <a:pt x="17889" y="4259"/>
                    <a:pt x="17253" y="4050"/>
                    <a:pt x="16485" y="3860"/>
                  </a:cubicBezTo>
                  <a:cubicBezTo>
                    <a:pt x="15716" y="3670"/>
                    <a:pt x="14815" y="3575"/>
                    <a:pt x="13755" y="3575"/>
                  </a:cubicBezTo>
                  <a:cubicBezTo>
                    <a:pt x="12589" y="3575"/>
                    <a:pt x="11555" y="3746"/>
                    <a:pt x="10654" y="4088"/>
                  </a:cubicBezTo>
                  <a:cubicBezTo>
                    <a:pt x="9753" y="4430"/>
                    <a:pt x="8958" y="4906"/>
                    <a:pt x="8322" y="5552"/>
                  </a:cubicBezTo>
                  <a:cubicBezTo>
                    <a:pt x="7686" y="6180"/>
                    <a:pt x="7209" y="6940"/>
                    <a:pt x="6864" y="7834"/>
                  </a:cubicBezTo>
                  <a:cubicBezTo>
                    <a:pt x="6520" y="8728"/>
                    <a:pt x="6361" y="9735"/>
                    <a:pt x="6361" y="10857"/>
                  </a:cubicBezTo>
                  <a:cubicBezTo>
                    <a:pt x="6361" y="12093"/>
                    <a:pt x="6546" y="13158"/>
                    <a:pt x="6891" y="14052"/>
                  </a:cubicBezTo>
                  <a:cubicBezTo>
                    <a:pt x="7235" y="14945"/>
                    <a:pt x="7739" y="15687"/>
                    <a:pt x="8401" y="16276"/>
                  </a:cubicBezTo>
                  <a:cubicBezTo>
                    <a:pt x="9064" y="16866"/>
                    <a:pt x="9833" y="17284"/>
                    <a:pt x="10760" y="17569"/>
                  </a:cubicBezTo>
                  <a:cubicBezTo>
                    <a:pt x="11688" y="17854"/>
                    <a:pt x="12721" y="18007"/>
                    <a:pt x="13888" y="18007"/>
                  </a:cubicBezTo>
                  <a:cubicBezTo>
                    <a:pt x="14948" y="18007"/>
                    <a:pt x="15849" y="17911"/>
                    <a:pt x="16618" y="17740"/>
                  </a:cubicBezTo>
                  <a:cubicBezTo>
                    <a:pt x="17386" y="17569"/>
                    <a:pt x="18049" y="17360"/>
                    <a:pt x="18579" y="17151"/>
                  </a:cubicBezTo>
                  <a:cubicBezTo>
                    <a:pt x="19135" y="16942"/>
                    <a:pt x="19586" y="16752"/>
                    <a:pt x="19930" y="16561"/>
                  </a:cubicBezTo>
                  <a:cubicBezTo>
                    <a:pt x="20275" y="16390"/>
                    <a:pt x="20566" y="16295"/>
                    <a:pt x="20752" y="16295"/>
                  </a:cubicBezTo>
                  <a:cubicBezTo>
                    <a:pt x="20911" y="16295"/>
                    <a:pt x="21017" y="16314"/>
                    <a:pt x="21123" y="16352"/>
                  </a:cubicBezTo>
                  <a:cubicBezTo>
                    <a:pt x="21229" y="16390"/>
                    <a:pt x="21282" y="16485"/>
                    <a:pt x="21335" y="16619"/>
                  </a:cubicBezTo>
                  <a:cubicBezTo>
                    <a:pt x="21388" y="16752"/>
                    <a:pt x="21441" y="16923"/>
                    <a:pt x="21468" y="17151"/>
                  </a:cubicBezTo>
                  <a:cubicBezTo>
                    <a:pt x="21573" y="17436"/>
                    <a:pt x="21600" y="17759"/>
                    <a:pt x="21600" y="181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2B939B74-BED4-4DD2-BAB3-0067C789563F}"/>
                </a:ext>
              </a:extLst>
            </p:cNvPr>
            <p:cNvSpPr/>
            <p:nvPr/>
          </p:nvSpPr>
          <p:spPr>
            <a:xfrm>
              <a:off x="11633199" y="78485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573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31"/>
                  </a:lnTo>
                  <a:lnTo>
                    <a:pt x="20507" y="18131"/>
                  </a:lnTo>
                  <a:cubicBezTo>
                    <a:pt x="20672" y="18131"/>
                    <a:pt x="20838" y="18170"/>
                    <a:pt x="20971" y="18229"/>
                  </a:cubicBezTo>
                  <a:cubicBezTo>
                    <a:pt x="21103" y="18288"/>
                    <a:pt x="21236" y="18386"/>
                    <a:pt x="21335" y="18523"/>
                  </a:cubicBezTo>
                  <a:cubicBezTo>
                    <a:pt x="21434" y="18660"/>
                    <a:pt x="21501" y="18837"/>
                    <a:pt x="21534" y="19052"/>
                  </a:cubicBezTo>
                  <a:cubicBezTo>
                    <a:pt x="21600" y="1928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3F42111F-4E0D-4989-93FD-62043DF9C32B}"/>
                </a:ext>
              </a:extLst>
            </p:cNvPr>
            <p:cNvSpPr/>
            <p:nvPr/>
          </p:nvSpPr>
          <p:spPr>
            <a:xfrm>
              <a:off x="10998200" y="8470900"/>
              <a:ext cx="154431" cy="187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22"/>
                  </a:moveTo>
                  <a:cubicBezTo>
                    <a:pt x="21600" y="3930"/>
                    <a:pt x="21582" y="4209"/>
                    <a:pt x="21547" y="4429"/>
                  </a:cubicBezTo>
                  <a:cubicBezTo>
                    <a:pt x="21511" y="4649"/>
                    <a:pt x="21476" y="4839"/>
                    <a:pt x="21405" y="4971"/>
                  </a:cubicBezTo>
                  <a:cubicBezTo>
                    <a:pt x="21351" y="5103"/>
                    <a:pt x="21280" y="5206"/>
                    <a:pt x="21191" y="5250"/>
                  </a:cubicBezTo>
                  <a:cubicBezTo>
                    <a:pt x="21103" y="5308"/>
                    <a:pt x="21014" y="5323"/>
                    <a:pt x="20889" y="5323"/>
                  </a:cubicBezTo>
                  <a:cubicBezTo>
                    <a:pt x="20712" y="5323"/>
                    <a:pt x="20445" y="5220"/>
                    <a:pt x="20072" y="5030"/>
                  </a:cubicBezTo>
                  <a:cubicBezTo>
                    <a:pt x="19699" y="4839"/>
                    <a:pt x="19184" y="4634"/>
                    <a:pt x="18562" y="4399"/>
                  </a:cubicBezTo>
                  <a:cubicBezTo>
                    <a:pt x="17941" y="4179"/>
                    <a:pt x="17195" y="3959"/>
                    <a:pt x="16324" y="3769"/>
                  </a:cubicBezTo>
                  <a:cubicBezTo>
                    <a:pt x="15454" y="3578"/>
                    <a:pt x="14459" y="3475"/>
                    <a:pt x="13304" y="3475"/>
                  </a:cubicBezTo>
                  <a:cubicBezTo>
                    <a:pt x="12079" y="3475"/>
                    <a:pt x="10977" y="3651"/>
                    <a:pt x="9983" y="4003"/>
                  </a:cubicBezTo>
                  <a:cubicBezTo>
                    <a:pt x="8988" y="4355"/>
                    <a:pt x="8153" y="4854"/>
                    <a:pt x="7443" y="5484"/>
                  </a:cubicBezTo>
                  <a:cubicBezTo>
                    <a:pt x="6732" y="6130"/>
                    <a:pt x="6199" y="6892"/>
                    <a:pt x="5826" y="7787"/>
                  </a:cubicBezTo>
                  <a:cubicBezTo>
                    <a:pt x="5453" y="8681"/>
                    <a:pt x="5258" y="9678"/>
                    <a:pt x="5258" y="10763"/>
                  </a:cubicBezTo>
                  <a:cubicBezTo>
                    <a:pt x="5258" y="11951"/>
                    <a:pt x="5453" y="13007"/>
                    <a:pt x="5826" y="13916"/>
                  </a:cubicBezTo>
                  <a:cubicBezTo>
                    <a:pt x="6217" y="14825"/>
                    <a:pt x="6750" y="15588"/>
                    <a:pt x="7443" y="16204"/>
                  </a:cubicBezTo>
                  <a:cubicBezTo>
                    <a:pt x="8135" y="16820"/>
                    <a:pt x="8970" y="17274"/>
                    <a:pt x="9930" y="17597"/>
                  </a:cubicBezTo>
                  <a:cubicBezTo>
                    <a:pt x="10906" y="17905"/>
                    <a:pt x="11972" y="18066"/>
                    <a:pt x="13145" y="18066"/>
                  </a:cubicBezTo>
                  <a:cubicBezTo>
                    <a:pt x="13713" y="18066"/>
                    <a:pt x="14282" y="18008"/>
                    <a:pt x="14850" y="17905"/>
                  </a:cubicBezTo>
                  <a:cubicBezTo>
                    <a:pt x="15418" y="17802"/>
                    <a:pt x="15934" y="17641"/>
                    <a:pt x="16413" y="17421"/>
                  </a:cubicBezTo>
                  <a:lnTo>
                    <a:pt x="16413" y="12582"/>
                  </a:lnTo>
                  <a:lnTo>
                    <a:pt x="11635" y="12582"/>
                  </a:lnTo>
                  <a:cubicBezTo>
                    <a:pt x="11404" y="12582"/>
                    <a:pt x="11226" y="12465"/>
                    <a:pt x="11084" y="12215"/>
                  </a:cubicBezTo>
                  <a:cubicBezTo>
                    <a:pt x="10942" y="11966"/>
                    <a:pt x="10889" y="11555"/>
                    <a:pt x="10889" y="10983"/>
                  </a:cubicBezTo>
                  <a:cubicBezTo>
                    <a:pt x="10889" y="10675"/>
                    <a:pt x="10907" y="10426"/>
                    <a:pt x="10942" y="10221"/>
                  </a:cubicBezTo>
                  <a:cubicBezTo>
                    <a:pt x="10978" y="10016"/>
                    <a:pt x="11031" y="9854"/>
                    <a:pt x="11084" y="9737"/>
                  </a:cubicBezTo>
                  <a:cubicBezTo>
                    <a:pt x="11155" y="9620"/>
                    <a:pt x="11226" y="9517"/>
                    <a:pt x="11315" y="9458"/>
                  </a:cubicBezTo>
                  <a:cubicBezTo>
                    <a:pt x="11404" y="9400"/>
                    <a:pt x="11511" y="9370"/>
                    <a:pt x="11635" y="9370"/>
                  </a:cubicBezTo>
                  <a:lnTo>
                    <a:pt x="20179" y="9370"/>
                  </a:lnTo>
                  <a:cubicBezTo>
                    <a:pt x="20392" y="9370"/>
                    <a:pt x="20570" y="9400"/>
                    <a:pt x="20730" y="9458"/>
                  </a:cubicBezTo>
                  <a:cubicBezTo>
                    <a:pt x="20890" y="9517"/>
                    <a:pt x="21032" y="9605"/>
                    <a:pt x="21156" y="9722"/>
                  </a:cubicBezTo>
                  <a:cubicBezTo>
                    <a:pt x="21280" y="9840"/>
                    <a:pt x="21369" y="9986"/>
                    <a:pt x="21440" y="10147"/>
                  </a:cubicBezTo>
                  <a:cubicBezTo>
                    <a:pt x="21511" y="10309"/>
                    <a:pt x="21547" y="10499"/>
                    <a:pt x="21547" y="10719"/>
                  </a:cubicBezTo>
                  <a:lnTo>
                    <a:pt x="21547" y="19034"/>
                  </a:lnTo>
                  <a:cubicBezTo>
                    <a:pt x="21547" y="19356"/>
                    <a:pt x="21476" y="19635"/>
                    <a:pt x="21334" y="19884"/>
                  </a:cubicBezTo>
                  <a:cubicBezTo>
                    <a:pt x="21191" y="20134"/>
                    <a:pt x="20925" y="20324"/>
                    <a:pt x="20499" y="20456"/>
                  </a:cubicBezTo>
                  <a:cubicBezTo>
                    <a:pt x="20072" y="20603"/>
                    <a:pt x="19557" y="20735"/>
                    <a:pt x="18936" y="20896"/>
                  </a:cubicBezTo>
                  <a:cubicBezTo>
                    <a:pt x="18314" y="21043"/>
                    <a:pt x="17657" y="21175"/>
                    <a:pt x="16982" y="21277"/>
                  </a:cubicBezTo>
                  <a:cubicBezTo>
                    <a:pt x="16307" y="21380"/>
                    <a:pt x="15632" y="21468"/>
                    <a:pt x="14957" y="21512"/>
                  </a:cubicBezTo>
                  <a:cubicBezTo>
                    <a:pt x="14282" y="21571"/>
                    <a:pt x="13589" y="21600"/>
                    <a:pt x="12896" y="21600"/>
                  </a:cubicBezTo>
                  <a:cubicBezTo>
                    <a:pt x="10871" y="21600"/>
                    <a:pt x="9077" y="21365"/>
                    <a:pt x="7478" y="20881"/>
                  </a:cubicBezTo>
                  <a:cubicBezTo>
                    <a:pt x="5880" y="20398"/>
                    <a:pt x="4530" y="19708"/>
                    <a:pt x="3428" y="18799"/>
                  </a:cubicBezTo>
                  <a:cubicBezTo>
                    <a:pt x="2327" y="17890"/>
                    <a:pt x="1474" y="16776"/>
                    <a:pt x="888" y="15470"/>
                  </a:cubicBezTo>
                  <a:cubicBezTo>
                    <a:pt x="302" y="14165"/>
                    <a:pt x="0" y="12684"/>
                    <a:pt x="0" y="11027"/>
                  </a:cubicBezTo>
                  <a:cubicBezTo>
                    <a:pt x="0" y="9312"/>
                    <a:pt x="320" y="7787"/>
                    <a:pt x="942" y="6423"/>
                  </a:cubicBezTo>
                  <a:cubicBezTo>
                    <a:pt x="1563" y="5059"/>
                    <a:pt x="2451" y="3901"/>
                    <a:pt x="3606" y="2947"/>
                  </a:cubicBezTo>
                  <a:cubicBezTo>
                    <a:pt x="4761" y="1994"/>
                    <a:pt x="6128" y="1261"/>
                    <a:pt x="7763" y="763"/>
                  </a:cubicBezTo>
                  <a:cubicBezTo>
                    <a:pt x="9397" y="264"/>
                    <a:pt x="11191" y="0"/>
                    <a:pt x="13180" y="0"/>
                  </a:cubicBezTo>
                  <a:cubicBezTo>
                    <a:pt x="14282" y="0"/>
                    <a:pt x="15276" y="59"/>
                    <a:pt x="16165" y="191"/>
                  </a:cubicBezTo>
                  <a:cubicBezTo>
                    <a:pt x="17071" y="308"/>
                    <a:pt x="17852" y="469"/>
                    <a:pt x="18527" y="645"/>
                  </a:cubicBezTo>
                  <a:cubicBezTo>
                    <a:pt x="19202" y="821"/>
                    <a:pt x="19753" y="1012"/>
                    <a:pt x="20197" y="1217"/>
                  </a:cubicBezTo>
                  <a:cubicBezTo>
                    <a:pt x="20641" y="1422"/>
                    <a:pt x="20943" y="1598"/>
                    <a:pt x="21121" y="1745"/>
                  </a:cubicBezTo>
                  <a:cubicBezTo>
                    <a:pt x="21298" y="1892"/>
                    <a:pt x="21423" y="2112"/>
                    <a:pt x="21494" y="2376"/>
                  </a:cubicBezTo>
                  <a:cubicBezTo>
                    <a:pt x="21564" y="2669"/>
                    <a:pt x="21600" y="3080"/>
                    <a:pt x="21600" y="362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CD9B7C18-82FE-4463-AB31-AC326D101C83}"/>
                </a:ext>
              </a:extLst>
            </p:cNvPr>
            <p:cNvSpPr/>
            <p:nvPr/>
          </p:nvSpPr>
          <p:spPr>
            <a:xfrm>
              <a:off x="11188700" y="8483599"/>
              <a:ext cx="134112" cy="181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5"/>
                  </a:moveTo>
                  <a:cubicBezTo>
                    <a:pt x="21600" y="21056"/>
                    <a:pt x="21580" y="21162"/>
                    <a:pt x="21518" y="21237"/>
                  </a:cubicBezTo>
                  <a:cubicBezTo>
                    <a:pt x="21457" y="21328"/>
                    <a:pt x="21314" y="21388"/>
                    <a:pt x="21089" y="21449"/>
                  </a:cubicBezTo>
                  <a:cubicBezTo>
                    <a:pt x="20864" y="21509"/>
                    <a:pt x="20536" y="21539"/>
                    <a:pt x="20107" y="21570"/>
                  </a:cubicBezTo>
                  <a:cubicBezTo>
                    <a:pt x="19677" y="21600"/>
                    <a:pt x="19084" y="21600"/>
                    <a:pt x="18327" y="21600"/>
                  </a:cubicBezTo>
                  <a:cubicBezTo>
                    <a:pt x="17693" y="21600"/>
                    <a:pt x="17202" y="21585"/>
                    <a:pt x="16814" y="21570"/>
                  </a:cubicBezTo>
                  <a:cubicBezTo>
                    <a:pt x="16446" y="21555"/>
                    <a:pt x="16139" y="21509"/>
                    <a:pt x="15934" y="21449"/>
                  </a:cubicBezTo>
                  <a:cubicBezTo>
                    <a:pt x="15709" y="21388"/>
                    <a:pt x="15566" y="21313"/>
                    <a:pt x="15464" y="21222"/>
                  </a:cubicBezTo>
                  <a:cubicBezTo>
                    <a:pt x="15362" y="21131"/>
                    <a:pt x="15300" y="21010"/>
                    <a:pt x="15239" y="20874"/>
                  </a:cubicBezTo>
                  <a:lnTo>
                    <a:pt x="12621" y="16068"/>
                  </a:lnTo>
                  <a:cubicBezTo>
                    <a:pt x="12314" y="15524"/>
                    <a:pt x="12007" y="15040"/>
                    <a:pt x="11700" y="14617"/>
                  </a:cubicBezTo>
                  <a:cubicBezTo>
                    <a:pt x="11393" y="14193"/>
                    <a:pt x="11066" y="13846"/>
                    <a:pt x="10698" y="13559"/>
                  </a:cubicBezTo>
                  <a:cubicBezTo>
                    <a:pt x="10330" y="13271"/>
                    <a:pt x="9900" y="13060"/>
                    <a:pt x="9430" y="12924"/>
                  </a:cubicBezTo>
                  <a:cubicBezTo>
                    <a:pt x="8959" y="12788"/>
                    <a:pt x="8386" y="12712"/>
                    <a:pt x="7773" y="12712"/>
                  </a:cubicBezTo>
                  <a:lnTo>
                    <a:pt x="5932" y="12712"/>
                  </a:lnTo>
                  <a:lnTo>
                    <a:pt x="5932" y="20905"/>
                  </a:lnTo>
                  <a:cubicBezTo>
                    <a:pt x="5932" y="21010"/>
                    <a:pt x="5891" y="21116"/>
                    <a:pt x="5789" y="21207"/>
                  </a:cubicBezTo>
                  <a:cubicBezTo>
                    <a:pt x="5686" y="21298"/>
                    <a:pt x="5523" y="21373"/>
                    <a:pt x="5298" y="21419"/>
                  </a:cubicBezTo>
                  <a:cubicBezTo>
                    <a:pt x="5073" y="21479"/>
                    <a:pt x="4766" y="21524"/>
                    <a:pt x="4398" y="21555"/>
                  </a:cubicBezTo>
                  <a:cubicBezTo>
                    <a:pt x="4030" y="21585"/>
                    <a:pt x="3539" y="21600"/>
                    <a:pt x="2966" y="21600"/>
                  </a:cubicBezTo>
                  <a:cubicBezTo>
                    <a:pt x="2393" y="21600"/>
                    <a:pt x="1923" y="21585"/>
                    <a:pt x="1534" y="21555"/>
                  </a:cubicBezTo>
                  <a:cubicBezTo>
                    <a:pt x="1145" y="21524"/>
                    <a:pt x="859" y="21479"/>
                    <a:pt x="614" y="21419"/>
                  </a:cubicBezTo>
                  <a:cubicBezTo>
                    <a:pt x="389" y="21358"/>
                    <a:pt x="225" y="21298"/>
                    <a:pt x="143" y="21207"/>
                  </a:cubicBezTo>
                  <a:cubicBezTo>
                    <a:pt x="61" y="21116"/>
                    <a:pt x="0" y="21026"/>
                    <a:pt x="0" y="20905"/>
                  </a:cubicBezTo>
                  <a:lnTo>
                    <a:pt x="0" y="1376"/>
                  </a:lnTo>
                  <a:cubicBezTo>
                    <a:pt x="0" y="892"/>
                    <a:pt x="164" y="529"/>
                    <a:pt x="511" y="317"/>
                  </a:cubicBezTo>
                  <a:cubicBezTo>
                    <a:pt x="839" y="106"/>
                    <a:pt x="1268" y="0"/>
                    <a:pt x="1759" y="0"/>
                  </a:cubicBezTo>
                  <a:lnTo>
                    <a:pt x="9286" y="0"/>
                  </a:lnTo>
                  <a:cubicBezTo>
                    <a:pt x="10043" y="0"/>
                    <a:pt x="10677" y="15"/>
                    <a:pt x="11168" y="30"/>
                  </a:cubicBezTo>
                  <a:cubicBezTo>
                    <a:pt x="11659" y="45"/>
                    <a:pt x="12109" y="76"/>
                    <a:pt x="12518" y="106"/>
                  </a:cubicBezTo>
                  <a:cubicBezTo>
                    <a:pt x="13684" y="227"/>
                    <a:pt x="14748" y="438"/>
                    <a:pt x="15668" y="741"/>
                  </a:cubicBezTo>
                  <a:cubicBezTo>
                    <a:pt x="16588" y="1043"/>
                    <a:pt x="17407" y="1436"/>
                    <a:pt x="18061" y="1920"/>
                  </a:cubicBezTo>
                  <a:cubicBezTo>
                    <a:pt x="18716" y="2403"/>
                    <a:pt x="19207" y="2978"/>
                    <a:pt x="19554" y="3628"/>
                  </a:cubicBezTo>
                  <a:cubicBezTo>
                    <a:pt x="19902" y="4293"/>
                    <a:pt x="20066" y="5049"/>
                    <a:pt x="20066" y="5895"/>
                  </a:cubicBezTo>
                  <a:cubicBezTo>
                    <a:pt x="20066" y="6621"/>
                    <a:pt x="19943" y="7270"/>
                    <a:pt x="19697" y="7860"/>
                  </a:cubicBezTo>
                  <a:cubicBezTo>
                    <a:pt x="19452" y="8450"/>
                    <a:pt x="19084" y="8979"/>
                    <a:pt x="18613" y="9447"/>
                  </a:cubicBezTo>
                  <a:cubicBezTo>
                    <a:pt x="18143" y="9916"/>
                    <a:pt x="17550" y="10324"/>
                    <a:pt x="16834" y="10656"/>
                  </a:cubicBezTo>
                  <a:cubicBezTo>
                    <a:pt x="16138" y="11004"/>
                    <a:pt x="15320" y="11276"/>
                    <a:pt x="14420" y="11488"/>
                  </a:cubicBezTo>
                  <a:cubicBezTo>
                    <a:pt x="14850" y="11639"/>
                    <a:pt x="15259" y="11835"/>
                    <a:pt x="15647" y="12047"/>
                  </a:cubicBezTo>
                  <a:cubicBezTo>
                    <a:pt x="16036" y="12274"/>
                    <a:pt x="16384" y="12546"/>
                    <a:pt x="16732" y="12848"/>
                  </a:cubicBezTo>
                  <a:cubicBezTo>
                    <a:pt x="17079" y="13150"/>
                    <a:pt x="17386" y="13528"/>
                    <a:pt x="17693" y="13921"/>
                  </a:cubicBezTo>
                  <a:cubicBezTo>
                    <a:pt x="18000" y="14314"/>
                    <a:pt x="18286" y="14783"/>
                    <a:pt x="18572" y="15297"/>
                  </a:cubicBezTo>
                  <a:lnTo>
                    <a:pt x="21027" y="19529"/>
                  </a:lnTo>
                  <a:cubicBezTo>
                    <a:pt x="21252" y="19952"/>
                    <a:pt x="21395" y="20255"/>
                    <a:pt x="21477" y="20451"/>
                  </a:cubicBezTo>
                  <a:cubicBezTo>
                    <a:pt x="21559" y="20663"/>
                    <a:pt x="21600" y="20814"/>
                    <a:pt x="21600" y="20935"/>
                  </a:cubicBezTo>
                  <a:close/>
                  <a:moveTo>
                    <a:pt x="13970" y="6333"/>
                  </a:moveTo>
                  <a:cubicBezTo>
                    <a:pt x="13970" y="5623"/>
                    <a:pt x="13745" y="5018"/>
                    <a:pt x="13316" y="4535"/>
                  </a:cubicBezTo>
                  <a:cubicBezTo>
                    <a:pt x="12886" y="4051"/>
                    <a:pt x="12170" y="3703"/>
                    <a:pt x="11189" y="3507"/>
                  </a:cubicBezTo>
                  <a:cubicBezTo>
                    <a:pt x="10882" y="3446"/>
                    <a:pt x="10554" y="3401"/>
                    <a:pt x="10166" y="3371"/>
                  </a:cubicBezTo>
                  <a:cubicBezTo>
                    <a:pt x="9777" y="3341"/>
                    <a:pt x="9245" y="3325"/>
                    <a:pt x="8570" y="3325"/>
                  </a:cubicBezTo>
                  <a:lnTo>
                    <a:pt x="5911" y="3325"/>
                  </a:lnTo>
                  <a:lnTo>
                    <a:pt x="5911" y="9432"/>
                  </a:lnTo>
                  <a:lnTo>
                    <a:pt x="8918" y="9432"/>
                  </a:lnTo>
                  <a:cubicBezTo>
                    <a:pt x="9757" y="9432"/>
                    <a:pt x="10493" y="9356"/>
                    <a:pt x="11127" y="9205"/>
                  </a:cubicBezTo>
                  <a:cubicBezTo>
                    <a:pt x="11761" y="9054"/>
                    <a:pt x="12293" y="8842"/>
                    <a:pt x="12702" y="8570"/>
                  </a:cubicBezTo>
                  <a:cubicBezTo>
                    <a:pt x="13111" y="8298"/>
                    <a:pt x="13439" y="7981"/>
                    <a:pt x="13643" y="7603"/>
                  </a:cubicBezTo>
                  <a:cubicBezTo>
                    <a:pt x="13848" y="7225"/>
                    <a:pt x="13970" y="6802"/>
                    <a:pt x="13970" y="633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C6598BA5-6A2E-4ADD-97E8-971CC91D694D}"/>
                </a:ext>
              </a:extLst>
            </p:cNvPr>
            <p:cNvSpPr/>
            <p:nvPr/>
          </p:nvSpPr>
          <p:spPr>
            <a:xfrm>
              <a:off x="11341100" y="8470899"/>
              <a:ext cx="171070" cy="187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1"/>
                    <a:pt x="21359" y="13853"/>
                    <a:pt x="20894" y="15215"/>
                  </a:cubicBezTo>
                  <a:cubicBezTo>
                    <a:pt x="20429" y="16577"/>
                    <a:pt x="19724" y="17734"/>
                    <a:pt x="18794" y="18686"/>
                  </a:cubicBezTo>
                  <a:cubicBezTo>
                    <a:pt x="17864" y="19638"/>
                    <a:pt x="16709" y="20355"/>
                    <a:pt x="15346" y="20853"/>
                  </a:cubicBezTo>
                  <a:cubicBezTo>
                    <a:pt x="13983" y="21351"/>
                    <a:pt x="12395" y="21600"/>
                    <a:pt x="10600" y="21600"/>
                  </a:cubicBezTo>
                  <a:cubicBezTo>
                    <a:pt x="8820" y="21600"/>
                    <a:pt x="7280" y="21395"/>
                    <a:pt x="5949" y="20970"/>
                  </a:cubicBezTo>
                  <a:cubicBezTo>
                    <a:pt x="4634" y="20546"/>
                    <a:pt x="3528" y="19901"/>
                    <a:pt x="2646" y="19023"/>
                  </a:cubicBezTo>
                  <a:cubicBezTo>
                    <a:pt x="1764" y="18159"/>
                    <a:pt x="1106" y="17046"/>
                    <a:pt x="657" y="15698"/>
                  </a:cubicBezTo>
                  <a:cubicBezTo>
                    <a:pt x="224" y="14351"/>
                    <a:pt x="0" y="12770"/>
                    <a:pt x="0" y="10924"/>
                  </a:cubicBezTo>
                  <a:cubicBezTo>
                    <a:pt x="0" y="9240"/>
                    <a:pt x="241" y="7717"/>
                    <a:pt x="706" y="6370"/>
                  </a:cubicBezTo>
                  <a:cubicBezTo>
                    <a:pt x="1171" y="5023"/>
                    <a:pt x="1876" y="3881"/>
                    <a:pt x="2806" y="2929"/>
                  </a:cubicBezTo>
                  <a:cubicBezTo>
                    <a:pt x="3736" y="1992"/>
                    <a:pt x="4891" y="1259"/>
                    <a:pt x="6254" y="762"/>
                  </a:cubicBezTo>
                  <a:cubicBezTo>
                    <a:pt x="7617" y="264"/>
                    <a:pt x="9220" y="0"/>
                    <a:pt x="11032" y="0"/>
                  </a:cubicBezTo>
                  <a:cubicBezTo>
                    <a:pt x="12764" y="0"/>
                    <a:pt x="14288" y="205"/>
                    <a:pt x="15603" y="630"/>
                  </a:cubicBezTo>
                  <a:cubicBezTo>
                    <a:pt x="16934" y="1054"/>
                    <a:pt x="18024" y="1699"/>
                    <a:pt x="18922" y="2563"/>
                  </a:cubicBezTo>
                  <a:cubicBezTo>
                    <a:pt x="19820" y="3427"/>
                    <a:pt x="20477" y="4525"/>
                    <a:pt x="20926" y="5858"/>
                  </a:cubicBezTo>
                  <a:cubicBezTo>
                    <a:pt x="21360" y="7205"/>
                    <a:pt x="21600" y="8772"/>
                    <a:pt x="21600" y="10573"/>
                  </a:cubicBezTo>
                  <a:close/>
                  <a:moveTo>
                    <a:pt x="16725" y="10793"/>
                  </a:moveTo>
                  <a:cubicBezTo>
                    <a:pt x="16725" y="9694"/>
                    <a:pt x="16629" y="8699"/>
                    <a:pt x="16437" y="7805"/>
                  </a:cubicBezTo>
                  <a:cubicBezTo>
                    <a:pt x="16244" y="6912"/>
                    <a:pt x="15923" y="6136"/>
                    <a:pt x="15474" y="5506"/>
                  </a:cubicBezTo>
                  <a:cubicBezTo>
                    <a:pt x="15025" y="4862"/>
                    <a:pt x="14416" y="4379"/>
                    <a:pt x="13662" y="4027"/>
                  </a:cubicBezTo>
                  <a:cubicBezTo>
                    <a:pt x="12909" y="3676"/>
                    <a:pt x="11963" y="3500"/>
                    <a:pt x="10840" y="3500"/>
                  </a:cubicBezTo>
                  <a:cubicBezTo>
                    <a:pt x="9702" y="3500"/>
                    <a:pt x="8756" y="3690"/>
                    <a:pt x="7986" y="4086"/>
                  </a:cubicBezTo>
                  <a:cubicBezTo>
                    <a:pt x="7216" y="4481"/>
                    <a:pt x="6607" y="5008"/>
                    <a:pt x="6126" y="5653"/>
                  </a:cubicBezTo>
                  <a:cubicBezTo>
                    <a:pt x="5661" y="6312"/>
                    <a:pt x="5324" y="7073"/>
                    <a:pt x="5132" y="7952"/>
                  </a:cubicBezTo>
                  <a:cubicBezTo>
                    <a:pt x="4939" y="8830"/>
                    <a:pt x="4843" y="9753"/>
                    <a:pt x="4843" y="10734"/>
                  </a:cubicBezTo>
                  <a:cubicBezTo>
                    <a:pt x="4843" y="11876"/>
                    <a:pt x="4939" y="12902"/>
                    <a:pt x="5132" y="13809"/>
                  </a:cubicBezTo>
                  <a:cubicBezTo>
                    <a:pt x="5324" y="14717"/>
                    <a:pt x="5645" y="15494"/>
                    <a:pt x="6078" y="16138"/>
                  </a:cubicBezTo>
                  <a:cubicBezTo>
                    <a:pt x="6527" y="16782"/>
                    <a:pt x="7120" y="17280"/>
                    <a:pt x="7874" y="17617"/>
                  </a:cubicBezTo>
                  <a:cubicBezTo>
                    <a:pt x="8627" y="17954"/>
                    <a:pt x="9573" y="18129"/>
                    <a:pt x="10712" y="18129"/>
                  </a:cubicBezTo>
                  <a:cubicBezTo>
                    <a:pt x="11851" y="18129"/>
                    <a:pt x="12813" y="17939"/>
                    <a:pt x="13566" y="17544"/>
                  </a:cubicBezTo>
                  <a:cubicBezTo>
                    <a:pt x="14336" y="17163"/>
                    <a:pt x="14945" y="16636"/>
                    <a:pt x="15426" y="15962"/>
                  </a:cubicBezTo>
                  <a:cubicBezTo>
                    <a:pt x="15891" y="15288"/>
                    <a:pt x="16228" y="14527"/>
                    <a:pt x="16421" y="13634"/>
                  </a:cubicBezTo>
                  <a:cubicBezTo>
                    <a:pt x="16629" y="12740"/>
                    <a:pt x="16725" y="11788"/>
                    <a:pt x="16725" y="1079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B7804B69-41C2-42B5-9BF9-BA9BF9C74499}"/>
                </a:ext>
              </a:extLst>
            </p:cNvPr>
            <p:cNvSpPr/>
            <p:nvPr/>
          </p:nvSpPr>
          <p:spPr>
            <a:xfrm>
              <a:off x="11518899" y="8483600"/>
              <a:ext cx="246848" cy="1826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17806" y="20383"/>
                  </a:moveTo>
                  <a:cubicBezTo>
                    <a:pt x="17762" y="20654"/>
                    <a:pt x="17695" y="20864"/>
                    <a:pt x="17606" y="21014"/>
                  </a:cubicBezTo>
                  <a:cubicBezTo>
                    <a:pt x="17517" y="21164"/>
                    <a:pt x="17395" y="21300"/>
                    <a:pt x="17218" y="21375"/>
                  </a:cubicBezTo>
                  <a:cubicBezTo>
                    <a:pt x="17051" y="21450"/>
                    <a:pt x="16829" y="21510"/>
                    <a:pt x="16563" y="21540"/>
                  </a:cubicBezTo>
                  <a:cubicBezTo>
                    <a:pt x="16296" y="21570"/>
                    <a:pt x="15952" y="21585"/>
                    <a:pt x="15542" y="21585"/>
                  </a:cubicBezTo>
                  <a:cubicBezTo>
                    <a:pt x="15075" y="21585"/>
                    <a:pt x="14709" y="21570"/>
                    <a:pt x="14421" y="21540"/>
                  </a:cubicBezTo>
                  <a:cubicBezTo>
                    <a:pt x="14143" y="21510"/>
                    <a:pt x="13921" y="21465"/>
                    <a:pt x="13755" y="21375"/>
                  </a:cubicBezTo>
                  <a:cubicBezTo>
                    <a:pt x="13588" y="21285"/>
                    <a:pt x="13477" y="21164"/>
                    <a:pt x="13399" y="21014"/>
                  </a:cubicBezTo>
                  <a:cubicBezTo>
                    <a:pt x="13322" y="20849"/>
                    <a:pt x="13266" y="20639"/>
                    <a:pt x="13233" y="20383"/>
                  </a:cubicBezTo>
                  <a:lnTo>
                    <a:pt x="10702" y="6834"/>
                  </a:lnTo>
                  <a:lnTo>
                    <a:pt x="10680" y="6834"/>
                  </a:lnTo>
                  <a:lnTo>
                    <a:pt x="8282" y="20383"/>
                  </a:lnTo>
                  <a:cubicBezTo>
                    <a:pt x="8238" y="20639"/>
                    <a:pt x="8182" y="20849"/>
                    <a:pt x="8116" y="20999"/>
                  </a:cubicBezTo>
                  <a:cubicBezTo>
                    <a:pt x="8038" y="21164"/>
                    <a:pt x="7927" y="21285"/>
                    <a:pt x="7772" y="21375"/>
                  </a:cubicBezTo>
                  <a:cubicBezTo>
                    <a:pt x="7616" y="21465"/>
                    <a:pt x="7394" y="21525"/>
                    <a:pt x="7128" y="21555"/>
                  </a:cubicBezTo>
                  <a:cubicBezTo>
                    <a:pt x="6851" y="21585"/>
                    <a:pt x="6495" y="21600"/>
                    <a:pt x="6051" y="21600"/>
                  </a:cubicBezTo>
                  <a:cubicBezTo>
                    <a:pt x="5574" y="21600"/>
                    <a:pt x="5208" y="21585"/>
                    <a:pt x="4919" y="21555"/>
                  </a:cubicBezTo>
                  <a:cubicBezTo>
                    <a:pt x="4642" y="21525"/>
                    <a:pt x="4420" y="21480"/>
                    <a:pt x="4253" y="21390"/>
                  </a:cubicBezTo>
                  <a:cubicBezTo>
                    <a:pt x="4087" y="21300"/>
                    <a:pt x="3976" y="21179"/>
                    <a:pt x="3898" y="21029"/>
                  </a:cubicBezTo>
                  <a:cubicBezTo>
                    <a:pt x="3820" y="20864"/>
                    <a:pt x="3765" y="20654"/>
                    <a:pt x="3709" y="20398"/>
                  </a:cubicBezTo>
                  <a:lnTo>
                    <a:pt x="124" y="1742"/>
                  </a:lnTo>
                  <a:cubicBezTo>
                    <a:pt x="46" y="1352"/>
                    <a:pt x="13" y="1036"/>
                    <a:pt x="2" y="811"/>
                  </a:cubicBezTo>
                  <a:cubicBezTo>
                    <a:pt x="-9" y="586"/>
                    <a:pt x="35" y="406"/>
                    <a:pt x="146" y="285"/>
                  </a:cubicBezTo>
                  <a:cubicBezTo>
                    <a:pt x="257" y="165"/>
                    <a:pt x="413" y="90"/>
                    <a:pt x="646" y="60"/>
                  </a:cubicBezTo>
                  <a:cubicBezTo>
                    <a:pt x="879" y="30"/>
                    <a:pt x="1201" y="15"/>
                    <a:pt x="1612" y="15"/>
                  </a:cubicBezTo>
                  <a:cubicBezTo>
                    <a:pt x="1989" y="15"/>
                    <a:pt x="2300" y="15"/>
                    <a:pt x="2522" y="45"/>
                  </a:cubicBezTo>
                  <a:cubicBezTo>
                    <a:pt x="2744" y="60"/>
                    <a:pt x="2910" y="105"/>
                    <a:pt x="3032" y="165"/>
                  </a:cubicBezTo>
                  <a:cubicBezTo>
                    <a:pt x="3143" y="225"/>
                    <a:pt x="3221" y="315"/>
                    <a:pt x="3265" y="436"/>
                  </a:cubicBezTo>
                  <a:cubicBezTo>
                    <a:pt x="3310" y="556"/>
                    <a:pt x="3343" y="706"/>
                    <a:pt x="3365" y="916"/>
                  </a:cubicBezTo>
                  <a:lnTo>
                    <a:pt x="6140" y="17289"/>
                  </a:lnTo>
                  <a:lnTo>
                    <a:pt x="6151" y="17289"/>
                  </a:lnTo>
                  <a:lnTo>
                    <a:pt x="9037" y="1036"/>
                  </a:lnTo>
                  <a:cubicBezTo>
                    <a:pt x="9071" y="826"/>
                    <a:pt x="9115" y="661"/>
                    <a:pt x="9170" y="526"/>
                  </a:cubicBezTo>
                  <a:cubicBezTo>
                    <a:pt x="9226" y="390"/>
                    <a:pt x="9315" y="285"/>
                    <a:pt x="9437" y="225"/>
                  </a:cubicBezTo>
                  <a:cubicBezTo>
                    <a:pt x="9559" y="150"/>
                    <a:pt x="9737" y="105"/>
                    <a:pt x="9959" y="75"/>
                  </a:cubicBezTo>
                  <a:cubicBezTo>
                    <a:pt x="10180" y="45"/>
                    <a:pt x="10469" y="30"/>
                    <a:pt x="10835" y="30"/>
                  </a:cubicBezTo>
                  <a:cubicBezTo>
                    <a:pt x="11224" y="30"/>
                    <a:pt x="11535" y="45"/>
                    <a:pt x="11768" y="60"/>
                  </a:cubicBezTo>
                  <a:cubicBezTo>
                    <a:pt x="12001" y="75"/>
                    <a:pt x="12178" y="135"/>
                    <a:pt x="12301" y="195"/>
                  </a:cubicBezTo>
                  <a:cubicBezTo>
                    <a:pt x="12423" y="255"/>
                    <a:pt x="12523" y="376"/>
                    <a:pt x="12578" y="496"/>
                  </a:cubicBezTo>
                  <a:cubicBezTo>
                    <a:pt x="12634" y="631"/>
                    <a:pt x="12678" y="811"/>
                    <a:pt x="12711" y="1021"/>
                  </a:cubicBezTo>
                  <a:lnTo>
                    <a:pt x="15686" y="17274"/>
                  </a:lnTo>
                  <a:lnTo>
                    <a:pt x="15708" y="17274"/>
                  </a:lnTo>
                  <a:lnTo>
                    <a:pt x="18483" y="946"/>
                  </a:lnTo>
                  <a:cubicBezTo>
                    <a:pt x="18505" y="766"/>
                    <a:pt x="18539" y="616"/>
                    <a:pt x="18583" y="496"/>
                  </a:cubicBezTo>
                  <a:cubicBezTo>
                    <a:pt x="18627" y="376"/>
                    <a:pt x="18705" y="270"/>
                    <a:pt x="18816" y="195"/>
                  </a:cubicBezTo>
                  <a:cubicBezTo>
                    <a:pt x="18927" y="120"/>
                    <a:pt x="19094" y="75"/>
                    <a:pt x="19304" y="45"/>
                  </a:cubicBezTo>
                  <a:cubicBezTo>
                    <a:pt x="19515" y="15"/>
                    <a:pt x="19815" y="0"/>
                    <a:pt x="20192" y="0"/>
                  </a:cubicBezTo>
                  <a:cubicBezTo>
                    <a:pt x="20548" y="0"/>
                    <a:pt x="20825" y="15"/>
                    <a:pt x="21025" y="45"/>
                  </a:cubicBezTo>
                  <a:cubicBezTo>
                    <a:pt x="21225" y="75"/>
                    <a:pt x="21369" y="150"/>
                    <a:pt x="21458" y="270"/>
                  </a:cubicBezTo>
                  <a:cubicBezTo>
                    <a:pt x="21547" y="391"/>
                    <a:pt x="21591" y="571"/>
                    <a:pt x="21569" y="811"/>
                  </a:cubicBezTo>
                  <a:cubicBezTo>
                    <a:pt x="21558" y="1051"/>
                    <a:pt x="21513" y="1367"/>
                    <a:pt x="21436" y="1773"/>
                  </a:cubicBezTo>
                  <a:lnTo>
                    <a:pt x="17806" y="20383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0BD6A84A-8669-4411-9EC0-052C61EDD2EC}"/>
                </a:ext>
              </a:extLst>
            </p:cNvPr>
            <p:cNvSpPr/>
            <p:nvPr/>
          </p:nvSpPr>
          <p:spPr>
            <a:xfrm>
              <a:off x="9944099" y="8826500"/>
              <a:ext cx="163071" cy="1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7"/>
                  </a:moveTo>
                  <a:cubicBezTo>
                    <a:pt x="21600" y="21015"/>
                    <a:pt x="21566" y="21112"/>
                    <a:pt x="21516" y="21190"/>
                  </a:cubicBezTo>
                  <a:cubicBezTo>
                    <a:pt x="21465" y="21288"/>
                    <a:pt x="21364" y="21346"/>
                    <a:pt x="21230" y="21405"/>
                  </a:cubicBezTo>
                  <a:cubicBezTo>
                    <a:pt x="21095" y="21463"/>
                    <a:pt x="20910" y="21502"/>
                    <a:pt x="20675" y="21541"/>
                  </a:cubicBezTo>
                  <a:cubicBezTo>
                    <a:pt x="20439" y="21580"/>
                    <a:pt x="20153" y="21600"/>
                    <a:pt x="19800" y="21600"/>
                  </a:cubicBezTo>
                  <a:cubicBezTo>
                    <a:pt x="19464" y="21600"/>
                    <a:pt x="19178" y="21580"/>
                    <a:pt x="18942" y="21541"/>
                  </a:cubicBezTo>
                  <a:cubicBezTo>
                    <a:pt x="18707" y="21502"/>
                    <a:pt x="18538" y="21463"/>
                    <a:pt x="18404" y="21405"/>
                  </a:cubicBezTo>
                  <a:cubicBezTo>
                    <a:pt x="18269" y="21346"/>
                    <a:pt x="18168" y="21288"/>
                    <a:pt x="18118" y="21190"/>
                  </a:cubicBezTo>
                  <a:cubicBezTo>
                    <a:pt x="18067" y="21112"/>
                    <a:pt x="18034" y="20995"/>
                    <a:pt x="18034" y="20897"/>
                  </a:cubicBezTo>
                  <a:lnTo>
                    <a:pt x="18034" y="3415"/>
                  </a:lnTo>
                  <a:lnTo>
                    <a:pt x="18000" y="3415"/>
                  </a:lnTo>
                  <a:lnTo>
                    <a:pt x="12634" y="20878"/>
                  </a:lnTo>
                  <a:cubicBezTo>
                    <a:pt x="12600" y="21015"/>
                    <a:pt x="12533" y="21132"/>
                    <a:pt x="12449" y="21229"/>
                  </a:cubicBezTo>
                  <a:cubicBezTo>
                    <a:pt x="12365" y="21327"/>
                    <a:pt x="12247" y="21405"/>
                    <a:pt x="12095" y="21463"/>
                  </a:cubicBezTo>
                  <a:cubicBezTo>
                    <a:pt x="11944" y="21522"/>
                    <a:pt x="11759" y="21561"/>
                    <a:pt x="11523" y="21561"/>
                  </a:cubicBezTo>
                  <a:cubicBezTo>
                    <a:pt x="11288" y="21580"/>
                    <a:pt x="11019" y="21580"/>
                    <a:pt x="10699" y="21580"/>
                  </a:cubicBezTo>
                  <a:cubicBezTo>
                    <a:pt x="10379" y="21580"/>
                    <a:pt x="10093" y="21561"/>
                    <a:pt x="9875" y="21541"/>
                  </a:cubicBezTo>
                  <a:cubicBezTo>
                    <a:pt x="9639" y="21522"/>
                    <a:pt x="9454" y="21463"/>
                    <a:pt x="9303" y="21405"/>
                  </a:cubicBezTo>
                  <a:cubicBezTo>
                    <a:pt x="9151" y="21346"/>
                    <a:pt x="9034" y="21268"/>
                    <a:pt x="8949" y="21171"/>
                  </a:cubicBezTo>
                  <a:cubicBezTo>
                    <a:pt x="8865" y="21093"/>
                    <a:pt x="8815" y="20975"/>
                    <a:pt x="8781" y="20858"/>
                  </a:cubicBezTo>
                  <a:lnTo>
                    <a:pt x="3600" y="3395"/>
                  </a:lnTo>
                  <a:lnTo>
                    <a:pt x="3566" y="3395"/>
                  </a:lnTo>
                  <a:lnTo>
                    <a:pt x="3566" y="20878"/>
                  </a:lnTo>
                  <a:cubicBezTo>
                    <a:pt x="3566" y="20995"/>
                    <a:pt x="3533" y="21093"/>
                    <a:pt x="3482" y="21171"/>
                  </a:cubicBezTo>
                  <a:cubicBezTo>
                    <a:pt x="3432" y="21268"/>
                    <a:pt x="3331" y="21327"/>
                    <a:pt x="3196" y="21385"/>
                  </a:cubicBezTo>
                  <a:cubicBezTo>
                    <a:pt x="3045" y="21444"/>
                    <a:pt x="2877" y="21483"/>
                    <a:pt x="2641" y="21522"/>
                  </a:cubicBezTo>
                  <a:cubicBezTo>
                    <a:pt x="2422" y="21561"/>
                    <a:pt x="2120" y="21580"/>
                    <a:pt x="1783" y="21580"/>
                  </a:cubicBezTo>
                  <a:cubicBezTo>
                    <a:pt x="1447" y="21580"/>
                    <a:pt x="1161" y="21561"/>
                    <a:pt x="925" y="21522"/>
                  </a:cubicBezTo>
                  <a:cubicBezTo>
                    <a:pt x="690" y="21483"/>
                    <a:pt x="505" y="21444"/>
                    <a:pt x="370" y="21385"/>
                  </a:cubicBezTo>
                  <a:cubicBezTo>
                    <a:pt x="235" y="21327"/>
                    <a:pt x="135" y="21268"/>
                    <a:pt x="84" y="21171"/>
                  </a:cubicBezTo>
                  <a:cubicBezTo>
                    <a:pt x="34" y="21093"/>
                    <a:pt x="0" y="20976"/>
                    <a:pt x="0" y="20878"/>
                  </a:cubicBezTo>
                  <a:lnTo>
                    <a:pt x="0" y="1736"/>
                  </a:lnTo>
                  <a:cubicBezTo>
                    <a:pt x="0" y="1171"/>
                    <a:pt x="135" y="741"/>
                    <a:pt x="387" y="449"/>
                  </a:cubicBezTo>
                  <a:cubicBezTo>
                    <a:pt x="639" y="156"/>
                    <a:pt x="992" y="0"/>
                    <a:pt x="1413" y="0"/>
                  </a:cubicBezTo>
                  <a:lnTo>
                    <a:pt x="3869" y="0"/>
                  </a:lnTo>
                  <a:cubicBezTo>
                    <a:pt x="4307" y="0"/>
                    <a:pt x="4677" y="39"/>
                    <a:pt x="4996" y="117"/>
                  </a:cubicBezTo>
                  <a:cubicBezTo>
                    <a:pt x="5316" y="195"/>
                    <a:pt x="5585" y="332"/>
                    <a:pt x="5820" y="527"/>
                  </a:cubicBezTo>
                  <a:cubicBezTo>
                    <a:pt x="6056" y="722"/>
                    <a:pt x="6241" y="976"/>
                    <a:pt x="6392" y="1288"/>
                  </a:cubicBezTo>
                  <a:cubicBezTo>
                    <a:pt x="6544" y="1600"/>
                    <a:pt x="6678" y="1990"/>
                    <a:pt x="6796" y="2459"/>
                  </a:cubicBezTo>
                  <a:lnTo>
                    <a:pt x="10800" y="15259"/>
                  </a:lnTo>
                  <a:lnTo>
                    <a:pt x="10850" y="15259"/>
                  </a:lnTo>
                  <a:lnTo>
                    <a:pt x="15005" y="2498"/>
                  </a:lnTo>
                  <a:cubicBezTo>
                    <a:pt x="15123" y="2029"/>
                    <a:pt x="15258" y="1639"/>
                    <a:pt x="15409" y="1327"/>
                  </a:cubicBezTo>
                  <a:cubicBezTo>
                    <a:pt x="15561" y="1015"/>
                    <a:pt x="15729" y="742"/>
                    <a:pt x="15931" y="546"/>
                  </a:cubicBezTo>
                  <a:cubicBezTo>
                    <a:pt x="16133" y="351"/>
                    <a:pt x="16351" y="215"/>
                    <a:pt x="16620" y="117"/>
                  </a:cubicBezTo>
                  <a:cubicBezTo>
                    <a:pt x="16889" y="39"/>
                    <a:pt x="17192" y="0"/>
                    <a:pt x="17546" y="0"/>
                  </a:cubicBezTo>
                  <a:lnTo>
                    <a:pt x="20086" y="0"/>
                  </a:lnTo>
                  <a:cubicBezTo>
                    <a:pt x="20338" y="0"/>
                    <a:pt x="20574" y="39"/>
                    <a:pt x="20759" y="117"/>
                  </a:cubicBezTo>
                  <a:cubicBezTo>
                    <a:pt x="20944" y="195"/>
                    <a:pt x="21095" y="312"/>
                    <a:pt x="21213" y="449"/>
                  </a:cubicBezTo>
                  <a:cubicBezTo>
                    <a:pt x="21331" y="605"/>
                    <a:pt x="21415" y="781"/>
                    <a:pt x="21482" y="995"/>
                  </a:cubicBezTo>
                  <a:cubicBezTo>
                    <a:pt x="21549" y="1210"/>
                    <a:pt x="21583" y="1464"/>
                    <a:pt x="21583" y="1737"/>
                  </a:cubicBezTo>
                  <a:lnTo>
                    <a:pt x="21583" y="20897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E0F88CC9-0189-4A3B-8574-C3474EE166D9}"/>
                </a:ext>
              </a:extLst>
            </p:cNvPr>
            <p:cNvSpPr/>
            <p:nvPr/>
          </p:nvSpPr>
          <p:spPr>
            <a:xfrm>
              <a:off x="10134600" y="8826500"/>
              <a:ext cx="132335" cy="144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63"/>
                  </a:moveTo>
                  <a:cubicBezTo>
                    <a:pt x="21600" y="12286"/>
                    <a:pt x="21372" y="13838"/>
                    <a:pt x="20895" y="15201"/>
                  </a:cubicBezTo>
                  <a:cubicBezTo>
                    <a:pt x="20418" y="16564"/>
                    <a:pt x="19734" y="17719"/>
                    <a:pt x="18801" y="18666"/>
                  </a:cubicBezTo>
                  <a:cubicBezTo>
                    <a:pt x="17869" y="19612"/>
                    <a:pt x="16729" y="20332"/>
                    <a:pt x="15360" y="20843"/>
                  </a:cubicBezTo>
                  <a:cubicBezTo>
                    <a:pt x="13992" y="21354"/>
                    <a:pt x="12396" y="21600"/>
                    <a:pt x="10613" y="21600"/>
                  </a:cubicBezTo>
                  <a:cubicBezTo>
                    <a:pt x="8831" y="21600"/>
                    <a:pt x="7297" y="21392"/>
                    <a:pt x="5970" y="20956"/>
                  </a:cubicBezTo>
                  <a:cubicBezTo>
                    <a:pt x="4643" y="20540"/>
                    <a:pt x="3545" y="19877"/>
                    <a:pt x="2653" y="19006"/>
                  </a:cubicBezTo>
                  <a:cubicBezTo>
                    <a:pt x="1762" y="18136"/>
                    <a:pt x="1119" y="17038"/>
                    <a:pt x="663" y="15694"/>
                  </a:cubicBezTo>
                  <a:cubicBezTo>
                    <a:pt x="228" y="14349"/>
                    <a:pt x="0" y="12759"/>
                    <a:pt x="0" y="10923"/>
                  </a:cubicBezTo>
                  <a:cubicBezTo>
                    <a:pt x="0" y="9238"/>
                    <a:pt x="228" y="7724"/>
                    <a:pt x="705" y="6380"/>
                  </a:cubicBezTo>
                  <a:cubicBezTo>
                    <a:pt x="1182" y="5036"/>
                    <a:pt x="1866" y="3881"/>
                    <a:pt x="2799" y="2934"/>
                  </a:cubicBezTo>
                  <a:cubicBezTo>
                    <a:pt x="3731" y="1988"/>
                    <a:pt x="4871" y="1268"/>
                    <a:pt x="6240" y="757"/>
                  </a:cubicBezTo>
                  <a:cubicBezTo>
                    <a:pt x="7608" y="246"/>
                    <a:pt x="9204" y="0"/>
                    <a:pt x="11007" y="0"/>
                  </a:cubicBezTo>
                  <a:cubicBezTo>
                    <a:pt x="12728" y="0"/>
                    <a:pt x="14262" y="208"/>
                    <a:pt x="15589" y="625"/>
                  </a:cubicBezTo>
                  <a:cubicBezTo>
                    <a:pt x="16915" y="1041"/>
                    <a:pt x="18014" y="1685"/>
                    <a:pt x="18905" y="2556"/>
                  </a:cubicBezTo>
                  <a:cubicBezTo>
                    <a:pt x="19797" y="3427"/>
                    <a:pt x="20460" y="4524"/>
                    <a:pt x="20916" y="5850"/>
                  </a:cubicBezTo>
                  <a:cubicBezTo>
                    <a:pt x="21372" y="7175"/>
                    <a:pt x="21600" y="8746"/>
                    <a:pt x="21600" y="10563"/>
                  </a:cubicBezTo>
                  <a:close/>
                  <a:moveTo>
                    <a:pt x="16729" y="10772"/>
                  </a:moveTo>
                  <a:cubicBezTo>
                    <a:pt x="16729" y="9674"/>
                    <a:pt x="16625" y="8689"/>
                    <a:pt x="16438" y="7781"/>
                  </a:cubicBezTo>
                  <a:cubicBezTo>
                    <a:pt x="16252" y="6872"/>
                    <a:pt x="15920" y="6115"/>
                    <a:pt x="15485" y="5471"/>
                  </a:cubicBezTo>
                  <a:cubicBezTo>
                    <a:pt x="15029" y="4827"/>
                    <a:pt x="14427" y="4335"/>
                    <a:pt x="13681" y="3994"/>
                  </a:cubicBezTo>
                  <a:cubicBezTo>
                    <a:pt x="12935" y="3654"/>
                    <a:pt x="11981" y="3464"/>
                    <a:pt x="10862" y="3464"/>
                  </a:cubicBezTo>
                  <a:cubicBezTo>
                    <a:pt x="9722" y="3464"/>
                    <a:pt x="8768" y="3654"/>
                    <a:pt x="8001" y="4051"/>
                  </a:cubicBezTo>
                  <a:cubicBezTo>
                    <a:pt x="7234" y="4449"/>
                    <a:pt x="6613" y="4960"/>
                    <a:pt x="6156" y="5622"/>
                  </a:cubicBezTo>
                  <a:cubicBezTo>
                    <a:pt x="5680" y="6285"/>
                    <a:pt x="5348" y="7042"/>
                    <a:pt x="5161" y="7913"/>
                  </a:cubicBezTo>
                  <a:cubicBezTo>
                    <a:pt x="4975" y="8784"/>
                    <a:pt x="4871" y="9711"/>
                    <a:pt x="4871" y="10696"/>
                  </a:cubicBezTo>
                  <a:cubicBezTo>
                    <a:pt x="4871" y="11832"/>
                    <a:pt x="4975" y="12854"/>
                    <a:pt x="5161" y="13763"/>
                  </a:cubicBezTo>
                  <a:cubicBezTo>
                    <a:pt x="5348" y="14671"/>
                    <a:pt x="5659" y="15447"/>
                    <a:pt x="6115" y="16091"/>
                  </a:cubicBezTo>
                  <a:cubicBezTo>
                    <a:pt x="6571" y="16735"/>
                    <a:pt x="7152" y="17227"/>
                    <a:pt x="7919" y="17568"/>
                  </a:cubicBezTo>
                  <a:cubicBezTo>
                    <a:pt x="8685" y="17908"/>
                    <a:pt x="9618" y="18079"/>
                    <a:pt x="10758" y="18079"/>
                  </a:cubicBezTo>
                  <a:cubicBezTo>
                    <a:pt x="11899" y="18079"/>
                    <a:pt x="12852" y="17889"/>
                    <a:pt x="13619" y="17492"/>
                  </a:cubicBezTo>
                  <a:cubicBezTo>
                    <a:pt x="14386" y="17094"/>
                    <a:pt x="15008" y="16583"/>
                    <a:pt x="15464" y="15921"/>
                  </a:cubicBezTo>
                  <a:cubicBezTo>
                    <a:pt x="15941" y="15258"/>
                    <a:pt x="16273" y="14482"/>
                    <a:pt x="16459" y="13592"/>
                  </a:cubicBezTo>
                  <a:cubicBezTo>
                    <a:pt x="16646" y="12721"/>
                    <a:pt x="16729" y="11775"/>
                    <a:pt x="16729" y="1077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F8416826-3F51-4FDC-B86C-114643B9AD52}"/>
                </a:ext>
              </a:extLst>
            </p:cNvPr>
            <p:cNvSpPr/>
            <p:nvPr/>
          </p:nvSpPr>
          <p:spPr>
            <a:xfrm>
              <a:off x="10287000" y="8826500"/>
              <a:ext cx="114935" cy="140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64"/>
                  </a:moveTo>
                  <a:cubicBezTo>
                    <a:pt x="21600" y="20217"/>
                    <a:pt x="21552" y="20451"/>
                    <a:pt x="21433" y="20646"/>
                  </a:cubicBezTo>
                  <a:cubicBezTo>
                    <a:pt x="21314" y="20840"/>
                    <a:pt x="21170" y="21016"/>
                    <a:pt x="21003" y="21132"/>
                  </a:cubicBezTo>
                  <a:cubicBezTo>
                    <a:pt x="20836" y="21249"/>
                    <a:pt x="20598" y="21366"/>
                    <a:pt x="20359" y="21425"/>
                  </a:cubicBezTo>
                  <a:cubicBezTo>
                    <a:pt x="20120" y="21483"/>
                    <a:pt x="19858" y="21522"/>
                    <a:pt x="19595" y="21522"/>
                  </a:cubicBezTo>
                  <a:lnTo>
                    <a:pt x="17328" y="21522"/>
                  </a:lnTo>
                  <a:cubicBezTo>
                    <a:pt x="16850" y="21522"/>
                    <a:pt x="16445" y="21483"/>
                    <a:pt x="16110" y="21405"/>
                  </a:cubicBezTo>
                  <a:cubicBezTo>
                    <a:pt x="15776" y="21327"/>
                    <a:pt x="15442" y="21191"/>
                    <a:pt x="15156" y="20977"/>
                  </a:cubicBezTo>
                  <a:cubicBezTo>
                    <a:pt x="14869" y="20782"/>
                    <a:pt x="14583" y="20490"/>
                    <a:pt x="14320" y="20159"/>
                  </a:cubicBezTo>
                  <a:cubicBezTo>
                    <a:pt x="14058" y="19808"/>
                    <a:pt x="13748" y="19360"/>
                    <a:pt x="13413" y="18815"/>
                  </a:cubicBezTo>
                  <a:lnTo>
                    <a:pt x="6874" y="8784"/>
                  </a:lnTo>
                  <a:cubicBezTo>
                    <a:pt x="6492" y="8180"/>
                    <a:pt x="6110" y="7538"/>
                    <a:pt x="5728" y="6856"/>
                  </a:cubicBezTo>
                  <a:cubicBezTo>
                    <a:pt x="5346" y="6174"/>
                    <a:pt x="4988" y="5493"/>
                    <a:pt x="4678" y="4850"/>
                  </a:cubicBezTo>
                  <a:lnTo>
                    <a:pt x="4630" y="4850"/>
                  </a:lnTo>
                  <a:cubicBezTo>
                    <a:pt x="4678" y="5648"/>
                    <a:pt x="4726" y="6447"/>
                    <a:pt x="4749" y="7226"/>
                  </a:cubicBezTo>
                  <a:cubicBezTo>
                    <a:pt x="4773" y="8024"/>
                    <a:pt x="4797" y="8823"/>
                    <a:pt x="4797" y="9661"/>
                  </a:cubicBezTo>
                  <a:lnTo>
                    <a:pt x="4797" y="20879"/>
                  </a:lnTo>
                  <a:cubicBezTo>
                    <a:pt x="4797" y="20996"/>
                    <a:pt x="4749" y="21093"/>
                    <a:pt x="4678" y="21171"/>
                  </a:cubicBezTo>
                  <a:cubicBezTo>
                    <a:pt x="4606" y="21269"/>
                    <a:pt x="4463" y="21327"/>
                    <a:pt x="4296" y="21405"/>
                  </a:cubicBezTo>
                  <a:cubicBezTo>
                    <a:pt x="4105" y="21464"/>
                    <a:pt x="3867" y="21522"/>
                    <a:pt x="3556" y="21542"/>
                  </a:cubicBezTo>
                  <a:cubicBezTo>
                    <a:pt x="3246" y="21581"/>
                    <a:pt x="2840" y="21600"/>
                    <a:pt x="2363" y="21600"/>
                  </a:cubicBezTo>
                  <a:cubicBezTo>
                    <a:pt x="1885" y="21600"/>
                    <a:pt x="1504" y="21581"/>
                    <a:pt x="1193" y="21542"/>
                  </a:cubicBezTo>
                  <a:cubicBezTo>
                    <a:pt x="883" y="21503"/>
                    <a:pt x="644" y="21464"/>
                    <a:pt x="453" y="21405"/>
                  </a:cubicBezTo>
                  <a:cubicBezTo>
                    <a:pt x="286" y="21347"/>
                    <a:pt x="167" y="21269"/>
                    <a:pt x="95" y="21171"/>
                  </a:cubicBezTo>
                  <a:cubicBezTo>
                    <a:pt x="24" y="21094"/>
                    <a:pt x="0" y="20977"/>
                    <a:pt x="0" y="20879"/>
                  </a:cubicBezTo>
                  <a:lnTo>
                    <a:pt x="0" y="1597"/>
                  </a:lnTo>
                  <a:cubicBezTo>
                    <a:pt x="0" y="1071"/>
                    <a:pt x="191" y="682"/>
                    <a:pt x="549" y="429"/>
                  </a:cubicBezTo>
                  <a:cubicBezTo>
                    <a:pt x="931" y="175"/>
                    <a:pt x="1384" y="39"/>
                    <a:pt x="1909" y="39"/>
                  </a:cubicBezTo>
                  <a:lnTo>
                    <a:pt x="4773" y="39"/>
                  </a:lnTo>
                  <a:cubicBezTo>
                    <a:pt x="5299" y="39"/>
                    <a:pt x="5728" y="78"/>
                    <a:pt x="6062" y="156"/>
                  </a:cubicBezTo>
                  <a:cubicBezTo>
                    <a:pt x="6396" y="234"/>
                    <a:pt x="6731" y="351"/>
                    <a:pt x="7017" y="506"/>
                  </a:cubicBezTo>
                  <a:cubicBezTo>
                    <a:pt x="7303" y="662"/>
                    <a:pt x="7566" y="896"/>
                    <a:pt x="7805" y="1188"/>
                  </a:cubicBezTo>
                  <a:cubicBezTo>
                    <a:pt x="8043" y="1480"/>
                    <a:pt x="8306" y="1850"/>
                    <a:pt x="8545" y="2279"/>
                  </a:cubicBezTo>
                  <a:lnTo>
                    <a:pt x="13652" y="10108"/>
                  </a:lnTo>
                  <a:cubicBezTo>
                    <a:pt x="13939" y="10576"/>
                    <a:pt x="14249" y="11043"/>
                    <a:pt x="14535" y="11511"/>
                  </a:cubicBezTo>
                  <a:cubicBezTo>
                    <a:pt x="14822" y="11978"/>
                    <a:pt x="15108" y="12426"/>
                    <a:pt x="15371" y="12894"/>
                  </a:cubicBezTo>
                  <a:cubicBezTo>
                    <a:pt x="15633" y="13361"/>
                    <a:pt x="15896" y="13809"/>
                    <a:pt x="16158" y="14238"/>
                  </a:cubicBezTo>
                  <a:cubicBezTo>
                    <a:pt x="16421" y="14686"/>
                    <a:pt x="16660" y="15114"/>
                    <a:pt x="16898" y="15562"/>
                  </a:cubicBezTo>
                  <a:lnTo>
                    <a:pt x="16922" y="15562"/>
                  </a:lnTo>
                  <a:cubicBezTo>
                    <a:pt x="16874" y="14783"/>
                    <a:pt x="16850" y="13984"/>
                    <a:pt x="16827" y="13147"/>
                  </a:cubicBezTo>
                  <a:cubicBezTo>
                    <a:pt x="16803" y="12309"/>
                    <a:pt x="16803" y="11511"/>
                    <a:pt x="16803" y="10751"/>
                  </a:cubicBezTo>
                  <a:lnTo>
                    <a:pt x="16803" y="701"/>
                  </a:lnTo>
                  <a:cubicBezTo>
                    <a:pt x="16803" y="584"/>
                    <a:pt x="16851" y="487"/>
                    <a:pt x="16922" y="409"/>
                  </a:cubicBezTo>
                  <a:cubicBezTo>
                    <a:pt x="16994" y="331"/>
                    <a:pt x="17137" y="253"/>
                    <a:pt x="17328" y="175"/>
                  </a:cubicBezTo>
                  <a:cubicBezTo>
                    <a:pt x="17519" y="97"/>
                    <a:pt x="17757" y="58"/>
                    <a:pt x="18068" y="39"/>
                  </a:cubicBezTo>
                  <a:cubicBezTo>
                    <a:pt x="18378" y="19"/>
                    <a:pt x="18784" y="0"/>
                    <a:pt x="19261" y="0"/>
                  </a:cubicBezTo>
                  <a:cubicBezTo>
                    <a:pt x="19715" y="0"/>
                    <a:pt x="20096" y="19"/>
                    <a:pt x="20407" y="39"/>
                  </a:cubicBezTo>
                  <a:cubicBezTo>
                    <a:pt x="20717" y="58"/>
                    <a:pt x="20956" y="117"/>
                    <a:pt x="21123" y="175"/>
                  </a:cubicBezTo>
                  <a:cubicBezTo>
                    <a:pt x="21290" y="234"/>
                    <a:pt x="21409" y="312"/>
                    <a:pt x="21481" y="409"/>
                  </a:cubicBezTo>
                  <a:cubicBezTo>
                    <a:pt x="21552" y="506"/>
                    <a:pt x="21576" y="604"/>
                    <a:pt x="21576" y="701"/>
                  </a:cubicBezTo>
                  <a:lnTo>
                    <a:pt x="21576" y="1996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7" name="Shape">
              <a:extLst>
                <a:ext uri="{FF2B5EF4-FFF2-40B4-BE49-F238E27FC236}">
                  <a16:creationId xmlns:a16="http://schemas.microsoft.com/office/drawing/2014/main" id="{6FCB08A1-AA99-4558-8E71-D30D66717E0B}"/>
                </a:ext>
              </a:extLst>
            </p:cNvPr>
            <p:cNvSpPr/>
            <p:nvPr/>
          </p:nvSpPr>
          <p:spPr>
            <a:xfrm>
              <a:off x="10439399" y="8826499"/>
              <a:ext cx="82805" cy="139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89"/>
                    <a:pt x="21567" y="20463"/>
                    <a:pt x="21534" y="20679"/>
                  </a:cubicBezTo>
                  <a:cubicBezTo>
                    <a:pt x="21501" y="20894"/>
                    <a:pt x="21401" y="21071"/>
                    <a:pt x="21335" y="21208"/>
                  </a:cubicBezTo>
                  <a:cubicBezTo>
                    <a:pt x="21235" y="21345"/>
                    <a:pt x="21136" y="21443"/>
                    <a:pt x="20971" y="21502"/>
                  </a:cubicBezTo>
                  <a:cubicBezTo>
                    <a:pt x="20838" y="21561"/>
                    <a:pt x="20672" y="21600"/>
                    <a:pt x="20507" y="21600"/>
                  </a:cubicBezTo>
                  <a:lnTo>
                    <a:pt x="2186" y="21600"/>
                  </a:lnTo>
                  <a:cubicBezTo>
                    <a:pt x="1557" y="21600"/>
                    <a:pt x="1060" y="21482"/>
                    <a:pt x="629" y="21267"/>
                  </a:cubicBezTo>
                  <a:cubicBezTo>
                    <a:pt x="199" y="21051"/>
                    <a:pt x="0" y="20698"/>
                    <a:pt x="0" y="20208"/>
                  </a:cubicBezTo>
                  <a:lnTo>
                    <a:pt x="0" y="1392"/>
                  </a:lnTo>
                  <a:cubicBezTo>
                    <a:pt x="0" y="902"/>
                    <a:pt x="199" y="549"/>
                    <a:pt x="629" y="333"/>
                  </a:cubicBezTo>
                  <a:cubicBezTo>
                    <a:pt x="1060" y="118"/>
                    <a:pt x="1590" y="0"/>
                    <a:pt x="2186" y="0"/>
                  </a:cubicBezTo>
                  <a:lnTo>
                    <a:pt x="20407" y="0"/>
                  </a:lnTo>
                  <a:cubicBezTo>
                    <a:pt x="20573" y="0"/>
                    <a:pt x="20738" y="20"/>
                    <a:pt x="20871" y="78"/>
                  </a:cubicBezTo>
                  <a:cubicBezTo>
                    <a:pt x="21004" y="137"/>
                    <a:pt x="21103" y="235"/>
                    <a:pt x="21202" y="372"/>
                  </a:cubicBezTo>
                  <a:cubicBezTo>
                    <a:pt x="21302" y="510"/>
                    <a:pt x="21368" y="686"/>
                    <a:pt x="21401" y="902"/>
                  </a:cubicBezTo>
                  <a:cubicBezTo>
                    <a:pt x="21434" y="1117"/>
                    <a:pt x="21467" y="1392"/>
                    <a:pt x="21467" y="1725"/>
                  </a:cubicBezTo>
                  <a:cubicBezTo>
                    <a:pt x="21467" y="2038"/>
                    <a:pt x="21434" y="2293"/>
                    <a:pt x="21401" y="2509"/>
                  </a:cubicBezTo>
                  <a:cubicBezTo>
                    <a:pt x="21368" y="2725"/>
                    <a:pt x="21269" y="2901"/>
                    <a:pt x="21202" y="3038"/>
                  </a:cubicBezTo>
                  <a:cubicBezTo>
                    <a:pt x="21103" y="3175"/>
                    <a:pt x="21004" y="3273"/>
                    <a:pt x="20871" y="3332"/>
                  </a:cubicBezTo>
                  <a:cubicBezTo>
                    <a:pt x="20739" y="3391"/>
                    <a:pt x="20606" y="3430"/>
                    <a:pt x="20407" y="3430"/>
                  </a:cubicBezTo>
                  <a:lnTo>
                    <a:pt x="7388" y="3430"/>
                  </a:lnTo>
                  <a:lnTo>
                    <a:pt x="7388" y="8703"/>
                  </a:lnTo>
                  <a:lnTo>
                    <a:pt x="18420" y="8703"/>
                  </a:lnTo>
                  <a:cubicBezTo>
                    <a:pt x="18585" y="8703"/>
                    <a:pt x="18751" y="8742"/>
                    <a:pt x="18883" y="8801"/>
                  </a:cubicBezTo>
                  <a:cubicBezTo>
                    <a:pt x="19016" y="8860"/>
                    <a:pt x="19149" y="8958"/>
                    <a:pt x="19248" y="9075"/>
                  </a:cubicBezTo>
                  <a:cubicBezTo>
                    <a:pt x="19347" y="9193"/>
                    <a:pt x="19413" y="9369"/>
                    <a:pt x="19447" y="9585"/>
                  </a:cubicBezTo>
                  <a:cubicBezTo>
                    <a:pt x="19480" y="9801"/>
                    <a:pt x="19513" y="10075"/>
                    <a:pt x="19513" y="10369"/>
                  </a:cubicBezTo>
                  <a:cubicBezTo>
                    <a:pt x="19513" y="10702"/>
                    <a:pt x="19480" y="10957"/>
                    <a:pt x="19447" y="11173"/>
                  </a:cubicBezTo>
                  <a:cubicBezTo>
                    <a:pt x="19413" y="11388"/>
                    <a:pt x="19314" y="11545"/>
                    <a:pt x="19248" y="11682"/>
                  </a:cubicBezTo>
                  <a:cubicBezTo>
                    <a:pt x="19181" y="11820"/>
                    <a:pt x="19049" y="11898"/>
                    <a:pt x="18883" y="11957"/>
                  </a:cubicBezTo>
                  <a:cubicBezTo>
                    <a:pt x="18751" y="12016"/>
                    <a:pt x="18585" y="12035"/>
                    <a:pt x="18420" y="12035"/>
                  </a:cubicBezTo>
                  <a:lnTo>
                    <a:pt x="7388" y="12035"/>
                  </a:lnTo>
                  <a:lnTo>
                    <a:pt x="7388" y="18170"/>
                  </a:lnTo>
                  <a:lnTo>
                    <a:pt x="20507" y="18170"/>
                  </a:lnTo>
                  <a:cubicBezTo>
                    <a:pt x="20672" y="18170"/>
                    <a:pt x="20838" y="18209"/>
                    <a:pt x="20971" y="18268"/>
                  </a:cubicBezTo>
                  <a:cubicBezTo>
                    <a:pt x="21103" y="18327"/>
                    <a:pt x="21236" y="18425"/>
                    <a:pt x="21335" y="18562"/>
                  </a:cubicBezTo>
                  <a:cubicBezTo>
                    <a:pt x="21434" y="18699"/>
                    <a:pt x="21501" y="18875"/>
                    <a:pt x="21534" y="19091"/>
                  </a:cubicBezTo>
                  <a:cubicBezTo>
                    <a:pt x="21567" y="19307"/>
                    <a:pt x="21600" y="19562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8" name="Shape">
              <a:extLst>
                <a:ext uri="{FF2B5EF4-FFF2-40B4-BE49-F238E27FC236}">
                  <a16:creationId xmlns:a16="http://schemas.microsoft.com/office/drawing/2014/main" id="{900D30DD-5559-4667-A715-717DD91D2F3E}"/>
                </a:ext>
              </a:extLst>
            </p:cNvPr>
            <p:cNvSpPr/>
            <p:nvPr/>
          </p:nvSpPr>
          <p:spPr>
            <a:xfrm>
              <a:off x="10528299" y="8826500"/>
              <a:ext cx="110714" cy="141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13488" y="13376"/>
                  </a:moveTo>
                  <a:lnTo>
                    <a:pt x="13488" y="20900"/>
                  </a:lnTo>
                  <a:cubicBezTo>
                    <a:pt x="13488" y="21017"/>
                    <a:pt x="13438" y="21114"/>
                    <a:pt x="13340" y="21192"/>
                  </a:cubicBezTo>
                  <a:cubicBezTo>
                    <a:pt x="13241" y="21289"/>
                    <a:pt x="13093" y="21347"/>
                    <a:pt x="12895" y="21406"/>
                  </a:cubicBezTo>
                  <a:cubicBezTo>
                    <a:pt x="12698" y="21464"/>
                    <a:pt x="12402" y="21503"/>
                    <a:pt x="12056" y="21542"/>
                  </a:cubicBezTo>
                  <a:cubicBezTo>
                    <a:pt x="11710" y="21581"/>
                    <a:pt x="11266" y="21600"/>
                    <a:pt x="10723" y="21600"/>
                  </a:cubicBezTo>
                  <a:cubicBezTo>
                    <a:pt x="10180" y="21600"/>
                    <a:pt x="9736" y="21581"/>
                    <a:pt x="9390" y="21542"/>
                  </a:cubicBezTo>
                  <a:cubicBezTo>
                    <a:pt x="9044" y="21503"/>
                    <a:pt x="8748" y="21464"/>
                    <a:pt x="8551" y="21406"/>
                  </a:cubicBezTo>
                  <a:cubicBezTo>
                    <a:pt x="8328" y="21347"/>
                    <a:pt x="8180" y="21289"/>
                    <a:pt x="8106" y="21192"/>
                  </a:cubicBezTo>
                  <a:cubicBezTo>
                    <a:pt x="8032" y="21114"/>
                    <a:pt x="7983" y="20997"/>
                    <a:pt x="7983" y="20900"/>
                  </a:cubicBezTo>
                  <a:lnTo>
                    <a:pt x="7983" y="13376"/>
                  </a:lnTo>
                  <a:lnTo>
                    <a:pt x="553" y="1711"/>
                  </a:lnTo>
                  <a:cubicBezTo>
                    <a:pt x="281" y="1303"/>
                    <a:pt x="108" y="992"/>
                    <a:pt x="34" y="758"/>
                  </a:cubicBezTo>
                  <a:cubicBezTo>
                    <a:pt x="-40" y="525"/>
                    <a:pt x="9" y="369"/>
                    <a:pt x="158" y="253"/>
                  </a:cubicBezTo>
                  <a:cubicBezTo>
                    <a:pt x="306" y="136"/>
                    <a:pt x="627" y="58"/>
                    <a:pt x="1046" y="39"/>
                  </a:cubicBezTo>
                  <a:cubicBezTo>
                    <a:pt x="1491" y="19"/>
                    <a:pt x="2083" y="0"/>
                    <a:pt x="2848" y="0"/>
                  </a:cubicBezTo>
                  <a:cubicBezTo>
                    <a:pt x="3490" y="0"/>
                    <a:pt x="4008" y="19"/>
                    <a:pt x="4403" y="39"/>
                  </a:cubicBezTo>
                  <a:cubicBezTo>
                    <a:pt x="4798" y="58"/>
                    <a:pt x="5095" y="97"/>
                    <a:pt x="5317" y="156"/>
                  </a:cubicBezTo>
                  <a:cubicBezTo>
                    <a:pt x="5539" y="214"/>
                    <a:pt x="5712" y="292"/>
                    <a:pt x="5811" y="389"/>
                  </a:cubicBezTo>
                  <a:cubicBezTo>
                    <a:pt x="5909" y="486"/>
                    <a:pt x="6008" y="622"/>
                    <a:pt x="6107" y="778"/>
                  </a:cubicBezTo>
                  <a:lnTo>
                    <a:pt x="9143" y="6047"/>
                  </a:lnTo>
                  <a:cubicBezTo>
                    <a:pt x="9439" y="6552"/>
                    <a:pt x="9735" y="7096"/>
                    <a:pt x="10007" y="7660"/>
                  </a:cubicBezTo>
                  <a:cubicBezTo>
                    <a:pt x="10278" y="8224"/>
                    <a:pt x="10575" y="8807"/>
                    <a:pt x="10871" y="9429"/>
                  </a:cubicBezTo>
                  <a:lnTo>
                    <a:pt x="10920" y="9429"/>
                  </a:lnTo>
                  <a:cubicBezTo>
                    <a:pt x="11192" y="8827"/>
                    <a:pt x="11463" y="8263"/>
                    <a:pt x="11735" y="7699"/>
                  </a:cubicBezTo>
                  <a:cubicBezTo>
                    <a:pt x="12006" y="7135"/>
                    <a:pt x="12278" y="6610"/>
                    <a:pt x="12550" y="6085"/>
                  </a:cubicBezTo>
                  <a:lnTo>
                    <a:pt x="15537" y="855"/>
                  </a:lnTo>
                  <a:cubicBezTo>
                    <a:pt x="15611" y="680"/>
                    <a:pt x="15685" y="544"/>
                    <a:pt x="15808" y="428"/>
                  </a:cubicBezTo>
                  <a:cubicBezTo>
                    <a:pt x="15907" y="331"/>
                    <a:pt x="16080" y="233"/>
                    <a:pt x="16277" y="175"/>
                  </a:cubicBezTo>
                  <a:cubicBezTo>
                    <a:pt x="16475" y="117"/>
                    <a:pt x="16771" y="58"/>
                    <a:pt x="17141" y="39"/>
                  </a:cubicBezTo>
                  <a:cubicBezTo>
                    <a:pt x="17512" y="19"/>
                    <a:pt x="17981" y="0"/>
                    <a:pt x="18598" y="0"/>
                  </a:cubicBezTo>
                  <a:cubicBezTo>
                    <a:pt x="19388" y="0"/>
                    <a:pt x="20005" y="19"/>
                    <a:pt x="20449" y="39"/>
                  </a:cubicBezTo>
                  <a:cubicBezTo>
                    <a:pt x="20893" y="58"/>
                    <a:pt x="21190" y="136"/>
                    <a:pt x="21362" y="253"/>
                  </a:cubicBezTo>
                  <a:cubicBezTo>
                    <a:pt x="21511" y="369"/>
                    <a:pt x="21560" y="544"/>
                    <a:pt x="21486" y="778"/>
                  </a:cubicBezTo>
                  <a:cubicBezTo>
                    <a:pt x="21412" y="1011"/>
                    <a:pt x="21239" y="1322"/>
                    <a:pt x="20992" y="1711"/>
                  </a:cubicBezTo>
                  <a:lnTo>
                    <a:pt x="13488" y="133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9" name="Shape">
              <a:extLst>
                <a:ext uri="{FF2B5EF4-FFF2-40B4-BE49-F238E27FC236}">
                  <a16:creationId xmlns:a16="http://schemas.microsoft.com/office/drawing/2014/main" id="{5125C2B5-10DC-4B54-895D-C3A69D8A38F3}"/>
                </a:ext>
              </a:extLst>
            </p:cNvPr>
            <p:cNvSpPr/>
            <p:nvPr/>
          </p:nvSpPr>
          <p:spPr>
            <a:xfrm>
              <a:off x="9105900" y="8051799"/>
              <a:ext cx="76964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529" y="21257"/>
                  </a:cubicBezTo>
                  <a:cubicBezTo>
                    <a:pt x="21457" y="21336"/>
                    <a:pt x="21315" y="21415"/>
                    <a:pt x="21101" y="21468"/>
                  </a:cubicBezTo>
                  <a:cubicBezTo>
                    <a:pt x="20887" y="21521"/>
                    <a:pt x="20531" y="21574"/>
                    <a:pt x="20103" y="21574"/>
                  </a:cubicBezTo>
                  <a:cubicBezTo>
                    <a:pt x="19675" y="21600"/>
                    <a:pt x="19069" y="21600"/>
                    <a:pt x="18321" y="21600"/>
                  </a:cubicBezTo>
                  <a:cubicBezTo>
                    <a:pt x="17679" y="21600"/>
                    <a:pt x="17180" y="21600"/>
                    <a:pt x="16824" y="21574"/>
                  </a:cubicBezTo>
                  <a:cubicBezTo>
                    <a:pt x="16467" y="21547"/>
                    <a:pt x="16146" y="21521"/>
                    <a:pt x="15933" y="21442"/>
                  </a:cubicBezTo>
                  <a:cubicBezTo>
                    <a:pt x="15719" y="21389"/>
                    <a:pt x="15576" y="21310"/>
                    <a:pt x="15469" y="21204"/>
                  </a:cubicBezTo>
                  <a:cubicBezTo>
                    <a:pt x="15362" y="21098"/>
                    <a:pt x="15291" y="20993"/>
                    <a:pt x="15255" y="20861"/>
                  </a:cubicBezTo>
                  <a:lnTo>
                    <a:pt x="12654" y="16055"/>
                  </a:lnTo>
                  <a:cubicBezTo>
                    <a:pt x="12333" y="15500"/>
                    <a:pt x="12048" y="15025"/>
                    <a:pt x="11727" y="14602"/>
                  </a:cubicBezTo>
                  <a:cubicBezTo>
                    <a:pt x="11442" y="14180"/>
                    <a:pt x="11085" y="13837"/>
                    <a:pt x="10729" y="13546"/>
                  </a:cubicBezTo>
                  <a:cubicBezTo>
                    <a:pt x="10372" y="13256"/>
                    <a:pt x="9945" y="13044"/>
                    <a:pt x="9446" y="12912"/>
                  </a:cubicBezTo>
                  <a:cubicBezTo>
                    <a:pt x="8946" y="12780"/>
                    <a:pt x="8412" y="12701"/>
                    <a:pt x="7770" y="12701"/>
                  </a:cubicBezTo>
                  <a:lnTo>
                    <a:pt x="5917" y="12701"/>
                  </a:lnTo>
                  <a:lnTo>
                    <a:pt x="5917" y="20913"/>
                  </a:lnTo>
                  <a:cubicBezTo>
                    <a:pt x="5917" y="21019"/>
                    <a:pt x="5881" y="21125"/>
                    <a:pt x="5774" y="21204"/>
                  </a:cubicBezTo>
                  <a:cubicBezTo>
                    <a:pt x="5668" y="21283"/>
                    <a:pt x="5525" y="21362"/>
                    <a:pt x="5275" y="21415"/>
                  </a:cubicBezTo>
                  <a:cubicBezTo>
                    <a:pt x="5061" y="21468"/>
                    <a:pt x="4741" y="21521"/>
                    <a:pt x="4384" y="21547"/>
                  </a:cubicBezTo>
                  <a:cubicBezTo>
                    <a:pt x="4028" y="21573"/>
                    <a:pt x="3529" y="21600"/>
                    <a:pt x="2958" y="21600"/>
                  </a:cubicBezTo>
                  <a:cubicBezTo>
                    <a:pt x="2388" y="21600"/>
                    <a:pt x="1925" y="21573"/>
                    <a:pt x="1533" y="21547"/>
                  </a:cubicBezTo>
                  <a:cubicBezTo>
                    <a:pt x="1141" y="21521"/>
                    <a:pt x="855" y="21468"/>
                    <a:pt x="606" y="21415"/>
                  </a:cubicBezTo>
                  <a:cubicBezTo>
                    <a:pt x="392" y="21362"/>
                    <a:pt x="214" y="21283"/>
                    <a:pt x="142" y="21204"/>
                  </a:cubicBezTo>
                  <a:cubicBezTo>
                    <a:pt x="71" y="21124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6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47" y="739"/>
                  </a:cubicBezTo>
                  <a:cubicBezTo>
                    <a:pt x="16574" y="1030"/>
                    <a:pt x="17358" y="1426"/>
                    <a:pt x="18035" y="1901"/>
                  </a:cubicBezTo>
                  <a:cubicBezTo>
                    <a:pt x="18677" y="2377"/>
                    <a:pt x="19176" y="2958"/>
                    <a:pt x="19532" y="3618"/>
                  </a:cubicBezTo>
                  <a:cubicBezTo>
                    <a:pt x="19889" y="4278"/>
                    <a:pt x="20067" y="5044"/>
                    <a:pt x="20067" y="5889"/>
                  </a:cubicBezTo>
                  <a:cubicBezTo>
                    <a:pt x="20067" y="6602"/>
                    <a:pt x="19960" y="7262"/>
                    <a:pt x="19711" y="7869"/>
                  </a:cubicBezTo>
                  <a:cubicBezTo>
                    <a:pt x="19461" y="8476"/>
                    <a:pt x="19105" y="8978"/>
                    <a:pt x="18606" y="9453"/>
                  </a:cubicBezTo>
                  <a:cubicBezTo>
                    <a:pt x="18142" y="9928"/>
                    <a:pt x="17537" y="10325"/>
                    <a:pt x="16824" y="10668"/>
                  </a:cubicBezTo>
                  <a:cubicBezTo>
                    <a:pt x="16111" y="11011"/>
                    <a:pt x="15327" y="11302"/>
                    <a:pt x="14436" y="11513"/>
                  </a:cubicBezTo>
                  <a:cubicBezTo>
                    <a:pt x="14863" y="11671"/>
                    <a:pt x="15291" y="11856"/>
                    <a:pt x="15648" y="12067"/>
                  </a:cubicBezTo>
                  <a:cubicBezTo>
                    <a:pt x="16040" y="12279"/>
                    <a:pt x="16396" y="12569"/>
                    <a:pt x="16717" y="12886"/>
                  </a:cubicBezTo>
                  <a:cubicBezTo>
                    <a:pt x="17038" y="13203"/>
                    <a:pt x="17358" y="13573"/>
                    <a:pt x="17679" y="13969"/>
                  </a:cubicBezTo>
                  <a:cubicBezTo>
                    <a:pt x="18000" y="14365"/>
                    <a:pt x="18285" y="14840"/>
                    <a:pt x="18570" y="15342"/>
                  </a:cubicBezTo>
                  <a:lnTo>
                    <a:pt x="21030" y="19593"/>
                  </a:lnTo>
                  <a:cubicBezTo>
                    <a:pt x="21244" y="20015"/>
                    <a:pt x="21386" y="20332"/>
                    <a:pt x="21493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8"/>
                  </a:moveTo>
                  <a:cubicBezTo>
                    <a:pt x="13972" y="5625"/>
                    <a:pt x="13758" y="5017"/>
                    <a:pt x="13331" y="4542"/>
                  </a:cubicBezTo>
                  <a:cubicBezTo>
                    <a:pt x="12903" y="4067"/>
                    <a:pt x="12190" y="3697"/>
                    <a:pt x="11192" y="3512"/>
                  </a:cubicBezTo>
                  <a:cubicBezTo>
                    <a:pt x="10907" y="3459"/>
                    <a:pt x="10551" y="3407"/>
                    <a:pt x="10159" y="3380"/>
                  </a:cubicBezTo>
                  <a:cubicBezTo>
                    <a:pt x="9767" y="3354"/>
                    <a:pt x="9232" y="3327"/>
                    <a:pt x="8590" y="3327"/>
                  </a:cubicBezTo>
                  <a:lnTo>
                    <a:pt x="5953" y="3327"/>
                  </a:lnTo>
                  <a:lnTo>
                    <a:pt x="5953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7" y="9216"/>
                  </a:cubicBezTo>
                  <a:cubicBezTo>
                    <a:pt x="11798" y="9084"/>
                    <a:pt x="12297" y="8846"/>
                    <a:pt x="12725" y="8582"/>
                  </a:cubicBezTo>
                  <a:cubicBezTo>
                    <a:pt x="13153" y="8318"/>
                    <a:pt x="13474" y="7975"/>
                    <a:pt x="13652" y="7605"/>
                  </a:cubicBezTo>
                  <a:cubicBezTo>
                    <a:pt x="13865" y="7209"/>
                    <a:pt x="13972" y="6787"/>
                    <a:pt x="13972" y="633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0" name="Shape">
              <a:extLst>
                <a:ext uri="{FF2B5EF4-FFF2-40B4-BE49-F238E27FC236}">
                  <a16:creationId xmlns:a16="http://schemas.microsoft.com/office/drawing/2014/main" id="{103841F6-56F1-4980-9540-CD1246DE5A54}"/>
                </a:ext>
              </a:extLst>
            </p:cNvPr>
            <p:cNvSpPr/>
            <p:nvPr/>
          </p:nvSpPr>
          <p:spPr>
            <a:xfrm>
              <a:off x="9207499" y="80517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73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2" y="8852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54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1" name="Shape">
              <a:extLst>
                <a:ext uri="{FF2B5EF4-FFF2-40B4-BE49-F238E27FC236}">
                  <a16:creationId xmlns:a16="http://schemas.microsoft.com/office/drawing/2014/main" id="{2B63B005-3FE4-43C6-BF4D-6912F9E82CF4}"/>
                </a:ext>
              </a:extLst>
            </p:cNvPr>
            <p:cNvSpPr/>
            <p:nvPr/>
          </p:nvSpPr>
          <p:spPr>
            <a:xfrm>
              <a:off x="9270999" y="8051800"/>
              <a:ext cx="6756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5" y="17030"/>
                    <a:pt x="20626" y="17873"/>
                  </a:cubicBezTo>
                  <a:cubicBezTo>
                    <a:pt x="19976" y="18690"/>
                    <a:pt x="19083" y="19379"/>
                    <a:pt x="17986" y="19941"/>
                  </a:cubicBezTo>
                  <a:cubicBezTo>
                    <a:pt x="16890" y="20502"/>
                    <a:pt x="15591" y="20911"/>
                    <a:pt x="14089" y="21192"/>
                  </a:cubicBezTo>
                  <a:cubicBezTo>
                    <a:pt x="12587" y="21472"/>
                    <a:pt x="11003" y="21600"/>
                    <a:pt x="9339" y="21600"/>
                  </a:cubicBezTo>
                  <a:cubicBezTo>
                    <a:pt x="8202" y="21600"/>
                    <a:pt x="7146" y="21549"/>
                    <a:pt x="6172" y="21421"/>
                  </a:cubicBezTo>
                  <a:cubicBezTo>
                    <a:pt x="5197" y="21294"/>
                    <a:pt x="4345" y="21166"/>
                    <a:pt x="3573" y="20987"/>
                  </a:cubicBezTo>
                  <a:cubicBezTo>
                    <a:pt x="2802" y="20834"/>
                    <a:pt x="2193" y="20655"/>
                    <a:pt x="1705" y="20477"/>
                  </a:cubicBezTo>
                  <a:cubicBezTo>
                    <a:pt x="1218" y="20298"/>
                    <a:pt x="853" y="20145"/>
                    <a:pt x="609" y="19992"/>
                  </a:cubicBezTo>
                  <a:cubicBezTo>
                    <a:pt x="366" y="19838"/>
                    <a:pt x="244" y="19660"/>
                    <a:pt x="122" y="19379"/>
                  </a:cubicBezTo>
                  <a:cubicBezTo>
                    <a:pt x="4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8" y="16570"/>
                  </a:cubicBezTo>
                  <a:cubicBezTo>
                    <a:pt x="650" y="16519"/>
                    <a:pt x="812" y="16468"/>
                    <a:pt x="974" y="16468"/>
                  </a:cubicBezTo>
                  <a:cubicBezTo>
                    <a:pt x="1218" y="16468"/>
                    <a:pt x="1543" y="16570"/>
                    <a:pt x="1989" y="16723"/>
                  </a:cubicBezTo>
                  <a:cubicBezTo>
                    <a:pt x="2436" y="16902"/>
                    <a:pt x="2964" y="17106"/>
                    <a:pt x="3654" y="17311"/>
                  </a:cubicBezTo>
                  <a:cubicBezTo>
                    <a:pt x="4344" y="17515"/>
                    <a:pt x="5156" y="17719"/>
                    <a:pt x="6090" y="17898"/>
                  </a:cubicBezTo>
                  <a:cubicBezTo>
                    <a:pt x="7024" y="18076"/>
                    <a:pt x="8120" y="18153"/>
                    <a:pt x="9378" y="18153"/>
                  </a:cubicBezTo>
                  <a:cubicBezTo>
                    <a:pt x="10191" y="18153"/>
                    <a:pt x="10921" y="18102"/>
                    <a:pt x="11571" y="17974"/>
                  </a:cubicBezTo>
                  <a:cubicBezTo>
                    <a:pt x="12220" y="17847"/>
                    <a:pt x="12748" y="17668"/>
                    <a:pt x="13235" y="17438"/>
                  </a:cubicBezTo>
                  <a:cubicBezTo>
                    <a:pt x="13722" y="17208"/>
                    <a:pt x="14047" y="16927"/>
                    <a:pt x="14250" y="16595"/>
                  </a:cubicBezTo>
                  <a:cubicBezTo>
                    <a:pt x="14494" y="16264"/>
                    <a:pt x="14616" y="15881"/>
                    <a:pt x="14616" y="15498"/>
                  </a:cubicBezTo>
                  <a:cubicBezTo>
                    <a:pt x="14616" y="15013"/>
                    <a:pt x="14413" y="14629"/>
                    <a:pt x="14007" y="14272"/>
                  </a:cubicBezTo>
                  <a:cubicBezTo>
                    <a:pt x="13601" y="13940"/>
                    <a:pt x="13073" y="13634"/>
                    <a:pt x="12423" y="13379"/>
                  </a:cubicBezTo>
                  <a:cubicBezTo>
                    <a:pt x="11774" y="13123"/>
                    <a:pt x="11002" y="12868"/>
                    <a:pt x="10190" y="12638"/>
                  </a:cubicBezTo>
                  <a:cubicBezTo>
                    <a:pt x="9338" y="12408"/>
                    <a:pt x="8485" y="12153"/>
                    <a:pt x="7592" y="11898"/>
                  </a:cubicBezTo>
                  <a:cubicBezTo>
                    <a:pt x="6698" y="11643"/>
                    <a:pt x="5846" y="11362"/>
                    <a:pt x="4993" y="11030"/>
                  </a:cubicBezTo>
                  <a:cubicBezTo>
                    <a:pt x="4141" y="10698"/>
                    <a:pt x="3410" y="10315"/>
                    <a:pt x="2760" y="9855"/>
                  </a:cubicBezTo>
                  <a:cubicBezTo>
                    <a:pt x="2111" y="9396"/>
                    <a:pt x="1583" y="8860"/>
                    <a:pt x="1177" y="8247"/>
                  </a:cubicBezTo>
                  <a:cubicBezTo>
                    <a:pt x="771" y="7634"/>
                    <a:pt x="568" y="6868"/>
                    <a:pt x="568" y="6000"/>
                  </a:cubicBezTo>
                  <a:cubicBezTo>
                    <a:pt x="568" y="5004"/>
                    <a:pt x="852" y="4136"/>
                    <a:pt x="1461" y="3370"/>
                  </a:cubicBezTo>
                  <a:cubicBezTo>
                    <a:pt x="2029" y="2604"/>
                    <a:pt x="2841" y="1992"/>
                    <a:pt x="3856" y="1481"/>
                  </a:cubicBezTo>
                  <a:cubicBezTo>
                    <a:pt x="4871" y="970"/>
                    <a:pt x="6049" y="613"/>
                    <a:pt x="7389" y="357"/>
                  </a:cubicBezTo>
                  <a:cubicBezTo>
                    <a:pt x="8728" y="102"/>
                    <a:pt x="10190" y="0"/>
                    <a:pt x="11692" y="0"/>
                  </a:cubicBezTo>
                  <a:cubicBezTo>
                    <a:pt x="12464" y="0"/>
                    <a:pt x="13276" y="26"/>
                    <a:pt x="14047" y="102"/>
                  </a:cubicBezTo>
                  <a:cubicBezTo>
                    <a:pt x="14819" y="179"/>
                    <a:pt x="15549" y="281"/>
                    <a:pt x="16239" y="408"/>
                  </a:cubicBezTo>
                  <a:cubicBezTo>
                    <a:pt x="16930" y="536"/>
                    <a:pt x="17539" y="689"/>
                    <a:pt x="18067" y="842"/>
                  </a:cubicBezTo>
                  <a:cubicBezTo>
                    <a:pt x="18594" y="996"/>
                    <a:pt x="18960" y="1149"/>
                    <a:pt x="19122" y="1251"/>
                  </a:cubicBezTo>
                  <a:cubicBezTo>
                    <a:pt x="19285" y="1353"/>
                    <a:pt x="19406" y="1455"/>
                    <a:pt x="19447" y="1532"/>
                  </a:cubicBezTo>
                  <a:cubicBezTo>
                    <a:pt x="19488" y="1608"/>
                    <a:pt x="19569" y="1710"/>
                    <a:pt x="19609" y="1838"/>
                  </a:cubicBezTo>
                  <a:cubicBezTo>
                    <a:pt x="19650" y="1966"/>
                    <a:pt x="19691" y="2119"/>
                    <a:pt x="19691" y="2298"/>
                  </a:cubicBezTo>
                  <a:cubicBezTo>
                    <a:pt x="19691" y="2476"/>
                    <a:pt x="19731" y="2732"/>
                    <a:pt x="19731" y="2987"/>
                  </a:cubicBezTo>
                  <a:cubicBezTo>
                    <a:pt x="19731" y="3293"/>
                    <a:pt x="19731" y="3549"/>
                    <a:pt x="19691" y="3778"/>
                  </a:cubicBezTo>
                  <a:cubicBezTo>
                    <a:pt x="19650" y="4008"/>
                    <a:pt x="19609" y="4161"/>
                    <a:pt x="19569" y="4315"/>
                  </a:cubicBezTo>
                  <a:cubicBezTo>
                    <a:pt x="19528" y="4468"/>
                    <a:pt x="19406" y="4545"/>
                    <a:pt x="19325" y="4621"/>
                  </a:cubicBezTo>
                  <a:cubicBezTo>
                    <a:pt x="19244" y="4698"/>
                    <a:pt x="19082" y="4723"/>
                    <a:pt x="18879" y="4723"/>
                  </a:cubicBezTo>
                  <a:cubicBezTo>
                    <a:pt x="18676" y="4723"/>
                    <a:pt x="18391" y="4646"/>
                    <a:pt x="17986" y="4493"/>
                  </a:cubicBezTo>
                  <a:cubicBezTo>
                    <a:pt x="17580" y="4340"/>
                    <a:pt x="17092" y="4187"/>
                    <a:pt x="16483" y="4008"/>
                  </a:cubicBezTo>
                  <a:cubicBezTo>
                    <a:pt x="15874" y="3829"/>
                    <a:pt x="15184" y="3676"/>
                    <a:pt x="14413" y="3523"/>
                  </a:cubicBezTo>
                  <a:cubicBezTo>
                    <a:pt x="13641" y="3370"/>
                    <a:pt x="12748" y="3319"/>
                    <a:pt x="11814" y="3319"/>
                  </a:cubicBezTo>
                  <a:cubicBezTo>
                    <a:pt x="11083" y="3319"/>
                    <a:pt x="10434" y="3370"/>
                    <a:pt x="9906" y="3497"/>
                  </a:cubicBezTo>
                  <a:cubicBezTo>
                    <a:pt x="9378" y="3600"/>
                    <a:pt x="8891" y="3778"/>
                    <a:pt x="8526" y="3957"/>
                  </a:cubicBezTo>
                  <a:cubicBezTo>
                    <a:pt x="8160" y="4161"/>
                    <a:pt x="7876" y="4391"/>
                    <a:pt x="7713" y="4672"/>
                  </a:cubicBezTo>
                  <a:cubicBezTo>
                    <a:pt x="7551" y="4953"/>
                    <a:pt x="7429" y="5234"/>
                    <a:pt x="7429" y="5566"/>
                  </a:cubicBezTo>
                  <a:cubicBezTo>
                    <a:pt x="7429" y="6025"/>
                    <a:pt x="7632" y="6434"/>
                    <a:pt x="8038" y="6765"/>
                  </a:cubicBezTo>
                  <a:cubicBezTo>
                    <a:pt x="8444" y="7097"/>
                    <a:pt x="8972" y="7404"/>
                    <a:pt x="9662" y="7659"/>
                  </a:cubicBezTo>
                  <a:cubicBezTo>
                    <a:pt x="10353" y="7914"/>
                    <a:pt x="11083" y="8170"/>
                    <a:pt x="11936" y="8399"/>
                  </a:cubicBezTo>
                  <a:cubicBezTo>
                    <a:pt x="12789" y="8629"/>
                    <a:pt x="13641" y="8884"/>
                    <a:pt x="14535" y="9140"/>
                  </a:cubicBezTo>
                  <a:cubicBezTo>
                    <a:pt x="15428" y="9395"/>
                    <a:pt x="16280" y="9676"/>
                    <a:pt x="17133" y="10008"/>
                  </a:cubicBezTo>
                  <a:cubicBezTo>
                    <a:pt x="17986" y="10340"/>
                    <a:pt x="18757" y="10723"/>
                    <a:pt x="19407" y="11182"/>
                  </a:cubicBezTo>
                  <a:cubicBezTo>
                    <a:pt x="20056" y="11642"/>
                    <a:pt x="20625" y="12178"/>
                    <a:pt x="21031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2" name="Shape">
              <a:extLst>
                <a:ext uri="{FF2B5EF4-FFF2-40B4-BE49-F238E27FC236}">
                  <a16:creationId xmlns:a16="http://schemas.microsoft.com/office/drawing/2014/main" id="{AFD469B2-DF6A-45D7-89CE-68CE5D80D8BB}"/>
                </a:ext>
              </a:extLst>
            </p:cNvPr>
            <p:cNvSpPr/>
            <p:nvPr/>
          </p:nvSpPr>
          <p:spPr>
            <a:xfrm>
              <a:off x="9359899" y="8051799"/>
              <a:ext cx="84712" cy="10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7" y="13380"/>
                  </a:moveTo>
                  <a:cubicBezTo>
                    <a:pt x="21567" y="14676"/>
                    <a:pt x="21341" y="15843"/>
                    <a:pt x="20855" y="16855"/>
                  </a:cubicBezTo>
                  <a:cubicBezTo>
                    <a:pt x="20369" y="17866"/>
                    <a:pt x="19689" y="18748"/>
                    <a:pt x="18750" y="19448"/>
                  </a:cubicBezTo>
                  <a:cubicBezTo>
                    <a:pt x="17811" y="20148"/>
                    <a:pt x="16677" y="20692"/>
                    <a:pt x="15317" y="21055"/>
                  </a:cubicBezTo>
                  <a:cubicBezTo>
                    <a:pt x="13957" y="21418"/>
                    <a:pt x="12403" y="21600"/>
                    <a:pt x="10622" y="21600"/>
                  </a:cubicBezTo>
                  <a:cubicBezTo>
                    <a:pt x="8970" y="21600"/>
                    <a:pt x="7481" y="21444"/>
                    <a:pt x="6153" y="21107"/>
                  </a:cubicBezTo>
                  <a:cubicBezTo>
                    <a:pt x="4825" y="20770"/>
                    <a:pt x="3724" y="20278"/>
                    <a:pt x="2817" y="19603"/>
                  </a:cubicBezTo>
                  <a:cubicBezTo>
                    <a:pt x="1911" y="18929"/>
                    <a:pt x="1198" y="18099"/>
                    <a:pt x="712" y="17088"/>
                  </a:cubicBezTo>
                  <a:cubicBezTo>
                    <a:pt x="227" y="16077"/>
                    <a:pt x="0" y="14910"/>
                    <a:pt x="0" y="13562"/>
                  </a:cubicBezTo>
                  <a:lnTo>
                    <a:pt x="0" y="700"/>
                  </a:lnTo>
                  <a:cubicBezTo>
                    <a:pt x="0" y="596"/>
                    <a:pt x="32" y="493"/>
                    <a:pt x="129" y="415"/>
                  </a:cubicBezTo>
                  <a:cubicBezTo>
                    <a:pt x="227" y="337"/>
                    <a:pt x="356" y="259"/>
                    <a:pt x="583" y="207"/>
                  </a:cubicBezTo>
                  <a:cubicBezTo>
                    <a:pt x="777" y="155"/>
                    <a:pt x="1069" y="104"/>
                    <a:pt x="1392" y="78"/>
                  </a:cubicBezTo>
                  <a:cubicBezTo>
                    <a:pt x="1716" y="52"/>
                    <a:pt x="2170" y="26"/>
                    <a:pt x="2688" y="26"/>
                  </a:cubicBezTo>
                  <a:cubicBezTo>
                    <a:pt x="3206" y="26"/>
                    <a:pt x="3627" y="52"/>
                    <a:pt x="3983" y="78"/>
                  </a:cubicBezTo>
                  <a:cubicBezTo>
                    <a:pt x="4340" y="104"/>
                    <a:pt x="4599" y="156"/>
                    <a:pt x="4793" y="207"/>
                  </a:cubicBezTo>
                  <a:cubicBezTo>
                    <a:pt x="4987" y="259"/>
                    <a:pt x="5149" y="337"/>
                    <a:pt x="5246" y="415"/>
                  </a:cubicBezTo>
                  <a:cubicBezTo>
                    <a:pt x="5344" y="493"/>
                    <a:pt x="5376" y="596"/>
                    <a:pt x="5376" y="700"/>
                  </a:cubicBezTo>
                  <a:lnTo>
                    <a:pt x="5376" y="13173"/>
                  </a:lnTo>
                  <a:cubicBezTo>
                    <a:pt x="5376" y="14002"/>
                    <a:pt x="5505" y="14728"/>
                    <a:pt x="5764" y="15351"/>
                  </a:cubicBezTo>
                  <a:cubicBezTo>
                    <a:pt x="6023" y="15973"/>
                    <a:pt x="6380" y="16466"/>
                    <a:pt x="6865" y="16881"/>
                  </a:cubicBezTo>
                  <a:cubicBezTo>
                    <a:pt x="7351" y="17296"/>
                    <a:pt x="7934" y="17581"/>
                    <a:pt x="8614" y="17788"/>
                  </a:cubicBezTo>
                  <a:cubicBezTo>
                    <a:pt x="9294" y="17996"/>
                    <a:pt x="10039" y="18099"/>
                    <a:pt x="10881" y="18099"/>
                  </a:cubicBezTo>
                  <a:cubicBezTo>
                    <a:pt x="11723" y="18099"/>
                    <a:pt x="12468" y="17996"/>
                    <a:pt x="13148" y="17788"/>
                  </a:cubicBezTo>
                  <a:cubicBezTo>
                    <a:pt x="13828" y="17581"/>
                    <a:pt x="14378" y="17270"/>
                    <a:pt x="14832" y="16881"/>
                  </a:cubicBezTo>
                  <a:cubicBezTo>
                    <a:pt x="15285" y="16492"/>
                    <a:pt x="15641" y="15999"/>
                    <a:pt x="15901" y="15403"/>
                  </a:cubicBezTo>
                  <a:cubicBezTo>
                    <a:pt x="16160" y="14806"/>
                    <a:pt x="16289" y="14158"/>
                    <a:pt x="16289" y="13406"/>
                  </a:cubicBezTo>
                  <a:lnTo>
                    <a:pt x="16289" y="674"/>
                  </a:lnTo>
                  <a:cubicBezTo>
                    <a:pt x="16289" y="571"/>
                    <a:pt x="16322" y="467"/>
                    <a:pt x="16419" y="389"/>
                  </a:cubicBezTo>
                  <a:cubicBezTo>
                    <a:pt x="16516" y="311"/>
                    <a:pt x="16645" y="233"/>
                    <a:pt x="16840" y="182"/>
                  </a:cubicBezTo>
                  <a:cubicBezTo>
                    <a:pt x="17034" y="130"/>
                    <a:pt x="17325" y="78"/>
                    <a:pt x="17682" y="52"/>
                  </a:cubicBezTo>
                  <a:cubicBezTo>
                    <a:pt x="18038" y="26"/>
                    <a:pt x="18459" y="0"/>
                    <a:pt x="18977" y="0"/>
                  </a:cubicBezTo>
                  <a:cubicBezTo>
                    <a:pt x="19495" y="0"/>
                    <a:pt x="19916" y="26"/>
                    <a:pt x="20240" y="52"/>
                  </a:cubicBezTo>
                  <a:cubicBezTo>
                    <a:pt x="20564" y="78"/>
                    <a:pt x="20855" y="130"/>
                    <a:pt x="21050" y="182"/>
                  </a:cubicBezTo>
                  <a:cubicBezTo>
                    <a:pt x="21244" y="233"/>
                    <a:pt x="21406" y="311"/>
                    <a:pt x="21471" y="389"/>
                  </a:cubicBezTo>
                  <a:cubicBezTo>
                    <a:pt x="21535" y="467"/>
                    <a:pt x="21600" y="571"/>
                    <a:pt x="21600" y="674"/>
                  </a:cubicBezTo>
                  <a:lnTo>
                    <a:pt x="21600" y="133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1AB7DE06-19EA-476E-B842-DB46C9AD6BD3}"/>
                </a:ext>
              </a:extLst>
            </p:cNvPr>
            <p:cNvSpPr/>
            <p:nvPr/>
          </p:nvSpPr>
          <p:spPr>
            <a:xfrm>
              <a:off x="9461500" y="8051799"/>
              <a:ext cx="57023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8"/>
                  </a:moveTo>
                  <a:cubicBezTo>
                    <a:pt x="21600" y="20121"/>
                    <a:pt x="21552" y="20385"/>
                    <a:pt x="21504" y="20623"/>
                  </a:cubicBezTo>
                  <a:cubicBezTo>
                    <a:pt x="21456" y="20861"/>
                    <a:pt x="21359" y="21045"/>
                    <a:pt x="21263" y="21178"/>
                  </a:cubicBezTo>
                  <a:cubicBezTo>
                    <a:pt x="21167" y="21336"/>
                    <a:pt x="21023" y="21442"/>
                    <a:pt x="20878" y="21494"/>
                  </a:cubicBezTo>
                  <a:cubicBezTo>
                    <a:pt x="20734" y="21547"/>
                    <a:pt x="20541" y="21600"/>
                    <a:pt x="20349" y="21600"/>
                  </a:cubicBezTo>
                  <a:lnTo>
                    <a:pt x="2357" y="21600"/>
                  </a:lnTo>
                  <a:cubicBezTo>
                    <a:pt x="1684" y="21600"/>
                    <a:pt x="1155" y="21494"/>
                    <a:pt x="674" y="21283"/>
                  </a:cubicBezTo>
                  <a:cubicBezTo>
                    <a:pt x="240" y="21072"/>
                    <a:pt x="0" y="20729"/>
                    <a:pt x="0" y="20227"/>
                  </a:cubicBezTo>
                  <a:lnTo>
                    <a:pt x="0" y="687"/>
                  </a:lnTo>
                  <a:cubicBezTo>
                    <a:pt x="0" y="581"/>
                    <a:pt x="48" y="475"/>
                    <a:pt x="192" y="396"/>
                  </a:cubicBezTo>
                  <a:cubicBezTo>
                    <a:pt x="337" y="317"/>
                    <a:pt x="529" y="238"/>
                    <a:pt x="866" y="185"/>
                  </a:cubicBezTo>
                  <a:cubicBezTo>
                    <a:pt x="1155" y="132"/>
                    <a:pt x="1588" y="79"/>
                    <a:pt x="2117" y="53"/>
                  </a:cubicBezTo>
                  <a:cubicBezTo>
                    <a:pt x="2646" y="26"/>
                    <a:pt x="3271" y="0"/>
                    <a:pt x="4041" y="0"/>
                  </a:cubicBezTo>
                  <a:cubicBezTo>
                    <a:pt x="4811" y="0"/>
                    <a:pt x="5484" y="26"/>
                    <a:pt x="5966" y="53"/>
                  </a:cubicBezTo>
                  <a:cubicBezTo>
                    <a:pt x="6447" y="79"/>
                    <a:pt x="6880" y="132"/>
                    <a:pt x="7168" y="185"/>
                  </a:cubicBezTo>
                  <a:cubicBezTo>
                    <a:pt x="7457" y="238"/>
                    <a:pt x="7697" y="317"/>
                    <a:pt x="7842" y="396"/>
                  </a:cubicBezTo>
                  <a:cubicBezTo>
                    <a:pt x="7986" y="475"/>
                    <a:pt x="8034" y="581"/>
                    <a:pt x="8034" y="687"/>
                  </a:cubicBezTo>
                  <a:lnTo>
                    <a:pt x="8034" y="18009"/>
                  </a:lnTo>
                  <a:lnTo>
                    <a:pt x="20349" y="18009"/>
                  </a:lnTo>
                  <a:cubicBezTo>
                    <a:pt x="20542" y="18009"/>
                    <a:pt x="20734" y="18035"/>
                    <a:pt x="20879" y="18114"/>
                  </a:cubicBezTo>
                  <a:cubicBezTo>
                    <a:pt x="21023" y="18167"/>
                    <a:pt x="21167" y="18273"/>
                    <a:pt x="21264" y="18405"/>
                  </a:cubicBezTo>
                  <a:cubicBezTo>
                    <a:pt x="21360" y="18537"/>
                    <a:pt x="21456" y="18722"/>
                    <a:pt x="21504" y="18959"/>
                  </a:cubicBezTo>
                  <a:cubicBezTo>
                    <a:pt x="21552" y="19171"/>
                    <a:pt x="21600" y="19435"/>
                    <a:pt x="21600" y="19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4" name="Shape">
              <a:extLst>
                <a:ext uri="{FF2B5EF4-FFF2-40B4-BE49-F238E27FC236}">
                  <a16:creationId xmlns:a16="http://schemas.microsoft.com/office/drawing/2014/main" id="{FC0428EA-70A3-4E0F-800C-6AAC77AD562C}"/>
                </a:ext>
              </a:extLst>
            </p:cNvPr>
            <p:cNvSpPr/>
            <p:nvPr/>
          </p:nvSpPr>
          <p:spPr>
            <a:xfrm>
              <a:off x="9512300" y="8051799"/>
              <a:ext cx="79375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0"/>
                    <a:pt x="21565" y="2400"/>
                    <a:pt x="21531" y="2611"/>
                  </a:cubicBezTo>
                  <a:cubicBezTo>
                    <a:pt x="21496" y="2822"/>
                    <a:pt x="21427" y="3033"/>
                    <a:pt x="21358" y="3165"/>
                  </a:cubicBezTo>
                  <a:cubicBezTo>
                    <a:pt x="21289" y="3297"/>
                    <a:pt x="21185" y="3402"/>
                    <a:pt x="21082" y="3481"/>
                  </a:cubicBezTo>
                  <a:cubicBezTo>
                    <a:pt x="20978" y="3561"/>
                    <a:pt x="20840" y="3587"/>
                    <a:pt x="20736" y="3587"/>
                  </a:cubicBezTo>
                  <a:lnTo>
                    <a:pt x="13686" y="3587"/>
                  </a:lnTo>
                  <a:lnTo>
                    <a:pt x="13686" y="20914"/>
                  </a:lnTo>
                  <a:cubicBezTo>
                    <a:pt x="13686" y="21020"/>
                    <a:pt x="13651" y="21125"/>
                    <a:pt x="13548" y="21204"/>
                  </a:cubicBezTo>
                  <a:cubicBezTo>
                    <a:pt x="13444" y="21284"/>
                    <a:pt x="13306" y="21363"/>
                    <a:pt x="13064" y="21415"/>
                  </a:cubicBezTo>
                  <a:cubicBezTo>
                    <a:pt x="12856" y="21468"/>
                    <a:pt x="12545" y="21521"/>
                    <a:pt x="12200" y="21547"/>
                  </a:cubicBezTo>
                  <a:cubicBezTo>
                    <a:pt x="11820" y="21574"/>
                    <a:pt x="11370" y="21600"/>
                    <a:pt x="10817" y="21600"/>
                  </a:cubicBezTo>
                  <a:cubicBezTo>
                    <a:pt x="10264" y="21600"/>
                    <a:pt x="9815" y="21574"/>
                    <a:pt x="9435" y="21547"/>
                  </a:cubicBezTo>
                  <a:cubicBezTo>
                    <a:pt x="9055" y="21521"/>
                    <a:pt x="8778" y="21468"/>
                    <a:pt x="8571" y="21415"/>
                  </a:cubicBezTo>
                  <a:cubicBezTo>
                    <a:pt x="8363" y="21363"/>
                    <a:pt x="8191" y="21284"/>
                    <a:pt x="8087" y="21204"/>
                  </a:cubicBezTo>
                  <a:cubicBezTo>
                    <a:pt x="7983" y="21125"/>
                    <a:pt x="7949" y="21020"/>
                    <a:pt x="7949" y="20914"/>
                  </a:cubicBezTo>
                  <a:lnTo>
                    <a:pt x="7949" y="3587"/>
                  </a:lnTo>
                  <a:lnTo>
                    <a:pt x="899" y="3587"/>
                  </a:lnTo>
                  <a:cubicBezTo>
                    <a:pt x="760" y="3587"/>
                    <a:pt x="622" y="3560"/>
                    <a:pt x="518" y="3481"/>
                  </a:cubicBezTo>
                  <a:cubicBezTo>
                    <a:pt x="415" y="3429"/>
                    <a:pt x="346" y="3323"/>
                    <a:pt x="242" y="3165"/>
                  </a:cubicBezTo>
                  <a:cubicBezTo>
                    <a:pt x="138" y="3007"/>
                    <a:pt x="104" y="2848"/>
                    <a:pt x="69" y="2611"/>
                  </a:cubicBezTo>
                  <a:cubicBezTo>
                    <a:pt x="35" y="2374"/>
                    <a:pt x="0" y="2110"/>
                    <a:pt x="0" y="1793"/>
                  </a:cubicBezTo>
                  <a:cubicBezTo>
                    <a:pt x="0" y="1451"/>
                    <a:pt x="0" y="1187"/>
                    <a:pt x="69" y="949"/>
                  </a:cubicBezTo>
                  <a:cubicBezTo>
                    <a:pt x="104" y="712"/>
                    <a:pt x="173" y="528"/>
                    <a:pt x="242" y="396"/>
                  </a:cubicBezTo>
                  <a:cubicBezTo>
                    <a:pt x="311" y="264"/>
                    <a:pt x="415" y="158"/>
                    <a:pt x="518" y="105"/>
                  </a:cubicBezTo>
                  <a:cubicBezTo>
                    <a:pt x="622" y="53"/>
                    <a:pt x="726" y="0"/>
                    <a:pt x="899" y="0"/>
                  </a:cubicBezTo>
                  <a:lnTo>
                    <a:pt x="20736" y="0"/>
                  </a:lnTo>
                  <a:cubicBezTo>
                    <a:pt x="20874" y="0"/>
                    <a:pt x="20978" y="26"/>
                    <a:pt x="21082" y="105"/>
                  </a:cubicBezTo>
                  <a:cubicBezTo>
                    <a:pt x="21185" y="158"/>
                    <a:pt x="21289" y="264"/>
                    <a:pt x="21358" y="396"/>
                  </a:cubicBezTo>
                  <a:cubicBezTo>
                    <a:pt x="21427" y="527"/>
                    <a:pt x="21496" y="712"/>
                    <a:pt x="21531" y="949"/>
                  </a:cubicBezTo>
                  <a:cubicBezTo>
                    <a:pt x="21565" y="1187"/>
                    <a:pt x="21600" y="147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5" name="Shape">
              <a:extLst>
                <a:ext uri="{FF2B5EF4-FFF2-40B4-BE49-F238E27FC236}">
                  <a16:creationId xmlns:a16="http://schemas.microsoft.com/office/drawing/2014/main" id="{C61F0940-BCED-4A74-ADB8-F1EEAA25D8F0}"/>
                </a:ext>
              </a:extLst>
            </p:cNvPr>
            <p:cNvSpPr/>
            <p:nvPr/>
          </p:nvSpPr>
          <p:spPr>
            <a:xfrm>
              <a:off x="9601199" y="8051800"/>
              <a:ext cx="67567" cy="1074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7"/>
                  </a:moveTo>
                  <a:cubicBezTo>
                    <a:pt x="21600" y="16085"/>
                    <a:pt x="21275" y="17030"/>
                    <a:pt x="20626" y="17873"/>
                  </a:cubicBezTo>
                  <a:cubicBezTo>
                    <a:pt x="19976" y="18690"/>
                    <a:pt x="19083" y="19379"/>
                    <a:pt x="17986" y="19941"/>
                  </a:cubicBezTo>
                  <a:cubicBezTo>
                    <a:pt x="16890" y="20502"/>
                    <a:pt x="15591" y="20911"/>
                    <a:pt x="14089" y="21192"/>
                  </a:cubicBezTo>
                  <a:cubicBezTo>
                    <a:pt x="12587" y="21472"/>
                    <a:pt x="11003" y="21600"/>
                    <a:pt x="9339" y="21600"/>
                  </a:cubicBezTo>
                  <a:cubicBezTo>
                    <a:pt x="8202" y="21600"/>
                    <a:pt x="7146" y="21549"/>
                    <a:pt x="6172" y="21421"/>
                  </a:cubicBezTo>
                  <a:cubicBezTo>
                    <a:pt x="5197" y="21294"/>
                    <a:pt x="4345" y="21166"/>
                    <a:pt x="3573" y="20987"/>
                  </a:cubicBezTo>
                  <a:cubicBezTo>
                    <a:pt x="2802" y="20834"/>
                    <a:pt x="2193" y="20655"/>
                    <a:pt x="1705" y="20477"/>
                  </a:cubicBezTo>
                  <a:cubicBezTo>
                    <a:pt x="1218" y="20298"/>
                    <a:pt x="853" y="20145"/>
                    <a:pt x="609" y="19992"/>
                  </a:cubicBezTo>
                  <a:cubicBezTo>
                    <a:pt x="366" y="19838"/>
                    <a:pt x="244" y="19660"/>
                    <a:pt x="122" y="19379"/>
                  </a:cubicBezTo>
                  <a:cubicBezTo>
                    <a:pt x="41" y="19124"/>
                    <a:pt x="0" y="18740"/>
                    <a:pt x="0" y="18255"/>
                  </a:cubicBezTo>
                  <a:cubicBezTo>
                    <a:pt x="0" y="17923"/>
                    <a:pt x="0" y="17643"/>
                    <a:pt x="41" y="17413"/>
                  </a:cubicBezTo>
                  <a:cubicBezTo>
                    <a:pt x="81" y="17183"/>
                    <a:pt x="122" y="17004"/>
                    <a:pt x="203" y="16877"/>
                  </a:cubicBezTo>
                  <a:cubicBezTo>
                    <a:pt x="284" y="16749"/>
                    <a:pt x="365" y="16647"/>
                    <a:pt x="528" y="16570"/>
                  </a:cubicBezTo>
                  <a:cubicBezTo>
                    <a:pt x="650" y="16519"/>
                    <a:pt x="812" y="16468"/>
                    <a:pt x="974" y="16468"/>
                  </a:cubicBezTo>
                  <a:cubicBezTo>
                    <a:pt x="1218" y="16468"/>
                    <a:pt x="1543" y="16570"/>
                    <a:pt x="1989" y="16723"/>
                  </a:cubicBezTo>
                  <a:cubicBezTo>
                    <a:pt x="2436" y="16902"/>
                    <a:pt x="2964" y="17106"/>
                    <a:pt x="3654" y="17311"/>
                  </a:cubicBezTo>
                  <a:cubicBezTo>
                    <a:pt x="4344" y="17515"/>
                    <a:pt x="5156" y="17719"/>
                    <a:pt x="6090" y="17898"/>
                  </a:cubicBezTo>
                  <a:cubicBezTo>
                    <a:pt x="7024" y="18076"/>
                    <a:pt x="8120" y="18153"/>
                    <a:pt x="9378" y="18153"/>
                  </a:cubicBezTo>
                  <a:cubicBezTo>
                    <a:pt x="10191" y="18153"/>
                    <a:pt x="10921" y="18102"/>
                    <a:pt x="11571" y="17974"/>
                  </a:cubicBezTo>
                  <a:cubicBezTo>
                    <a:pt x="12220" y="17847"/>
                    <a:pt x="12748" y="17668"/>
                    <a:pt x="13235" y="17438"/>
                  </a:cubicBezTo>
                  <a:cubicBezTo>
                    <a:pt x="13722" y="17208"/>
                    <a:pt x="14047" y="16927"/>
                    <a:pt x="14250" y="16595"/>
                  </a:cubicBezTo>
                  <a:cubicBezTo>
                    <a:pt x="14494" y="16264"/>
                    <a:pt x="14616" y="15881"/>
                    <a:pt x="14616" y="15498"/>
                  </a:cubicBezTo>
                  <a:cubicBezTo>
                    <a:pt x="14616" y="15013"/>
                    <a:pt x="14413" y="14629"/>
                    <a:pt x="14007" y="14272"/>
                  </a:cubicBezTo>
                  <a:cubicBezTo>
                    <a:pt x="13601" y="13940"/>
                    <a:pt x="13073" y="13634"/>
                    <a:pt x="12423" y="13379"/>
                  </a:cubicBezTo>
                  <a:cubicBezTo>
                    <a:pt x="11774" y="13123"/>
                    <a:pt x="11002" y="12868"/>
                    <a:pt x="10190" y="12638"/>
                  </a:cubicBezTo>
                  <a:cubicBezTo>
                    <a:pt x="9338" y="12408"/>
                    <a:pt x="8485" y="12153"/>
                    <a:pt x="7592" y="11898"/>
                  </a:cubicBezTo>
                  <a:cubicBezTo>
                    <a:pt x="6698" y="11643"/>
                    <a:pt x="5846" y="11362"/>
                    <a:pt x="4993" y="11030"/>
                  </a:cubicBezTo>
                  <a:cubicBezTo>
                    <a:pt x="4141" y="10698"/>
                    <a:pt x="3410" y="10315"/>
                    <a:pt x="2760" y="9855"/>
                  </a:cubicBezTo>
                  <a:cubicBezTo>
                    <a:pt x="2111" y="9396"/>
                    <a:pt x="1583" y="8860"/>
                    <a:pt x="1177" y="8247"/>
                  </a:cubicBezTo>
                  <a:cubicBezTo>
                    <a:pt x="771" y="7634"/>
                    <a:pt x="568" y="6868"/>
                    <a:pt x="568" y="6000"/>
                  </a:cubicBezTo>
                  <a:cubicBezTo>
                    <a:pt x="568" y="5004"/>
                    <a:pt x="852" y="4136"/>
                    <a:pt x="1461" y="3370"/>
                  </a:cubicBezTo>
                  <a:cubicBezTo>
                    <a:pt x="2029" y="2604"/>
                    <a:pt x="2841" y="1992"/>
                    <a:pt x="3856" y="1481"/>
                  </a:cubicBezTo>
                  <a:cubicBezTo>
                    <a:pt x="4871" y="970"/>
                    <a:pt x="6049" y="613"/>
                    <a:pt x="7389" y="357"/>
                  </a:cubicBezTo>
                  <a:cubicBezTo>
                    <a:pt x="8728" y="102"/>
                    <a:pt x="10190" y="0"/>
                    <a:pt x="11692" y="0"/>
                  </a:cubicBezTo>
                  <a:cubicBezTo>
                    <a:pt x="12464" y="0"/>
                    <a:pt x="13276" y="26"/>
                    <a:pt x="14047" y="102"/>
                  </a:cubicBezTo>
                  <a:cubicBezTo>
                    <a:pt x="14819" y="179"/>
                    <a:pt x="15549" y="281"/>
                    <a:pt x="16239" y="408"/>
                  </a:cubicBezTo>
                  <a:cubicBezTo>
                    <a:pt x="16930" y="536"/>
                    <a:pt x="17539" y="689"/>
                    <a:pt x="18067" y="842"/>
                  </a:cubicBezTo>
                  <a:cubicBezTo>
                    <a:pt x="18594" y="996"/>
                    <a:pt x="18960" y="1149"/>
                    <a:pt x="19122" y="1251"/>
                  </a:cubicBezTo>
                  <a:cubicBezTo>
                    <a:pt x="19285" y="1353"/>
                    <a:pt x="19406" y="1455"/>
                    <a:pt x="19447" y="1532"/>
                  </a:cubicBezTo>
                  <a:cubicBezTo>
                    <a:pt x="19488" y="1608"/>
                    <a:pt x="19569" y="1710"/>
                    <a:pt x="19609" y="1838"/>
                  </a:cubicBezTo>
                  <a:cubicBezTo>
                    <a:pt x="19650" y="1966"/>
                    <a:pt x="19691" y="2119"/>
                    <a:pt x="19691" y="2298"/>
                  </a:cubicBezTo>
                  <a:cubicBezTo>
                    <a:pt x="19691" y="2476"/>
                    <a:pt x="19731" y="2732"/>
                    <a:pt x="19731" y="2987"/>
                  </a:cubicBezTo>
                  <a:cubicBezTo>
                    <a:pt x="19731" y="3293"/>
                    <a:pt x="19731" y="3549"/>
                    <a:pt x="19691" y="3778"/>
                  </a:cubicBezTo>
                  <a:cubicBezTo>
                    <a:pt x="19650" y="4008"/>
                    <a:pt x="19609" y="4161"/>
                    <a:pt x="19569" y="4315"/>
                  </a:cubicBezTo>
                  <a:cubicBezTo>
                    <a:pt x="19528" y="4468"/>
                    <a:pt x="19406" y="4545"/>
                    <a:pt x="19325" y="4621"/>
                  </a:cubicBezTo>
                  <a:cubicBezTo>
                    <a:pt x="19244" y="4698"/>
                    <a:pt x="19082" y="4723"/>
                    <a:pt x="18879" y="4723"/>
                  </a:cubicBezTo>
                  <a:cubicBezTo>
                    <a:pt x="18676" y="4723"/>
                    <a:pt x="18391" y="4646"/>
                    <a:pt x="17986" y="4493"/>
                  </a:cubicBezTo>
                  <a:cubicBezTo>
                    <a:pt x="17580" y="4340"/>
                    <a:pt x="17092" y="4187"/>
                    <a:pt x="16483" y="4008"/>
                  </a:cubicBezTo>
                  <a:cubicBezTo>
                    <a:pt x="15874" y="3829"/>
                    <a:pt x="15184" y="3676"/>
                    <a:pt x="14413" y="3523"/>
                  </a:cubicBezTo>
                  <a:cubicBezTo>
                    <a:pt x="13641" y="3370"/>
                    <a:pt x="12748" y="3319"/>
                    <a:pt x="11814" y="3319"/>
                  </a:cubicBezTo>
                  <a:cubicBezTo>
                    <a:pt x="11083" y="3319"/>
                    <a:pt x="10434" y="3370"/>
                    <a:pt x="9906" y="3497"/>
                  </a:cubicBezTo>
                  <a:cubicBezTo>
                    <a:pt x="9378" y="3600"/>
                    <a:pt x="8891" y="3778"/>
                    <a:pt x="8526" y="3957"/>
                  </a:cubicBezTo>
                  <a:cubicBezTo>
                    <a:pt x="8160" y="4161"/>
                    <a:pt x="7876" y="4391"/>
                    <a:pt x="7713" y="4672"/>
                  </a:cubicBezTo>
                  <a:cubicBezTo>
                    <a:pt x="7551" y="4953"/>
                    <a:pt x="7429" y="5234"/>
                    <a:pt x="7429" y="5566"/>
                  </a:cubicBezTo>
                  <a:cubicBezTo>
                    <a:pt x="7429" y="6025"/>
                    <a:pt x="7632" y="6434"/>
                    <a:pt x="8038" y="6765"/>
                  </a:cubicBezTo>
                  <a:cubicBezTo>
                    <a:pt x="8444" y="7097"/>
                    <a:pt x="8972" y="7404"/>
                    <a:pt x="9662" y="7659"/>
                  </a:cubicBezTo>
                  <a:cubicBezTo>
                    <a:pt x="10353" y="7914"/>
                    <a:pt x="11083" y="8170"/>
                    <a:pt x="11936" y="8399"/>
                  </a:cubicBezTo>
                  <a:cubicBezTo>
                    <a:pt x="12789" y="8629"/>
                    <a:pt x="13641" y="8884"/>
                    <a:pt x="14535" y="9140"/>
                  </a:cubicBezTo>
                  <a:cubicBezTo>
                    <a:pt x="15428" y="9395"/>
                    <a:pt x="16280" y="9676"/>
                    <a:pt x="17133" y="10008"/>
                  </a:cubicBezTo>
                  <a:cubicBezTo>
                    <a:pt x="17986" y="10340"/>
                    <a:pt x="18757" y="10723"/>
                    <a:pt x="19407" y="11182"/>
                  </a:cubicBezTo>
                  <a:cubicBezTo>
                    <a:pt x="20056" y="11642"/>
                    <a:pt x="20625" y="12178"/>
                    <a:pt x="21031" y="12791"/>
                  </a:cubicBezTo>
                  <a:cubicBezTo>
                    <a:pt x="21397" y="13430"/>
                    <a:pt x="21600" y="14145"/>
                    <a:pt x="21600" y="149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6" name="Shape">
              <a:extLst>
                <a:ext uri="{FF2B5EF4-FFF2-40B4-BE49-F238E27FC236}">
                  <a16:creationId xmlns:a16="http://schemas.microsoft.com/office/drawing/2014/main" id="{682F485B-91DD-4B29-B384-22E626070B12}"/>
                </a:ext>
              </a:extLst>
            </p:cNvPr>
            <p:cNvSpPr/>
            <p:nvPr/>
          </p:nvSpPr>
          <p:spPr>
            <a:xfrm>
              <a:off x="12141200" y="7746999"/>
              <a:ext cx="76964" cy="103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0"/>
                  </a:moveTo>
                  <a:cubicBezTo>
                    <a:pt x="21600" y="21072"/>
                    <a:pt x="21564" y="21151"/>
                    <a:pt x="21493" y="21257"/>
                  </a:cubicBezTo>
                  <a:cubicBezTo>
                    <a:pt x="21422" y="21362"/>
                    <a:pt x="21279" y="21415"/>
                    <a:pt x="21065" y="21468"/>
                  </a:cubicBezTo>
                  <a:cubicBezTo>
                    <a:pt x="20851" y="21521"/>
                    <a:pt x="20495" y="21574"/>
                    <a:pt x="20067" y="21574"/>
                  </a:cubicBezTo>
                  <a:cubicBezTo>
                    <a:pt x="19639" y="21600"/>
                    <a:pt x="19034" y="21600"/>
                    <a:pt x="18285" y="21600"/>
                  </a:cubicBezTo>
                  <a:cubicBezTo>
                    <a:pt x="17643" y="21600"/>
                    <a:pt x="17144" y="21600"/>
                    <a:pt x="16788" y="21574"/>
                  </a:cubicBezTo>
                  <a:cubicBezTo>
                    <a:pt x="16396" y="21547"/>
                    <a:pt x="16111" y="21521"/>
                    <a:pt x="15897" y="21442"/>
                  </a:cubicBezTo>
                  <a:cubicBezTo>
                    <a:pt x="15683" y="21389"/>
                    <a:pt x="15541" y="21310"/>
                    <a:pt x="15434" y="21204"/>
                  </a:cubicBezTo>
                  <a:cubicBezTo>
                    <a:pt x="15327" y="21098"/>
                    <a:pt x="15255" y="20993"/>
                    <a:pt x="15220" y="20861"/>
                  </a:cubicBezTo>
                  <a:lnTo>
                    <a:pt x="12618" y="16055"/>
                  </a:lnTo>
                  <a:cubicBezTo>
                    <a:pt x="12297" y="15500"/>
                    <a:pt x="12012" y="15025"/>
                    <a:pt x="11691" y="14602"/>
                  </a:cubicBezTo>
                  <a:cubicBezTo>
                    <a:pt x="11406" y="14180"/>
                    <a:pt x="11050" y="13837"/>
                    <a:pt x="10693" y="13546"/>
                  </a:cubicBezTo>
                  <a:cubicBezTo>
                    <a:pt x="10337" y="13256"/>
                    <a:pt x="9909" y="13044"/>
                    <a:pt x="9410" y="12912"/>
                  </a:cubicBezTo>
                  <a:cubicBezTo>
                    <a:pt x="8911" y="12780"/>
                    <a:pt x="8376" y="12701"/>
                    <a:pt x="7735" y="12701"/>
                  </a:cubicBezTo>
                  <a:lnTo>
                    <a:pt x="5881" y="12701"/>
                  </a:lnTo>
                  <a:lnTo>
                    <a:pt x="5881" y="20913"/>
                  </a:lnTo>
                  <a:cubicBezTo>
                    <a:pt x="5881" y="21019"/>
                    <a:pt x="5846" y="21125"/>
                    <a:pt x="5739" y="21204"/>
                  </a:cubicBezTo>
                  <a:cubicBezTo>
                    <a:pt x="5632" y="21283"/>
                    <a:pt x="5489" y="21362"/>
                    <a:pt x="5240" y="21415"/>
                  </a:cubicBezTo>
                  <a:cubicBezTo>
                    <a:pt x="5026" y="21468"/>
                    <a:pt x="4705" y="21521"/>
                    <a:pt x="4349" y="21547"/>
                  </a:cubicBezTo>
                  <a:cubicBezTo>
                    <a:pt x="3992" y="21573"/>
                    <a:pt x="3493" y="21600"/>
                    <a:pt x="2923" y="21600"/>
                  </a:cubicBezTo>
                  <a:cubicBezTo>
                    <a:pt x="2353" y="21600"/>
                    <a:pt x="1889" y="21573"/>
                    <a:pt x="1497" y="21547"/>
                  </a:cubicBezTo>
                  <a:cubicBezTo>
                    <a:pt x="1105" y="21521"/>
                    <a:pt x="820" y="21468"/>
                    <a:pt x="606" y="21415"/>
                  </a:cubicBezTo>
                  <a:cubicBezTo>
                    <a:pt x="392" y="21362"/>
                    <a:pt x="214" y="21283"/>
                    <a:pt x="142" y="21204"/>
                  </a:cubicBezTo>
                  <a:cubicBezTo>
                    <a:pt x="71" y="21124"/>
                    <a:pt x="0" y="21019"/>
                    <a:pt x="0" y="20913"/>
                  </a:cubicBezTo>
                  <a:lnTo>
                    <a:pt x="0" y="1373"/>
                  </a:lnTo>
                  <a:cubicBezTo>
                    <a:pt x="0" y="898"/>
                    <a:pt x="178" y="528"/>
                    <a:pt x="499" y="317"/>
                  </a:cubicBezTo>
                  <a:cubicBezTo>
                    <a:pt x="820" y="106"/>
                    <a:pt x="1248" y="0"/>
                    <a:pt x="1746" y="0"/>
                  </a:cubicBezTo>
                  <a:lnTo>
                    <a:pt x="9267" y="0"/>
                  </a:lnTo>
                  <a:cubicBezTo>
                    <a:pt x="10016" y="0"/>
                    <a:pt x="10657" y="0"/>
                    <a:pt x="11156" y="26"/>
                  </a:cubicBezTo>
                  <a:cubicBezTo>
                    <a:pt x="11655" y="53"/>
                    <a:pt x="12083" y="79"/>
                    <a:pt x="12511" y="106"/>
                  </a:cubicBezTo>
                  <a:cubicBezTo>
                    <a:pt x="13687" y="238"/>
                    <a:pt x="14721" y="449"/>
                    <a:pt x="15683" y="739"/>
                  </a:cubicBezTo>
                  <a:cubicBezTo>
                    <a:pt x="16610" y="1030"/>
                    <a:pt x="17394" y="1426"/>
                    <a:pt x="18071" y="1901"/>
                  </a:cubicBezTo>
                  <a:cubicBezTo>
                    <a:pt x="18748" y="2377"/>
                    <a:pt x="19212" y="2958"/>
                    <a:pt x="19568" y="3618"/>
                  </a:cubicBezTo>
                  <a:cubicBezTo>
                    <a:pt x="19924" y="4278"/>
                    <a:pt x="20103" y="5044"/>
                    <a:pt x="20103" y="5889"/>
                  </a:cubicBezTo>
                  <a:cubicBezTo>
                    <a:pt x="20103" y="6602"/>
                    <a:pt x="19960" y="7262"/>
                    <a:pt x="19746" y="7869"/>
                  </a:cubicBezTo>
                  <a:cubicBezTo>
                    <a:pt x="19533" y="8476"/>
                    <a:pt x="19141" y="8978"/>
                    <a:pt x="18642" y="9453"/>
                  </a:cubicBezTo>
                  <a:cubicBezTo>
                    <a:pt x="18178" y="9928"/>
                    <a:pt x="17572" y="10325"/>
                    <a:pt x="16859" y="10668"/>
                  </a:cubicBezTo>
                  <a:cubicBezTo>
                    <a:pt x="16146" y="11011"/>
                    <a:pt x="15362" y="11302"/>
                    <a:pt x="14471" y="11513"/>
                  </a:cubicBezTo>
                  <a:cubicBezTo>
                    <a:pt x="14899" y="11671"/>
                    <a:pt x="15327" y="11856"/>
                    <a:pt x="15683" y="12067"/>
                  </a:cubicBezTo>
                  <a:cubicBezTo>
                    <a:pt x="16040" y="12279"/>
                    <a:pt x="16432" y="12569"/>
                    <a:pt x="16753" y="12886"/>
                  </a:cubicBezTo>
                  <a:cubicBezTo>
                    <a:pt x="17073" y="13203"/>
                    <a:pt x="17394" y="13573"/>
                    <a:pt x="17715" y="13969"/>
                  </a:cubicBezTo>
                  <a:cubicBezTo>
                    <a:pt x="18036" y="14365"/>
                    <a:pt x="18321" y="14840"/>
                    <a:pt x="18606" y="15342"/>
                  </a:cubicBezTo>
                  <a:lnTo>
                    <a:pt x="21065" y="19593"/>
                  </a:lnTo>
                  <a:cubicBezTo>
                    <a:pt x="21279" y="20015"/>
                    <a:pt x="21458" y="20332"/>
                    <a:pt x="21529" y="20517"/>
                  </a:cubicBezTo>
                  <a:cubicBezTo>
                    <a:pt x="21564" y="20676"/>
                    <a:pt x="21600" y="20834"/>
                    <a:pt x="21600" y="20940"/>
                  </a:cubicBezTo>
                  <a:close/>
                  <a:moveTo>
                    <a:pt x="13972" y="6338"/>
                  </a:moveTo>
                  <a:cubicBezTo>
                    <a:pt x="13972" y="5625"/>
                    <a:pt x="13758" y="5017"/>
                    <a:pt x="13331" y="4542"/>
                  </a:cubicBezTo>
                  <a:cubicBezTo>
                    <a:pt x="12903" y="4067"/>
                    <a:pt x="12190" y="3697"/>
                    <a:pt x="11192" y="3512"/>
                  </a:cubicBezTo>
                  <a:cubicBezTo>
                    <a:pt x="10907" y="3459"/>
                    <a:pt x="10551" y="3407"/>
                    <a:pt x="10159" y="3380"/>
                  </a:cubicBezTo>
                  <a:cubicBezTo>
                    <a:pt x="9767" y="3354"/>
                    <a:pt x="9268" y="3327"/>
                    <a:pt x="8590" y="3327"/>
                  </a:cubicBezTo>
                  <a:lnTo>
                    <a:pt x="5953" y="3327"/>
                  </a:lnTo>
                  <a:lnTo>
                    <a:pt x="5953" y="9427"/>
                  </a:lnTo>
                  <a:lnTo>
                    <a:pt x="8947" y="9427"/>
                  </a:lnTo>
                  <a:cubicBezTo>
                    <a:pt x="9802" y="9427"/>
                    <a:pt x="10515" y="9348"/>
                    <a:pt x="11157" y="9216"/>
                  </a:cubicBezTo>
                  <a:cubicBezTo>
                    <a:pt x="11798" y="9057"/>
                    <a:pt x="12297" y="8846"/>
                    <a:pt x="12725" y="8582"/>
                  </a:cubicBezTo>
                  <a:cubicBezTo>
                    <a:pt x="13153" y="8318"/>
                    <a:pt x="13474" y="7975"/>
                    <a:pt x="13652" y="7605"/>
                  </a:cubicBezTo>
                  <a:cubicBezTo>
                    <a:pt x="13865" y="7209"/>
                    <a:pt x="13972" y="6787"/>
                    <a:pt x="13972" y="633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7" name="Shape">
              <a:extLst>
                <a:ext uri="{FF2B5EF4-FFF2-40B4-BE49-F238E27FC236}">
                  <a16:creationId xmlns:a16="http://schemas.microsoft.com/office/drawing/2014/main" id="{A568109C-FF85-42B8-AA2A-C97B90AB1046}"/>
                </a:ext>
              </a:extLst>
            </p:cNvPr>
            <p:cNvSpPr/>
            <p:nvPr/>
          </p:nvSpPr>
          <p:spPr>
            <a:xfrm>
              <a:off x="122427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8" name="Shape">
              <a:extLst>
                <a:ext uri="{FF2B5EF4-FFF2-40B4-BE49-F238E27FC236}">
                  <a16:creationId xmlns:a16="http://schemas.microsoft.com/office/drawing/2014/main" id="{B9F95470-30B6-4D14-9E5F-38D80B843040}"/>
                </a:ext>
              </a:extLst>
            </p:cNvPr>
            <p:cNvSpPr/>
            <p:nvPr/>
          </p:nvSpPr>
          <p:spPr>
            <a:xfrm>
              <a:off x="12306299" y="7746999"/>
              <a:ext cx="93043" cy="10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9" h="21600" extrusionOk="0">
                  <a:moveTo>
                    <a:pt x="14074" y="20761"/>
                  </a:moveTo>
                  <a:cubicBezTo>
                    <a:pt x="14015" y="20945"/>
                    <a:pt x="13927" y="21102"/>
                    <a:pt x="13839" y="21207"/>
                  </a:cubicBezTo>
                  <a:cubicBezTo>
                    <a:pt x="13750" y="21312"/>
                    <a:pt x="13574" y="21417"/>
                    <a:pt x="13368" y="21469"/>
                  </a:cubicBezTo>
                  <a:cubicBezTo>
                    <a:pt x="13132" y="21521"/>
                    <a:pt x="12838" y="21574"/>
                    <a:pt x="12455" y="21574"/>
                  </a:cubicBezTo>
                  <a:cubicBezTo>
                    <a:pt x="12073" y="21600"/>
                    <a:pt x="11573" y="21600"/>
                    <a:pt x="10955" y="21600"/>
                  </a:cubicBezTo>
                  <a:cubicBezTo>
                    <a:pt x="10454" y="21600"/>
                    <a:pt x="10042" y="21600"/>
                    <a:pt x="9689" y="21600"/>
                  </a:cubicBezTo>
                  <a:cubicBezTo>
                    <a:pt x="9336" y="21600"/>
                    <a:pt x="9042" y="21574"/>
                    <a:pt x="8777" y="21548"/>
                  </a:cubicBezTo>
                  <a:cubicBezTo>
                    <a:pt x="8542" y="21521"/>
                    <a:pt x="8336" y="21495"/>
                    <a:pt x="8159" y="21443"/>
                  </a:cubicBezTo>
                  <a:cubicBezTo>
                    <a:pt x="7982" y="21390"/>
                    <a:pt x="7865" y="21338"/>
                    <a:pt x="7776" y="21285"/>
                  </a:cubicBezTo>
                  <a:cubicBezTo>
                    <a:pt x="7659" y="21207"/>
                    <a:pt x="7600" y="21128"/>
                    <a:pt x="7541" y="21049"/>
                  </a:cubicBezTo>
                  <a:cubicBezTo>
                    <a:pt x="7482" y="20945"/>
                    <a:pt x="7423" y="20840"/>
                    <a:pt x="7394" y="20682"/>
                  </a:cubicBezTo>
                  <a:lnTo>
                    <a:pt x="272" y="1730"/>
                  </a:lnTo>
                  <a:cubicBezTo>
                    <a:pt x="125" y="1337"/>
                    <a:pt x="37" y="1022"/>
                    <a:pt x="7" y="787"/>
                  </a:cubicBezTo>
                  <a:cubicBezTo>
                    <a:pt x="-22" y="551"/>
                    <a:pt x="37" y="393"/>
                    <a:pt x="184" y="262"/>
                  </a:cubicBezTo>
                  <a:cubicBezTo>
                    <a:pt x="331" y="157"/>
                    <a:pt x="596" y="79"/>
                    <a:pt x="979" y="52"/>
                  </a:cubicBezTo>
                  <a:cubicBezTo>
                    <a:pt x="1361" y="26"/>
                    <a:pt x="1861" y="0"/>
                    <a:pt x="2538" y="0"/>
                  </a:cubicBezTo>
                  <a:cubicBezTo>
                    <a:pt x="3098" y="0"/>
                    <a:pt x="3539" y="0"/>
                    <a:pt x="3863" y="26"/>
                  </a:cubicBezTo>
                  <a:cubicBezTo>
                    <a:pt x="4186" y="52"/>
                    <a:pt x="4422" y="79"/>
                    <a:pt x="4598" y="131"/>
                  </a:cubicBezTo>
                  <a:cubicBezTo>
                    <a:pt x="4775" y="184"/>
                    <a:pt x="4893" y="262"/>
                    <a:pt x="4951" y="367"/>
                  </a:cubicBezTo>
                  <a:cubicBezTo>
                    <a:pt x="5010" y="472"/>
                    <a:pt x="5069" y="603"/>
                    <a:pt x="5157" y="786"/>
                  </a:cubicBezTo>
                  <a:lnTo>
                    <a:pt x="10984" y="17275"/>
                  </a:lnTo>
                  <a:lnTo>
                    <a:pt x="11014" y="17275"/>
                  </a:lnTo>
                  <a:lnTo>
                    <a:pt x="16752" y="891"/>
                  </a:lnTo>
                  <a:cubicBezTo>
                    <a:pt x="16811" y="708"/>
                    <a:pt x="16870" y="550"/>
                    <a:pt x="16929" y="446"/>
                  </a:cubicBezTo>
                  <a:cubicBezTo>
                    <a:pt x="17017" y="341"/>
                    <a:pt x="17135" y="236"/>
                    <a:pt x="17311" y="184"/>
                  </a:cubicBezTo>
                  <a:cubicBezTo>
                    <a:pt x="17488" y="105"/>
                    <a:pt x="17753" y="79"/>
                    <a:pt x="18076" y="52"/>
                  </a:cubicBezTo>
                  <a:cubicBezTo>
                    <a:pt x="18400" y="26"/>
                    <a:pt x="18871" y="26"/>
                    <a:pt x="19459" y="26"/>
                  </a:cubicBezTo>
                  <a:cubicBezTo>
                    <a:pt x="20018" y="26"/>
                    <a:pt x="20460" y="52"/>
                    <a:pt x="20784" y="79"/>
                  </a:cubicBezTo>
                  <a:cubicBezTo>
                    <a:pt x="21107" y="105"/>
                    <a:pt x="21313" y="184"/>
                    <a:pt x="21431" y="315"/>
                  </a:cubicBezTo>
                  <a:cubicBezTo>
                    <a:pt x="21549" y="446"/>
                    <a:pt x="21578" y="629"/>
                    <a:pt x="21549" y="839"/>
                  </a:cubicBezTo>
                  <a:cubicBezTo>
                    <a:pt x="21519" y="1049"/>
                    <a:pt x="21401" y="1390"/>
                    <a:pt x="21254" y="1756"/>
                  </a:cubicBezTo>
                  <a:lnTo>
                    <a:pt x="14074" y="2076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9" name="Shape">
              <a:extLst>
                <a:ext uri="{FF2B5EF4-FFF2-40B4-BE49-F238E27FC236}">
                  <a16:creationId xmlns:a16="http://schemas.microsoft.com/office/drawing/2014/main" id="{3B43B59D-DD44-4934-99F6-01968CA650C2}"/>
                </a:ext>
              </a:extLst>
            </p:cNvPr>
            <p:cNvSpPr/>
            <p:nvPr/>
          </p:nvSpPr>
          <p:spPr>
            <a:xfrm>
              <a:off x="124078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600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0" name="Shape">
              <a:extLst>
                <a:ext uri="{FF2B5EF4-FFF2-40B4-BE49-F238E27FC236}">
                  <a16:creationId xmlns:a16="http://schemas.microsoft.com/office/drawing/2014/main" id="{C2480FA5-5D69-497F-A241-12F978E5601F}"/>
                </a:ext>
              </a:extLst>
            </p:cNvPr>
            <p:cNvSpPr/>
            <p:nvPr/>
          </p:nvSpPr>
          <p:spPr>
            <a:xfrm>
              <a:off x="12496800" y="7746999"/>
              <a:ext cx="85346" cy="104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44"/>
                  </a:moveTo>
                  <a:cubicBezTo>
                    <a:pt x="21600" y="20207"/>
                    <a:pt x="21536" y="20417"/>
                    <a:pt x="21439" y="20628"/>
                  </a:cubicBezTo>
                  <a:cubicBezTo>
                    <a:pt x="21343" y="20838"/>
                    <a:pt x="21182" y="20996"/>
                    <a:pt x="21021" y="21127"/>
                  </a:cubicBezTo>
                  <a:cubicBezTo>
                    <a:pt x="20829" y="21258"/>
                    <a:pt x="20636" y="21363"/>
                    <a:pt x="20379" y="21416"/>
                  </a:cubicBezTo>
                  <a:cubicBezTo>
                    <a:pt x="20121" y="21468"/>
                    <a:pt x="19864" y="21521"/>
                    <a:pt x="19607" y="21521"/>
                  </a:cubicBezTo>
                  <a:lnTo>
                    <a:pt x="17325" y="21521"/>
                  </a:lnTo>
                  <a:cubicBezTo>
                    <a:pt x="16843" y="21521"/>
                    <a:pt x="16457" y="21495"/>
                    <a:pt x="16104" y="21416"/>
                  </a:cubicBezTo>
                  <a:cubicBezTo>
                    <a:pt x="15750" y="21337"/>
                    <a:pt x="15429" y="21206"/>
                    <a:pt x="15139" y="20996"/>
                  </a:cubicBezTo>
                  <a:cubicBezTo>
                    <a:pt x="14850" y="20785"/>
                    <a:pt x="14561" y="20523"/>
                    <a:pt x="14304" y="20181"/>
                  </a:cubicBezTo>
                  <a:cubicBezTo>
                    <a:pt x="14046" y="19839"/>
                    <a:pt x="13725" y="19393"/>
                    <a:pt x="13404" y="18841"/>
                  </a:cubicBezTo>
                  <a:lnTo>
                    <a:pt x="6879" y="8829"/>
                  </a:lnTo>
                  <a:cubicBezTo>
                    <a:pt x="6493" y="8225"/>
                    <a:pt x="6107" y="7594"/>
                    <a:pt x="5721" y="6911"/>
                  </a:cubicBezTo>
                  <a:cubicBezTo>
                    <a:pt x="5336" y="6228"/>
                    <a:pt x="4982" y="5544"/>
                    <a:pt x="4661" y="4888"/>
                  </a:cubicBezTo>
                  <a:lnTo>
                    <a:pt x="4629" y="4888"/>
                  </a:lnTo>
                  <a:cubicBezTo>
                    <a:pt x="4693" y="5676"/>
                    <a:pt x="4725" y="6464"/>
                    <a:pt x="4757" y="7253"/>
                  </a:cubicBezTo>
                  <a:cubicBezTo>
                    <a:pt x="4789" y="8041"/>
                    <a:pt x="4789" y="8855"/>
                    <a:pt x="4789" y="9696"/>
                  </a:cubicBezTo>
                  <a:lnTo>
                    <a:pt x="4789" y="20890"/>
                  </a:lnTo>
                  <a:cubicBezTo>
                    <a:pt x="4789" y="20996"/>
                    <a:pt x="4757" y="21101"/>
                    <a:pt x="4693" y="21179"/>
                  </a:cubicBezTo>
                  <a:cubicBezTo>
                    <a:pt x="4628" y="21258"/>
                    <a:pt x="4500" y="21337"/>
                    <a:pt x="4307" y="21416"/>
                  </a:cubicBezTo>
                  <a:cubicBezTo>
                    <a:pt x="4114" y="21469"/>
                    <a:pt x="3889" y="21521"/>
                    <a:pt x="3568" y="21547"/>
                  </a:cubicBezTo>
                  <a:cubicBezTo>
                    <a:pt x="3246" y="21574"/>
                    <a:pt x="2861" y="21600"/>
                    <a:pt x="2379" y="21600"/>
                  </a:cubicBezTo>
                  <a:cubicBezTo>
                    <a:pt x="1896" y="21600"/>
                    <a:pt x="1511" y="21574"/>
                    <a:pt x="1189" y="21547"/>
                  </a:cubicBezTo>
                  <a:cubicBezTo>
                    <a:pt x="868" y="21521"/>
                    <a:pt x="643" y="21468"/>
                    <a:pt x="450" y="21416"/>
                  </a:cubicBezTo>
                  <a:cubicBezTo>
                    <a:pt x="289" y="21363"/>
                    <a:pt x="161" y="21285"/>
                    <a:pt x="97" y="21179"/>
                  </a:cubicBezTo>
                  <a:cubicBezTo>
                    <a:pt x="32" y="21101"/>
                    <a:pt x="0" y="20996"/>
                    <a:pt x="0" y="20890"/>
                  </a:cubicBezTo>
                  <a:lnTo>
                    <a:pt x="0" y="1629"/>
                  </a:lnTo>
                  <a:cubicBezTo>
                    <a:pt x="0" y="1104"/>
                    <a:pt x="193" y="710"/>
                    <a:pt x="546" y="473"/>
                  </a:cubicBezTo>
                  <a:cubicBezTo>
                    <a:pt x="900" y="236"/>
                    <a:pt x="1382" y="79"/>
                    <a:pt x="1896" y="79"/>
                  </a:cubicBezTo>
                  <a:lnTo>
                    <a:pt x="4757" y="79"/>
                  </a:lnTo>
                  <a:cubicBezTo>
                    <a:pt x="5271" y="79"/>
                    <a:pt x="5689" y="105"/>
                    <a:pt x="6043" y="184"/>
                  </a:cubicBezTo>
                  <a:cubicBezTo>
                    <a:pt x="6396" y="263"/>
                    <a:pt x="6718" y="368"/>
                    <a:pt x="6975" y="552"/>
                  </a:cubicBezTo>
                  <a:cubicBezTo>
                    <a:pt x="7264" y="709"/>
                    <a:pt x="7521" y="946"/>
                    <a:pt x="7746" y="1235"/>
                  </a:cubicBezTo>
                  <a:cubicBezTo>
                    <a:pt x="8003" y="1524"/>
                    <a:pt x="8228" y="1892"/>
                    <a:pt x="8485" y="2312"/>
                  </a:cubicBezTo>
                  <a:lnTo>
                    <a:pt x="13596" y="10143"/>
                  </a:lnTo>
                  <a:cubicBezTo>
                    <a:pt x="13886" y="10616"/>
                    <a:pt x="14175" y="11089"/>
                    <a:pt x="14464" y="11536"/>
                  </a:cubicBezTo>
                  <a:cubicBezTo>
                    <a:pt x="14753" y="11982"/>
                    <a:pt x="15043" y="12455"/>
                    <a:pt x="15300" y="12902"/>
                  </a:cubicBezTo>
                  <a:cubicBezTo>
                    <a:pt x="15557" y="13349"/>
                    <a:pt x="15846" y="13796"/>
                    <a:pt x="16103" y="14242"/>
                  </a:cubicBezTo>
                  <a:cubicBezTo>
                    <a:pt x="16361" y="14689"/>
                    <a:pt x="16618" y="15136"/>
                    <a:pt x="16843" y="15556"/>
                  </a:cubicBezTo>
                  <a:lnTo>
                    <a:pt x="16875" y="15556"/>
                  </a:lnTo>
                  <a:cubicBezTo>
                    <a:pt x="16843" y="14794"/>
                    <a:pt x="16810" y="13980"/>
                    <a:pt x="16778" y="13139"/>
                  </a:cubicBezTo>
                  <a:cubicBezTo>
                    <a:pt x="16746" y="12298"/>
                    <a:pt x="16746" y="11509"/>
                    <a:pt x="16746" y="10747"/>
                  </a:cubicBezTo>
                  <a:lnTo>
                    <a:pt x="16746" y="710"/>
                  </a:lnTo>
                  <a:cubicBezTo>
                    <a:pt x="16746" y="604"/>
                    <a:pt x="16778" y="499"/>
                    <a:pt x="16875" y="421"/>
                  </a:cubicBezTo>
                  <a:cubicBezTo>
                    <a:pt x="16971" y="342"/>
                    <a:pt x="17100" y="263"/>
                    <a:pt x="17292" y="184"/>
                  </a:cubicBezTo>
                  <a:cubicBezTo>
                    <a:pt x="17485" y="131"/>
                    <a:pt x="17742" y="79"/>
                    <a:pt x="18032" y="53"/>
                  </a:cubicBezTo>
                  <a:cubicBezTo>
                    <a:pt x="18353" y="26"/>
                    <a:pt x="18739" y="0"/>
                    <a:pt x="19221" y="0"/>
                  </a:cubicBezTo>
                  <a:cubicBezTo>
                    <a:pt x="19671" y="0"/>
                    <a:pt x="20057" y="0"/>
                    <a:pt x="20378" y="53"/>
                  </a:cubicBezTo>
                  <a:cubicBezTo>
                    <a:pt x="20699" y="79"/>
                    <a:pt x="20924" y="132"/>
                    <a:pt x="21085" y="184"/>
                  </a:cubicBezTo>
                  <a:cubicBezTo>
                    <a:pt x="21246" y="263"/>
                    <a:pt x="21374" y="315"/>
                    <a:pt x="21439" y="421"/>
                  </a:cubicBezTo>
                  <a:cubicBezTo>
                    <a:pt x="21503" y="499"/>
                    <a:pt x="21535" y="604"/>
                    <a:pt x="21535" y="710"/>
                  </a:cubicBezTo>
                  <a:lnTo>
                    <a:pt x="21535" y="1994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1" name="Shape">
              <a:extLst>
                <a:ext uri="{FF2B5EF4-FFF2-40B4-BE49-F238E27FC236}">
                  <a16:creationId xmlns:a16="http://schemas.microsoft.com/office/drawing/2014/main" id="{8CEC35FC-A941-4402-B1F0-E06B23729875}"/>
                </a:ext>
              </a:extLst>
            </p:cNvPr>
            <p:cNvSpPr/>
            <p:nvPr/>
          </p:nvSpPr>
          <p:spPr>
            <a:xfrm>
              <a:off x="12598399" y="7746999"/>
              <a:ext cx="84585" cy="10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80"/>
                  </a:moveTo>
                  <a:cubicBezTo>
                    <a:pt x="21600" y="14676"/>
                    <a:pt x="21373" y="15843"/>
                    <a:pt x="20886" y="16855"/>
                  </a:cubicBezTo>
                  <a:cubicBezTo>
                    <a:pt x="20400" y="17866"/>
                    <a:pt x="19719" y="18748"/>
                    <a:pt x="18778" y="19448"/>
                  </a:cubicBezTo>
                  <a:cubicBezTo>
                    <a:pt x="17838" y="20148"/>
                    <a:pt x="16703" y="20692"/>
                    <a:pt x="15340" y="21055"/>
                  </a:cubicBezTo>
                  <a:cubicBezTo>
                    <a:pt x="13978" y="21418"/>
                    <a:pt x="12421" y="21600"/>
                    <a:pt x="10638" y="21600"/>
                  </a:cubicBezTo>
                  <a:cubicBezTo>
                    <a:pt x="8984" y="21600"/>
                    <a:pt x="7492" y="21444"/>
                    <a:pt x="6162" y="21107"/>
                  </a:cubicBezTo>
                  <a:cubicBezTo>
                    <a:pt x="4832" y="20770"/>
                    <a:pt x="3730" y="20278"/>
                    <a:pt x="2822" y="19603"/>
                  </a:cubicBezTo>
                  <a:cubicBezTo>
                    <a:pt x="1913" y="18929"/>
                    <a:pt x="1200" y="18099"/>
                    <a:pt x="713" y="17088"/>
                  </a:cubicBezTo>
                  <a:cubicBezTo>
                    <a:pt x="227" y="16077"/>
                    <a:pt x="0" y="14910"/>
                    <a:pt x="0" y="13562"/>
                  </a:cubicBezTo>
                  <a:lnTo>
                    <a:pt x="0" y="700"/>
                  </a:lnTo>
                  <a:cubicBezTo>
                    <a:pt x="0" y="596"/>
                    <a:pt x="32" y="493"/>
                    <a:pt x="130" y="415"/>
                  </a:cubicBezTo>
                  <a:cubicBezTo>
                    <a:pt x="227" y="337"/>
                    <a:pt x="357" y="259"/>
                    <a:pt x="551" y="207"/>
                  </a:cubicBezTo>
                  <a:cubicBezTo>
                    <a:pt x="778" y="155"/>
                    <a:pt x="1038" y="104"/>
                    <a:pt x="1395" y="78"/>
                  </a:cubicBezTo>
                  <a:cubicBezTo>
                    <a:pt x="1719" y="52"/>
                    <a:pt x="2173" y="26"/>
                    <a:pt x="2692" y="26"/>
                  </a:cubicBezTo>
                  <a:cubicBezTo>
                    <a:pt x="3211" y="26"/>
                    <a:pt x="3632" y="52"/>
                    <a:pt x="3989" y="78"/>
                  </a:cubicBezTo>
                  <a:cubicBezTo>
                    <a:pt x="4314" y="104"/>
                    <a:pt x="4605" y="156"/>
                    <a:pt x="4800" y="207"/>
                  </a:cubicBezTo>
                  <a:cubicBezTo>
                    <a:pt x="4995" y="259"/>
                    <a:pt x="5157" y="337"/>
                    <a:pt x="5254" y="415"/>
                  </a:cubicBezTo>
                  <a:cubicBezTo>
                    <a:pt x="5352" y="493"/>
                    <a:pt x="5384" y="596"/>
                    <a:pt x="5384" y="700"/>
                  </a:cubicBezTo>
                  <a:lnTo>
                    <a:pt x="5384" y="13173"/>
                  </a:lnTo>
                  <a:cubicBezTo>
                    <a:pt x="5384" y="14002"/>
                    <a:pt x="5513" y="14728"/>
                    <a:pt x="5773" y="15351"/>
                  </a:cubicBezTo>
                  <a:cubicBezTo>
                    <a:pt x="6032" y="15973"/>
                    <a:pt x="6389" y="16466"/>
                    <a:pt x="6876" y="16881"/>
                  </a:cubicBezTo>
                  <a:cubicBezTo>
                    <a:pt x="7362" y="17296"/>
                    <a:pt x="7946" y="17581"/>
                    <a:pt x="8627" y="17788"/>
                  </a:cubicBezTo>
                  <a:cubicBezTo>
                    <a:pt x="9308" y="17996"/>
                    <a:pt x="10054" y="18099"/>
                    <a:pt x="10897" y="18099"/>
                  </a:cubicBezTo>
                  <a:cubicBezTo>
                    <a:pt x="11741" y="18099"/>
                    <a:pt x="12486" y="17996"/>
                    <a:pt x="13168" y="17788"/>
                  </a:cubicBezTo>
                  <a:cubicBezTo>
                    <a:pt x="13849" y="17581"/>
                    <a:pt x="14400" y="17270"/>
                    <a:pt x="14854" y="16881"/>
                  </a:cubicBezTo>
                  <a:cubicBezTo>
                    <a:pt x="15308" y="16492"/>
                    <a:pt x="15665" y="15999"/>
                    <a:pt x="15924" y="15403"/>
                  </a:cubicBezTo>
                  <a:cubicBezTo>
                    <a:pt x="16184" y="14832"/>
                    <a:pt x="16314" y="14158"/>
                    <a:pt x="16314" y="13406"/>
                  </a:cubicBezTo>
                  <a:lnTo>
                    <a:pt x="16314" y="674"/>
                  </a:lnTo>
                  <a:cubicBezTo>
                    <a:pt x="16314" y="571"/>
                    <a:pt x="16346" y="467"/>
                    <a:pt x="16443" y="389"/>
                  </a:cubicBezTo>
                  <a:cubicBezTo>
                    <a:pt x="16508" y="311"/>
                    <a:pt x="16670" y="233"/>
                    <a:pt x="16865" y="182"/>
                  </a:cubicBezTo>
                  <a:cubicBezTo>
                    <a:pt x="17059" y="130"/>
                    <a:pt x="17351" y="78"/>
                    <a:pt x="17676" y="52"/>
                  </a:cubicBezTo>
                  <a:cubicBezTo>
                    <a:pt x="18032" y="26"/>
                    <a:pt x="18454" y="0"/>
                    <a:pt x="18973" y="0"/>
                  </a:cubicBezTo>
                  <a:cubicBezTo>
                    <a:pt x="19492" y="0"/>
                    <a:pt x="19913" y="26"/>
                    <a:pt x="20238" y="52"/>
                  </a:cubicBezTo>
                  <a:cubicBezTo>
                    <a:pt x="20562" y="78"/>
                    <a:pt x="20854" y="130"/>
                    <a:pt x="21049" y="182"/>
                  </a:cubicBezTo>
                  <a:cubicBezTo>
                    <a:pt x="21243" y="233"/>
                    <a:pt x="21405" y="311"/>
                    <a:pt x="21470" y="389"/>
                  </a:cubicBezTo>
                  <a:cubicBezTo>
                    <a:pt x="21568" y="467"/>
                    <a:pt x="21600" y="571"/>
                    <a:pt x="21600" y="674"/>
                  </a:cubicBezTo>
                  <a:lnTo>
                    <a:pt x="21600" y="1338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2" name="Shape">
              <a:extLst>
                <a:ext uri="{FF2B5EF4-FFF2-40B4-BE49-F238E27FC236}">
                  <a16:creationId xmlns:a16="http://schemas.microsoft.com/office/drawing/2014/main" id="{D69CD09E-380B-4A75-A2A2-2DB5D757EA82}"/>
                </a:ext>
              </a:extLst>
            </p:cNvPr>
            <p:cNvSpPr/>
            <p:nvPr/>
          </p:nvSpPr>
          <p:spPr>
            <a:xfrm>
              <a:off x="12712699" y="7746999"/>
              <a:ext cx="61343" cy="1035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4"/>
                  </a:moveTo>
                  <a:cubicBezTo>
                    <a:pt x="21600" y="20222"/>
                    <a:pt x="21555" y="20487"/>
                    <a:pt x="21510" y="20699"/>
                  </a:cubicBezTo>
                  <a:cubicBezTo>
                    <a:pt x="21466" y="20911"/>
                    <a:pt x="21376" y="21096"/>
                    <a:pt x="21287" y="21229"/>
                  </a:cubicBezTo>
                  <a:cubicBezTo>
                    <a:pt x="21197" y="21361"/>
                    <a:pt x="21063" y="21468"/>
                    <a:pt x="20929" y="21520"/>
                  </a:cubicBezTo>
                  <a:cubicBezTo>
                    <a:pt x="20795" y="21573"/>
                    <a:pt x="20616" y="21600"/>
                    <a:pt x="20482" y="21600"/>
                  </a:cubicBezTo>
                  <a:lnTo>
                    <a:pt x="2191" y="21600"/>
                  </a:lnTo>
                  <a:cubicBezTo>
                    <a:pt x="1565" y="21600"/>
                    <a:pt x="1028" y="21494"/>
                    <a:pt x="626" y="21282"/>
                  </a:cubicBezTo>
                  <a:cubicBezTo>
                    <a:pt x="224" y="21070"/>
                    <a:pt x="0" y="20725"/>
                    <a:pt x="0" y="20222"/>
                  </a:cubicBezTo>
                  <a:lnTo>
                    <a:pt x="0" y="1378"/>
                  </a:lnTo>
                  <a:cubicBezTo>
                    <a:pt x="0" y="901"/>
                    <a:pt x="224" y="530"/>
                    <a:pt x="626" y="318"/>
                  </a:cubicBezTo>
                  <a:cubicBezTo>
                    <a:pt x="1029" y="106"/>
                    <a:pt x="1565" y="0"/>
                    <a:pt x="2191" y="0"/>
                  </a:cubicBezTo>
                  <a:lnTo>
                    <a:pt x="20392" y="0"/>
                  </a:lnTo>
                  <a:cubicBezTo>
                    <a:pt x="20571" y="0"/>
                    <a:pt x="20706" y="27"/>
                    <a:pt x="20840" y="80"/>
                  </a:cubicBezTo>
                  <a:cubicBezTo>
                    <a:pt x="20974" y="133"/>
                    <a:pt x="21063" y="239"/>
                    <a:pt x="21197" y="371"/>
                  </a:cubicBezTo>
                  <a:cubicBezTo>
                    <a:pt x="21287" y="504"/>
                    <a:pt x="21376" y="689"/>
                    <a:pt x="21421" y="901"/>
                  </a:cubicBezTo>
                  <a:cubicBezTo>
                    <a:pt x="21466" y="1113"/>
                    <a:pt x="21510" y="1405"/>
                    <a:pt x="21510" y="1723"/>
                  </a:cubicBezTo>
                  <a:cubicBezTo>
                    <a:pt x="21510" y="2041"/>
                    <a:pt x="21466" y="2306"/>
                    <a:pt x="21421" y="2518"/>
                  </a:cubicBezTo>
                  <a:cubicBezTo>
                    <a:pt x="21376" y="2730"/>
                    <a:pt x="21287" y="2915"/>
                    <a:pt x="21197" y="3048"/>
                  </a:cubicBezTo>
                  <a:cubicBezTo>
                    <a:pt x="21108" y="3180"/>
                    <a:pt x="20974" y="3287"/>
                    <a:pt x="20840" y="3339"/>
                  </a:cubicBezTo>
                  <a:cubicBezTo>
                    <a:pt x="20705" y="3392"/>
                    <a:pt x="20571" y="3419"/>
                    <a:pt x="20392" y="3419"/>
                  </a:cubicBezTo>
                  <a:lnTo>
                    <a:pt x="7379" y="3419"/>
                  </a:lnTo>
                  <a:lnTo>
                    <a:pt x="7379" y="8693"/>
                  </a:lnTo>
                  <a:lnTo>
                    <a:pt x="18380" y="8693"/>
                  </a:lnTo>
                  <a:cubicBezTo>
                    <a:pt x="18559" y="8693"/>
                    <a:pt x="18693" y="8720"/>
                    <a:pt x="18827" y="8799"/>
                  </a:cubicBezTo>
                  <a:cubicBezTo>
                    <a:pt x="18961" y="8878"/>
                    <a:pt x="19096" y="8958"/>
                    <a:pt x="19185" y="9091"/>
                  </a:cubicBezTo>
                  <a:cubicBezTo>
                    <a:pt x="19275" y="9223"/>
                    <a:pt x="19364" y="9382"/>
                    <a:pt x="19409" y="9594"/>
                  </a:cubicBezTo>
                  <a:cubicBezTo>
                    <a:pt x="19454" y="9806"/>
                    <a:pt x="19498" y="10071"/>
                    <a:pt x="19498" y="10389"/>
                  </a:cubicBezTo>
                  <a:cubicBezTo>
                    <a:pt x="19498" y="10707"/>
                    <a:pt x="19498" y="10972"/>
                    <a:pt x="19409" y="11184"/>
                  </a:cubicBezTo>
                  <a:cubicBezTo>
                    <a:pt x="19364" y="11396"/>
                    <a:pt x="19274" y="11555"/>
                    <a:pt x="19185" y="11688"/>
                  </a:cubicBezTo>
                  <a:cubicBezTo>
                    <a:pt x="19096" y="11820"/>
                    <a:pt x="18962" y="11900"/>
                    <a:pt x="18827" y="11953"/>
                  </a:cubicBezTo>
                  <a:cubicBezTo>
                    <a:pt x="18693" y="12006"/>
                    <a:pt x="18514" y="12032"/>
                    <a:pt x="18380" y="12032"/>
                  </a:cubicBezTo>
                  <a:lnTo>
                    <a:pt x="7379" y="12032"/>
                  </a:lnTo>
                  <a:lnTo>
                    <a:pt x="7379" y="18128"/>
                  </a:lnTo>
                  <a:lnTo>
                    <a:pt x="20527" y="18128"/>
                  </a:lnTo>
                  <a:cubicBezTo>
                    <a:pt x="20706" y="18128"/>
                    <a:pt x="20840" y="18154"/>
                    <a:pt x="20974" y="18234"/>
                  </a:cubicBezTo>
                  <a:cubicBezTo>
                    <a:pt x="21108" y="18287"/>
                    <a:pt x="21242" y="18393"/>
                    <a:pt x="21332" y="18525"/>
                  </a:cubicBezTo>
                  <a:cubicBezTo>
                    <a:pt x="21421" y="18658"/>
                    <a:pt x="21510" y="18843"/>
                    <a:pt x="21555" y="19055"/>
                  </a:cubicBezTo>
                  <a:cubicBezTo>
                    <a:pt x="21556" y="19321"/>
                    <a:pt x="21600" y="19586"/>
                    <a:pt x="21600" y="199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3" name="Shape">
              <a:extLst>
                <a:ext uri="{FF2B5EF4-FFF2-40B4-BE49-F238E27FC236}">
                  <a16:creationId xmlns:a16="http://schemas.microsoft.com/office/drawing/2014/main" id="{7308EB6D-D799-44FE-A789-35D216D27BB6}"/>
                </a:ext>
              </a:extLst>
            </p:cNvPr>
            <p:cNvSpPr/>
            <p:nvPr/>
          </p:nvSpPr>
          <p:spPr>
            <a:xfrm>
              <a:off x="10998199" y="8991600"/>
              <a:ext cx="99062" cy="1383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09"/>
                  </a:moveTo>
                  <a:cubicBezTo>
                    <a:pt x="21600" y="18387"/>
                    <a:pt x="21600" y="18605"/>
                    <a:pt x="21572" y="18803"/>
                  </a:cubicBezTo>
                  <a:cubicBezTo>
                    <a:pt x="21545" y="18982"/>
                    <a:pt x="21517" y="19160"/>
                    <a:pt x="21462" y="19279"/>
                  </a:cubicBezTo>
                  <a:cubicBezTo>
                    <a:pt x="21406" y="19418"/>
                    <a:pt x="21351" y="19537"/>
                    <a:pt x="21295" y="19617"/>
                  </a:cubicBezTo>
                  <a:cubicBezTo>
                    <a:pt x="21212" y="19716"/>
                    <a:pt x="21102" y="19815"/>
                    <a:pt x="20935" y="19954"/>
                  </a:cubicBezTo>
                  <a:cubicBezTo>
                    <a:pt x="20769" y="20073"/>
                    <a:pt x="20437" y="20231"/>
                    <a:pt x="19966" y="20430"/>
                  </a:cubicBezTo>
                  <a:cubicBezTo>
                    <a:pt x="19496" y="20628"/>
                    <a:pt x="18914" y="20807"/>
                    <a:pt x="18222" y="20985"/>
                  </a:cubicBezTo>
                  <a:cubicBezTo>
                    <a:pt x="17529" y="21164"/>
                    <a:pt x="16754" y="21302"/>
                    <a:pt x="15868" y="21421"/>
                  </a:cubicBezTo>
                  <a:cubicBezTo>
                    <a:pt x="14982" y="21540"/>
                    <a:pt x="14040" y="21600"/>
                    <a:pt x="13015" y="21600"/>
                  </a:cubicBezTo>
                  <a:cubicBezTo>
                    <a:pt x="11022" y="21600"/>
                    <a:pt x="9222" y="21382"/>
                    <a:pt x="7615" y="20945"/>
                  </a:cubicBezTo>
                  <a:cubicBezTo>
                    <a:pt x="6009" y="20509"/>
                    <a:pt x="4625" y="19855"/>
                    <a:pt x="3517" y="18962"/>
                  </a:cubicBezTo>
                  <a:cubicBezTo>
                    <a:pt x="2382" y="18089"/>
                    <a:pt x="1523" y="16998"/>
                    <a:pt x="914" y="15669"/>
                  </a:cubicBezTo>
                  <a:cubicBezTo>
                    <a:pt x="305" y="14360"/>
                    <a:pt x="0" y="12833"/>
                    <a:pt x="0" y="11088"/>
                  </a:cubicBezTo>
                  <a:cubicBezTo>
                    <a:pt x="0" y="9302"/>
                    <a:pt x="332" y="7736"/>
                    <a:pt x="997" y="6347"/>
                  </a:cubicBezTo>
                  <a:cubicBezTo>
                    <a:pt x="1661" y="4979"/>
                    <a:pt x="2575" y="3808"/>
                    <a:pt x="3766" y="2876"/>
                  </a:cubicBezTo>
                  <a:cubicBezTo>
                    <a:pt x="4957" y="1944"/>
                    <a:pt x="6369" y="1230"/>
                    <a:pt x="8031" y="734"/>
                  </a:cubicBezTo>
                  <a:cubicBezTo>
                    <a:pt x="9692" y="238"/>
                    <a:pt x="11520" y="0"/>
                    <a:pt x="13514" y="0"/>
                  </a:cubicBezTo>
                  <a:cubicBezTo>
                    <a:pt x="14317" y="0"/>
                    <a:pt x="15120" y="40"/>
                    <a:pt x="15867" y="139"/>
                  </a:cubicBezTo>
                  <a:cubicBezTo>
                    <a:pt x="16615" y="238"/>
                    <a:pt x="17308" y="357"/>
                    <a:pt x="17944" y="516"/>
                  </a:cubicBezTo>
                  <a:cubicBezTo>
                    <a:pt x="18581" y="674"/>
                    <a:pt x="19163" y="853"/>
                    <a:pt x="19661" y="1051"/>
                  </a:cubicBezTo>
                  <a:cubicBezTo>
                    <a:pt x="20160" y="1250"/>
                    <a:pt x="20520" y="1428"/>
                    <a:pt x="20741" y="1567"/>
                  </a:cubicBezTo>
                  <a:cubicBezTo>
                    <a:pt x="20963" y="1706"/>
                    <a:pt x="21074" y="1825"/>
                    <a:pt x="21157" y="1924"/>
                  </a:cubicBezTo>
                  <a:cubicBezTo>
                    <a:pt x="21240" y="2023"/>
                    <a:pt x="21295" y="2142"/>
                    <a:pt x="21323" y="2301"/>
                  </a:cubicBezTo>
                  <a:cubicBezTo>
                    <a:pt x="21378" y="2460"/>
                    <a:pt x="21406" y="2638"/>
                    <a:pt x="21434" y="2836"/>
                  </a:cubicBezTo>
                  <a:cubicBezTo>
                    <a:pt x="21461" y="3035"/>
                    <a:pt x="21461" y="3293"/>
                    <a:pt x="21461" y="3590"/>
                  </a:cubicBezTo>
                  <a:cubicBezTo>
                    <a:pt x="21461" y="3907"/>
                    <a:pt x="21434" y="4185"/>
                    <a:pt x="21406" y="4423"/>
                  </a:cubicBezTo>
                  <a:cubicBezTo>
                    <a:pt x="21378" y="4641"/>
                    <a:pt x="21323" y="4840"/>
                    <a:pt x="21240" y="4979"/>
                  </a:cubicBezTo>
                  <a:cubicBezTo>
                    <a:pt x="21157" y="5118"/>
                    <a:pt x="21074" y="5217"/>
                    <a:pt x="20963" y="5296"/>
                  </a:cubicBezTo>
                  <a:cubicBezTo>
                    <a:pt x="20852" y="5356"/>
                    <a:pt x="20741" y="5395"/>
                    <a:pt x="20603" y="5395"/>
                  </a:cubicBezTo>
                  <a:cubicBezTo>
                    <a:pt x="20381" y="5395"/>
                    <a:pt x="20105" y="5296"/>
                    <a:pt x="19744" y="5117"/>
                  </a:cubicBezTo>
                  <a:cubicBezTo>
                    <a:pt x="19412" y="4919"/>
                    <a:pt x="18941" y="4721"/>
                    <a:pt x="18415" y="4483"/>
                  </a:cubicBezTo>
                  <a:cubicBezTo>
                    <a:pt x="17861" y="4245"/>
                    <a:pt x="17225" y="4046"/>
                    <a:pt x="16449" y="3848"/>
                  </a:cubicBezTo>
                  <a:cubicBezTo>
                    <a:pt x="15701" y="3669"/>
                    <a:pt x="14788" y="3570"/>
                    <a:pt x="13735" y="3570"/>
                  </a:cubicBezTo>
                  <a:cubicBezTo>
                    <a:pt x="12572" y="3570"/>
                    <a:pt x="11548" y="3749"/>
                    <a:pt x="10634" y="4086"/>
                  </a:cubicBezTo>
                  <a:cubicBezTo>
                    <a:pt x="9720" y="4423"/>
                    <a:pt x="8945" y="4919"/>
                    <a:pt x="8308" y="5534"/>
                  </a:cubicBezTo>
                  <a:cubicBezTo>
                    <a:pt x="7671" y="6169"/>
                    <a:pt x="7172" y="6922"/>
                    <a:pt x="6840" y="7815"/>
                  </a:cubicBezTo>
                  <a:cubicBezTo>
                    <a:pt x="6507" y="8707"/>
                    <a:pt x="6341" y="9719"/>
                    <a:pt x="6341" y="10830"/>
                  </a:cubicBezTo>
                  <a:cubicBezTo>
                    <a:pt x="6341" y="12060"/>
                    <a:pt x="6507" y="13131"/>
                    <a:pt x="6867" y="14023"/>
                  </a:cubicBezTo>
                  <a:cubicBezTo>
                    <a:pt x="7227" y="14916"/>
                    <a:pt x="7726" y="15669"/>
                    <a:pt x="8391" y="16245"/>
                  </a:cubicBezTo>
                  <a:cubicBezTo>
                    <a:pt x="9055" y="16820"/>
                    <a:pt x="9831" y="17256"/>
                    <a:pt x="10772" y="17554"/>
                  </a:cubicBezTo>
                  <a:cubicBezTo>
                    <a:pt x="11686" y="17831"/>
                    <a:pt x="12738" y="17990"/>
                    <a:pt x="13901" y="17990"/>
                  </a:cubicBezTo>
                  <a:cubicBezTo>
                    <a:pt x="14954" y="17990"/>
                    <a:pt x="15867" y="17911"/>
                    <a:pt x="16643" y="17732"/>
                  </a:cubicBezTo>
                  <a:cubicBezTo>
                    <a:pt x="17418" y="17554"/>
                    <a:pt x="18055" y="17355"/>
                    <a:pt x="18609" y="17137"/>
                  </a:cubicBezTo>
                  <a:cubicBezTo>
                    <a:pt x="19163" y="16919"/>
                    <a:pt x="19606" y="16721"/>
                    <a:pt x="19966" y="16562"/>
                  </a:cubicBezTo>
                  <a:cubicBezTo>
                    <a:pt x="20326" y="16403"/>
                    <a:pt x="20603" y="16304"/>
                    <a:pt x="20797" y="16304"/>
                  </a:cubicBezTo>
                  <a:cubicBezTo>
                    <a:pt x="20935" y="16304"/>
                    <a:pt x="21073" y="16324"/>
                    <a:pt x="21157" y="16364"/>
                  </a:cubicBezTo>
                  <a:cubicBezTo>
                    <a:pt x="21240" y="16403"/>
                    <a:pt x="21323" y="16483"/>
                    <a:pt x="21378" y="16621"/>
                  </a:cubicBezTo>
                  <a:cubicBezTo>
                    <a:pt x="21434" y="16760"/>
                    <a:pt x="21489" y="16939"/>
                    <a:pt x="21517" y="17157"/>
                  </a:cubicBezTo>
                  <a:cubicBezTo>
                    <a:pt x="21600" y="17415"/>
                    <a:pt x="21600" y="17713"/>
                    <a:pt x="21600" y="1810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76183A29-C8E0-4703-BFF7-B10203220344}"/>
                </a:ext>
              </a:extLst>
            </p:cNvPr>
            <p:cNvSpPr/>
            <p:nvPr/>
          </p:nvSpPr>
          <p:spPr>
            <a:xfrm>
              <a:off x="11099799" y="8991600"/>
              <a:ext cx="123447" cy="1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21272" y="19873"/>
                  </a:moveTo>
                  <a:cubicBezTo>
                    <a:pt x="21406" y="20279"/>
                    <a:pt x="21516" y="20584"/>
                    <a:pt x="21539" y="20807"/>
                  </a:cubicBezTo>
                  <a:cubicBezTo>
                    <a:pt x="21583" y="21031"/>
                    <a:pt x="21539" y="21214"/>
                    <a:pt x="21406" y="21336"/>
                  </a:cubicBezTo>
                  <a:cubicBezTo>
                    <a:pt x="21272" y="21458"/>
                    <a:pt x="21029" y="21519"/>
                    <a:pt x="20696" y="21559"/>
                  </a:cubicBezTo>
                  <a:cubicBezTo>
                    <a:pt x="20363" y="21580"/>
                    <a:pt x="19898" y="21600"/>
                    <a:pt x="19299" y="21600"/>
                  </a:cubicBezTo>
                  <a:cubicBezTo>
                    <a:pt x="18678" y="21600"/>
                    <a:pt x="18212" y="21600"/>
                    <a:pt x="17857" y="21580"/>
                  </a:cubicBezTo>
                  <a:cubicBezTo>
                    <a:pt x="17525" y="21559"/>
                    <a:pt x="17258" y="21539"/>
                    <a:pt x="17059" y="21478"/>
                  </a:cubicBezTo>
                  <a:cubicBezTo>
                    <a:pt x="16881" y="21437"/>
                    <a:pt x="16748" y="21356"/>
                    <a:pt x="16682" y="21275"/>
                  </a:cubicBezTo>
                  <a:cubicBezTo>
                    <a:pt x="16615" y="21194"/>
                    <a:pt x="16549" y="21072"/>
                    <a:pt x="16505" y="20929"/>
                  </a:cubicBezTo>
                  <a:lnTo>
                    <a:pt x="14930" y="16622"/>
                  </a:lnTo>
                  <a:lnTo>
                    <a:pt x="6148" y="16622"/>
                  </a:lnTo>
                  <a:lnTo>
                    <a:pt x="4662" y="20807"/>
                  </a:lnTo>
                  <a:cubicBezTo>
                    <a:pt x="4618" y="20970"/>
                    <a:pt x="4551" y="21092"/>
                    <a:pt x="4463" y="21194"/>
                  </a:cubicBezTo>
                  <a:cubicBezTo>
                    <a:pt x="4374" y="21295"/>
                    <a:pt x="4263" y="21377"/>
                    <a:pt x="4086" y="21437"/>
                  </a:cubicBezTo>
                  <a:cubicBezTo>
                    <a:pt x="3908" y="21498"/>
                    <a:pt x="3664" y="21539"/>
                    <a:pt x="3354" y="21559"/>
                  </a:cubicBezTo>
                  <a:cubicBezTo>
                    <a:pt x="3043" y="21580"/>
                    <a:pt x="2622" y="21600"/>
                    <a:pt x="2090" y="21600"/>
                  </a:cubicBezTo>
                  <a:cubicBezTo>
                    <a:pt x="1535" y="21600"/>
                    <a:pt x="1092" y="21580"/>
                    <a:pt x="781" y="21559"/>
                  </a:cubicBezTo>
                  <a:cubicBezTo>
                    <a:pt x="471" y="21539"/>
                    <a:pt x="249" y="21437"/>
                    <a:pt x="138" y="21315"/>
                  </a:cubicBezTo>
                  <a:cubicBezTo>
                    <a:pt x="27" y="21194"/>
                    <a:pt x="-17" y="21011"/>
                    <a:pt x="5" y="20787"/>
                  </a:cubicBezTo>
                  <a:cubicBezTo>
                    <a:pt x="50" y="20564"/>
                    <a:pt x="138" y="20238"/>
                    <a:pt x="271" y="19852"/>
                  </a:cubicBezTo>
                  <a:lnTo>
                    <a:pt x="7479" y="853"/>
                  </a:lnTo>
                  <a:cubicBezTo>
                    <a:pt x="7545" y="670"/>
                    <a:pt x="7634" y="508"/>
                    <a:pt x="7745" y="406"/>
                  </a:cubicBezTo>
                  <a:cubicBezTo>
                    <a:pt x="7833" y="285"/>
                    <a:pt x="7989" y="203"/>
                    <a:pt x="8210" y="142"/>
                  </a:cubicBezTo>
                  <a:cubicBezTo>
                    <a:pt x="8432" y="81"/>
                    <a:pt x="8720" y="41"/>
                    <a:pt x="9075" y="20"/>
                  </a:cubicBezTo>
                  <a:cubicBezTo>
                    <a:pt x="9452" y="0"/>
                    <a:pt x="9940" y="0"/>
                    <a:pt x="10561" y="0"/>
                  </a:cubicBezTo>
                  <a:cubicBezTo>
                    <a:pt x="11271" y="0"/>
                    <a:pt x="11847" y="0"/>
                    <a:pt x="12269" y="20"/>
                  </a:cubicBezTo>
                  <a:cubicBezTo>
                    <a:pt x="12690" y="41"/>
                    <a:pt x="13023" y="81"/>
                    <a:pt x="13267" y="142"/>
                  </a:cubicBezTo>
                  <a:cubicBezTo>
                    <a:pt x="13511" y="203"/>
                    <a:pt x="13666" y="285"/>
                    <a:pt x="13777" y="406"/>
                  </a:cubicBezTo>
                  <a:cubicBezTo>
                    <a:pt x="13888" y="528"/>
                    <a:pt x="13976" y="691"/>
                    <a:pt x="14043" y="914"/>
                  </a:cubicBezTo>
                  <a:lnTo>
                    <a:pt x="21272" y="19873"/>
                  </a:lnTo>
                  <a:close/>
                  <a:moveTo>
                    <a:pt x="10539" y="4165"/>
                  </a:moveTo>
                  <a:lnTo>
                    <a:pt x="10539" y="4165"/>
                  </a:lnTo>
                  <a:lnTo>
                    <a:pt x="7213" y="13269"/>
                  </a:lnTo>
                  <a:lnTo>
                    <a:pt x="13843" y="13269"/>
                  </a:lnTo>
                  <a:lnTo>
                    <a:pt x="10539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05DF1064-2F26-4995-B6AE-0E3793AD5D25}"/>
                </a:ext>
              </a:extLst>
            </p:cNvPr>
            <p:cNvSpPr/>
            <p:nvPr/>
          </p:nvSpPr>
          <p:spPr>
            <a:xfrm>
              <a:off x="11239499" y="8991599"/>
              <a:ext cx="91695" cy="134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7"/>
                  </a:moveTo>
                  <a:cubicBezTo>
                    <a:pt x="21600" y="7751"/>
                    <a:pt x="21331" y="8832"/>
                    <a:pt x="20762" y="9749"/>
                  </a:cubicBezTo>
                  <a:cubicBezTo>
                    <a:pt x="20194" y="10667"/>
                    <a:pt x="19416" y="11463"/>
                    <a:pt x="18339" y="12095"/>
                  </a:cubicBezTo>
                  <a:cubicBezTo>
                    <a:pt x="17292" y="12727"/>
                    <a:pt x="15976" y="13217"/>
                    <a:pt x="14450" y="13543"/>
                  </a:cubicBezTo>
                  <a:cubicBezTo>
                    <a:pt x="12924" y="13870"/>
                    <a:pt x="11099" y="14033"/>
                    <a:pt x="9035" y="14033"/>
                  </a:cubicBezTo>
                  <a:lnTo>
                    <a:pt x="6402" y="14033"/>
                  </a:lnTo>
                  <a:lnTo>
                    <a:pt x="6402" y="20886"/>
                  </a:lnTo>
                  <a:cubicBezTo>
                    <a:pt x="6402" y="20988"/>
                    <a:pt x="6342" y="21090"/>
                    <a:pt x="6253" y="21192"/>
                  </a:cubicBezTo>
                  <a:cubicBezTo>
                    <a:pt x="6133" y="21274"/>
                    <a:pt x="5983" y="21355"/>
                    <a:pt x="5744" y="21416"/>
                  </a:cubicBezTo>
                  <a:cubicBezTo>
                    <a:pt x="5505" y="21478"/>
                    <a:pt x="5176" y="21518"/>
                    <a:pt x="4757" y="21559"/>
                  </a:cubicBezTo>
                  <a:cubicBezTo>
                    <a:pt x="4338" y="21600"/>
                    <a:pt x="3829" y="21600"/>
                    <a:pt x="3201" y="21600"/>
                  </a:cubicBezTo>
                  <a:cubicBezTo>
                    <a:pt x="2573" y="21600"/>
                    <a:pt x="2064" y="21580"/>
                    <a:pt x="1645" y="21559"/>
                  </a:cubicBezTo>
                  <a:cubicBezTo>
                    <a:pt x="1227" y="21539"/>
                    <a:pt x="897" y="21478"/>
                    <a:pt x="658" y="21416"/>
                  </a:cubicBezTo>
                  <a:cubicBezTo>
                    <a:pt x="419" y="21355"/>
                    <a:pt x="239" y="21294"/>
                    <a:pt x="150" y="21192"/>
                  </a:cubicBezTo>
                  <a:cubicBezTo>
                    <a:pt x="60" y="21111"/>
                    <a:pt x="0" y="21008"/>
                    <a:pt x="0" y="20886"/>
                  </a:cubicBezTo>
                  <a:lnTo>
                    <a:pt x="0" y="1550"/>
                  </a:lnTo>
                  <a:cubicBezTo>
                    <a:pt x="0" y="1040"/>
                    <a:pt x="209" y="632"/>
                    <a:pt x="598" y="388"/>
                  </a:cubicBezTo>
                  <a:cubicBezTo>
                    <a:pt x="987" y="122"/>
                    <a:pt x="1526" y="0"/>
                    <a:pt x="2184" y="0"/>
                  </a:cubicBezTo>
                  <a:lnTo>
                    <a:pt x="9603" y="0"/>
                  </a:lnTo>
                  <a:cubicBezTo>
                    <a:pt x="10351" y="0"/>
                    <a:pt x="11069" y="20"/>
                    <a:pt x="11728" y="61"/>
                  </a:cubicBezTo>
                  <a:cubicBezTo>
                    <a:pt x="12416" y="102"/>
                    <a:pt x="13223" y="184"/>
                    <a:pt x="14151" y="306"/>
                  </a:cubicBezTo>
                  <a:cubicBezTo>
                    <a:pt x="15108" y="428"/>
                    <a:pt x="16036" y="673"/>
                    <a:pt x="17023" y="1020"/>
                  </a:cubicBezTo>
                  <a:cubicBezTo>
                    <a:pt x="17980" y="1367"/>
                    <a:pt x="18818" y="1795"/>
                    <a:pt x="19506" y="2325"/>
                  </a:cubicBezTo>
                  <a:cubicBezTo>
                    <a:pt x="20194" y="2856"/>
                    <a:pt x="20703" y="3467"/>
                    <a:pt x="21062" y="4161"/>
                  </a:cubicBezTo>
                  <a:cubicBezTo>
                    <a:pt x="21421" y="4875"/>
                    <a:pt x="21600" y="5670"/>
                    <a:pt x="21600" y="6547"/>
                  </a:cubicBezTo>
                  <a:close/>
                  <a:moveTo>
                    <a:pt x="14899" y="6853"/>
                  </a:moveTo>
                  <a:cubicBezTo>
                    <a:pt x="14899" y="6099"/>
                    <a:pt x="14719" y="5487"/>
                    <a:pt x="14300" y="4997"/>
                  </a:cubicBezTo>
                  <a:cubicBezTo>
                    <a:pt x="13911" y="4508"/>
                    <a:pt x="13433" y="4141"/>
                    <a:pt x="12864" y="3916"/>
                  </a:cubicBezTo>
                  <a:cubicBezTo>
                    <a:pt x="12296" y="3692"/>
                    <a:pt x="11698" y="3529"/>
                    <a:pt x="11069" y="3467"/>
                  </a:cubicBezTo>
                  <a:cubicBezTo>
                    <a:pt x="10441" y="3406"/>
                    <a:pt x="9813" y="3386"/>
                    <a:pt x="9125" y="3386"/>
                  </a:cubicBezTo>
                  <a:lnTo>
                    <a:pt x="6402" y="3386"/>
                  </a:lnTo>
                  <a:lnTo>
                    <a:pt x="6402" y="10688"/>
                  </a:lnTo>
                  <a:lnTo>
                    <a:pt x="9274" y="10688"/>
                  </a:lnTo>
                  <a:cubicBezTo>
                    <a:pt x="10292" y="10688"/>
                    <a:pt x="11159" y="10586"/>
                    <a:pt x="11847" y="10402"/>
                  </a:cubicBezTo>
                  <a:cubicBezTo>
                    <a:pt x="12535" y="10219"/>
                    <a:pt x="13104" y="9954"/>
                    <a:pt x="13553" y="9607"/>
                  </a:cubicBezTo>
                  <a:cubicBezTo>
                    <a:pt x="14001" y="9260"/>
                    <a:pt x="14330" y="8873"/>
                    <a:pt x="14540" y="8403"/>
                  </a:cubicBezTo>
                  <a:cubicBezTo>
                    <a:pt x="14779" y="7934"/>
                    <a:pt x="14899" y="7404"/>
                    <a:pt x="14899" y="685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AE7B3FAC-3E4C-4404-BA2F-58AC08605C75}"/>
                </a:ext>
              </a:extLst>
            </p:cNvPr>
            <p:cNvSpPr/>
            <p:nvPr/>
          </p:nvSpPr>
          <p:spPr>
            <a:xfrm>
              <a:off x="11353800" y="8991599"/>
              <a:ext cx="27433" cy="13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0"/>
                  </a:moveTo>
                  <a:cubicBezTo>
                    <a:pt x="21600" y="20991"/>
                    <a:pt x="21400" y="21093"/>
                    <a:pt x="21100" y="21194"/>
                  </a:cubicBezTo>
                  <a:cubicBezTo>
                    <a:pt x="20700" y="21275"/>
                    <a:pt x="20200" y="21357"/>
                    <a:pt x="19300" y="21417"/>
                  </a:cubicBezTo>
                  <a:cubicBezTo>
                    <a:pt x="18500" y="21478"/>
                    <a:pt x="17400" y="21519"/>
                    <a:pt x="16000" y="21559"/>
                  </a:cubicBezTo>
                  <a:cubicBezTo>
                    <a:pt x="14600" y="21600"/>
                    <a:pt x="12900" y="21600"/>
                    <a:pt x="10800" y="21600"/>
                  </a:cubicBezTo>
                  <a:cubicBezTo>
                    <a:pt x="8700" y="21600"/>
                    <a:pt x="7000" y="21580"/>
                    <a:pt x="5600" y="21559"/>
                  </a:cubicBezTo>
                  <a:cubicBezTo>
                    <a:pt x="4200" y="21519"/>
                    <a:pt x="3100" y="21478"/>
                    <a:pt x="2300" y="21417"/>
                  </a:cubicBezTo>
                  <a:cubicBezTo>
                    <a:pt x="1500" y="21357"/>
                    <a:pt x="900" y="21296"/>
                    <a:pt x="500" y="21194"/>
                  </a:cubicBezTo>
                  <a:cubicBezTo>
                    <a:pt x="100" y="21113"/>
                    <a:pt x="0" y="21012"/>
                    <a:pt x="0" y="20890"/>
                  </a:cubicBezTo>
                  <a:lnTo>
                    <a:pt x="0" y="710"/>
                  </a:lnTo>
                  <a:cubicBezTo>
                    <a:pt x="0" y="609"/>
                    <a:pt x="200" y="507"/>
                    <a:pt x="500" y="406"/>
                  </a:cubicBezTo>
                  <a:cubicBezTo>
                    <a:pt x="900" y="325"/>
                    <a:pt x="1400" y="243"/>
                    <a:pt x="2300" y="183"/>
                  </a:cubicBezTo>
                  <a:cubicBezTo>
                    <a:pt x="3100" y="122"/>
                    <a:pt x="4200" y="81"/>
                    <a:pt x="5600" y="41"/>
                  </a:cubicBezTo>
                  <a:cubicBezTo>
                    <a:pt x="7000" y="0"/>
                    <a:pt x="8700" y="0"/>
                    <a:pt x="10700" y="0"/>
                  </a:cubicBezTo>
                  <a:cubicBezTo>
                    <a:pt x="12800" y="0"/>
                    <a:pt x="14600" y="20"/>
                    <a:pt x="15900" y="41"/>
                  </a:cubicBezTo>
                  <a:cubicBezTo>
                    <a:pt x="17200" y="61"/>
                    <a:pt x="18300" y="122"/>
                    <a:pt x="19200" y="183"/>
                  </a:cubicBezTo>
                  <a:cubicBezTo>
                    <a:pt x="20000" y="243"/>
                    <a:pt x="20600" y="304"/>
                    <a:pt x="21000" y="406"/>
                  </a:cubicBezTo>
                  <a:cubicBezTo>
                    <a:pt x="21400" y="487"/>
                    <a:pt x="21500" y="588"/>
                    <a:pt x="21500" y="710"/>
                  </a:cubicBezTo>
                  <a:lnTo>
                    <a:pt x="21500" y="2089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D91C3008-7943-456E-971E-43E0E04E512F}"/>
                </a:ext>
              </a:extLst>
            </p:cNvPr>
            <p:cNvSpPr/>
            <p:nvPr/>
          </p:nvSpPr>
          <p:spPr>
            <a:xfrm>
              <a:off x="11391900" y="8991599"/>
              <a:ext cx="102364" cy="134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3"/>
                  </a:moveTo>
                  <a:cubicBezTo>
                    <a:pt x="21600" y="2119"/>
                    <a:pt x="21573" y="2384"/>
                    <a:pt x="21546" y="2608"/>
                  </a:cubicBezTo>
                  <a:cubicBezTo>
                    <a:pt x="21520" y="2832"/>
                    <a:pt x="21466" y="3016"/>
                    <a:pt x="21386" y="3159"/>
                  </a:cubicBezTo>
                  <a:cubicBezTo>
                    <a:pt x="21305" y="3301"/>
                    <a:pt x="21225" y="3403"/>
                    <a:pt x="21118" y="3464"/>
                  </a:cubicBezTo>
                  <a:cubicBezTo>
                    <a:pt x="21011" y="3525"/>
                    <a:pt x="20876" y="3566"/>
                    <a:pt x="20769" y="3566"/>
                  </a:cubicBezTo>
                  <a:lnTo>
                    <a:pt x="13694" y="3566"/>
                  </a:lnTo>
                  <a:lnTo>
                    <a:pt x="13694" y="20887"/>
                  </a:lnTo>
                  <a:cubicBezTo>
                    <a:pt x="13694" y="20989"/>
                    <a:pt x="13641" y="21090"/>
                    <a:pt x="13560" y="21192"/>
                  </a:cubicBezTo>
                  <a:cubicBezTo>
                    <a:pt x="13453" y="21274"/>
                    <a:pt x="13319" y="21355"/>
                    <a:pt x="13078" y="21417"/>
                  </a:cubicBezTo>
                  <a:cubicBezTo>
                    <a:pt x="12864" y="21478"/>
                    <a:pt x="12569" y="21518"/>
                    <a:pt x="12194" y="21559"/>
                  </a:cubicBezTo>
                  <a:cubicBezTo>
                    <a:pt x="11818" y="21600"/>
                    <a:pt x="11363" y="21600"/>
                    <a:pt x="10800" y="21600"/>
                  </a:cubicBezTo>
                  <a:cubicBezTo>
                    <a:pt x="10237" y="21600"/>
                    <a:pt x="9782" y="21580"/>
                    <a:pt x="9406" y="21559"/>
                  </a:cubicBezTo>
                  <a:cubicBezTo>
                    <a:pt x="9031" y="21539"/>
                    <a:pt x="8736" y="21478"/>
                    <a:pt x="8522" y="21417"/>
                  </a:cubicBezTo>
                  <a:cubicBezTo>
                    <a:pt x="8308" y="21355"/>
                    <a:pt x="8147" y="21294"/>
                    <a:pt x="8066" y="21192"/>
                  </a:cubicBezTo>
                  <a:cubicBezTo>
                    <a:pt x="7959" y="21111"/>
                    <a:pt x="7933" y="21009"/>
                    <a:pt x="7933" y="20887"/>
                  </a:cubicBezTo>
                  <a:lnTo>
                    <a:pt x="7933" y="3566"/>
                  </a:lnTo>
                  <a:lnTo>
                    <a:pt x="858" y="3566"/>
                  </a:lnTo>
                  <a:cubicBezTo>
                    <a:pt x="724" y="3566"/>
                    <a:pt x="590" y="3525"/>
                    <a:pt x="482" y="3464"/>
                  </a:cubicBezTo>
                  <a:cubicBezTo>
                    <a:pt x="375" y="3403"/>
                    <a:pt x="295" y="3301"/>
                    <a:pt x="214" y="3159"/>
                  </a:cubicBezTo>
                  <a:cubicBezTo>
                    <a:pt x="134" y="3016"/>
                    <a:pt x="80" y="2833"/>
                    <a:pt x="54" y="2608"/>
                  </a:cubicBezTo>
                  <a:cubicBezTo>
                    <a:pt x="27" y="2384"/>
                    <a:pt x="0" y="2099"/>
                    <a:pt x="0" y="1793"/>
                  </a:cubicBezTo>
                  <a:cubicBezTo>
                    <a:pt x="0" y="1467"/>
                    <a:pt x="27" y="1182"/>
                    <a:pt x="54" y="937"/>
                  </a:cubicBezTo>
                  <a:cubicBezTo>
                    <a:pt x="80" y="713"/>
                    <a:pt x="134" y="530"/>
                    <a:pt x="214" y="387"/>
                  </a:cubicBezTo>
                  <a:cubicBezTo>
                    <a:pt x="295" y="245"/>
                    <a:pt x="375" y="143"/>
                    <a:pt x="482" y="81"/>
                  </a:cubicBezTo>
                  <a:cubicBezTo>
                    <a:pt x="589" y="20"/>
                    <a:pt x="697" y="0"/>
                    <a:pt x="858" y="0"/>
                  </a:cubicBezTo>
                  <a:lnTo>
                    <a:pt x="20769" y="0"/>
                  </a:lnTo>
                  <a:cubicBezTo>
                    <a:pt x="20903" y="0"/>
                    <a:pt x="21010" y="20"/>
                    <a:pt x="21117" y="81"/>
                  </a:cubicBezTo>
                  <a:cubicBezTo>
                    <a:pt x="21225" y="143"/>
                    <a:pt x="21305" y="245"/>
                    <a:pt x="21385" y="387"/>
                  </a:cubicBezTo>
                  <a:cubicBezTo>
                    <a:pt x="21466" y="530"/>
                    <a:pt x="21519" y="713"/>
                    <a:pt x="21546" y="937"/>
                  </a:cubicBezTo>
                  <a:cubicBezTo>
                    <a:pt x="21573" y="1162"/>
                    <a:pt x="21600" y="1447"/>
                    <a:pt x="21600" y="179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56463BAC-53FF-451F-9EFF-B8CED80C8858}"/>
                </a:ext>
              </a:extLst>
            </p:cNvPr>
            <p:cNvSpPr/>
            <p:nvPr/>
          </p:nvSpPr>
          <p:spPr>
            <a:xfrm>
              <a:off x="11493499" y="8991600"/>
              <a:ext cx="123193" cy="1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1600" extrusionOk="0">
                  <a:moveTo>
                    <a:pt x="21272" y="19873"/>
                  </a:moveTo>
                  <a:cubicBezTo>
                    <a:pt x="21427" y="20279"/>
                    <a:pt x="21516" y="20584"/>
                    <a:pt x="21539" y="20807"/>
                  </a:cubicBezTo>
                  <a:cubicBezTo>
                    <a:pt x="21583" y="21031"/>
                    <a:pt x="21539" y="21214"/>
                    <a:pt x="21405" y="21336"/>
                  </a:cubicBezTo>
                  <a:cubicBezTo>
                    <a:pt x="21272" y="21458"/>
                    <a:pt x="21027" y="21519"/>
                    <a:pt x="20694" y="21559"/>
                  </a:cubicBezTo>
                  <a:cubicBezTo>
                    <a:pt x="20361" y="21580"/>
                    <a:pt x="19894" y="21600"/>
                    <a:pt x="19294" y="21600"/>
                  </a:cubicBezTo>
                  <a:cubicBezTo>
                    <a:pt x="18672" y="21600"/>
                    <a:pt x="18205" y="21600"/>
                    <a:pt x="17850" y="21580"/>
                  </a:cubicBezTo>
                  <a:cubicBezTo>
                    <a:pt x="17516" y="21559"/>
                    <a:pt x="17250" y="21539"/>
                    <a:pt x="17072" y="21478"/>
                  </a:cubicBezTo>
                  <a:cubicBezTo>
                    <a:pt x="16894" y="21437"/>
                    <a:pt x="16761" y="21356"/>
                    <a:pt x="16694" y="21275"/>
                  </a:cubicBezTo>
                  <a:cubicBezTo>
                    <a:pt x="16627" y="21194"/>
                    <a:pt x="16561" y="21072"/>
                    <a:pt x="16516" y="20929"/>
                  </a:cubicBezTo>
                  <a:lnTo>
                    <a:pt x="14939" y="16622"/>
                  </a:lnTo>
                  <a:lnTo>
                    <a:pt x="6139" y="16622"/>
                  </a:lnTo>
                  <a:lnTo>
                    <a:pt x="4650" y="20807"/>
                  </a:lnTo>
                  <a:cubicBezTo>
                    <a:pt x="4605" y="20970"/>
                    <a:pt x="4539" y="21092"/>
                    <a:pt x="4472" y="21194"/>
                  </a:cubicBezTo>
                  <a:cubicBezTo>
                    <a:pt x="4405" y="21295"/>
                    <a:pt x="4272" y="21377"/>
                    <a:pt x="4094" y="21437"/>
                  </a:cubicBezTo>
                  <a:cubicBezTo>
                    <a:pt x="3916" y="21498"/>
                    <a:pt x="3672" y="21539"/>
                    <a:pt x="3361" y="21559"/>
                  </a:cubicBezTo>
                  <a:cubicBezTo>
                    <a:pt x="3050" y="21580"/>
                    <a:pt x="2627" y="21600"/>
                    <a:pt x="2094" y="21600"/>
                  </a:cubicBezTo>
                  <a:cubicBezTo>
                    <a:pt x="1539" y="21600"/>
                    <a:pt x="1094" y="21580"/>
                    <a:pt x="783" y="21559"/>
                  </a:cubicBezTo>
                  <a:cubicBezTo>
                    <a:pt x="472" y="21519"/>
                    <a:pt x="250" y="21437"/>
                    <a:pt x="139" y="21315"/>
                  </a:cubicBezTo>
                  <a:cubicBezTo>
                    <a:pt x="27" y="21194"/>
                    <a:pt x="-17" y="21011"/>
                    <a:pt x="5" y="20787"/>
                  </a:cubicBezTo>
                  <a:cubicBezTo>
                    <a:pt x="27" y="20564"/>
                    <a:pt x="139" y="20238"/>
                    <a:pt x="272" y="19852"/>
                  </a:cubicBezTo>
                  <a:lnTo>
                    <a:pt x="7494" y="853"/>
                  </a:lnTo>
                  <a:cubicBezTo>
                    <a:pt x="7561" y="670"/>
                    <a:pt x="7650" y="508"/>
                    <a:pt x="7738" y="406"/>
                  </a:cubicBezTo>
                  <a:cubicBezTo>
                    <a:pt x="7827" y="285"/>
                    <a:pt x="7983" y="203"/>
                    <a:pt x="8205" y="142"/>
                  </a:cubicBezTo>
                  <a:cubicBezTo>
                    <a:pt x="8427" y="81"/>
                    <a:pt x="8716" y="41"/>
                    <a:pt x="9094" y="20"/>
                  </a:cubicBezTo>
                  <a:cubicBezTo>
                    <a:pt x="9472" y="0"/>
                    <a:pt x="9961" y="0"/>
                    <a:pt x="10583" y="0"/>
                  </a:cubicBezTo>
                  <a:cubicBezTo>
                    <a:pt x="11294" y="0"/>
                    <a:pt x="11872" y="0"/>
                    <a:pt x="12294" y="20"/>
                  </a:cubicBezTo>
                  <a:cubicBezTo>
                    <a:pt x="12716" y="41"/>
                    <a:pt x="13050" y="81"/>
                    <a:pt x="13272" y="142"/>
                  </a:cubicBezTo>
                  <a:cubicBezTo>
                    <a:pt x="13516" y="203"/>
                    <a:pt x="13672" y="285"/>
                    <a:pt x="13783" y="406"/>
                  </a:cubicBezTo>
                  <a:cubicBezTo>
                    <a:pt x="13894" y="528"/>
                    <a:pt x="13983" y="691"/>
                    <a:pt x="14050" y="914"/>
                  </a:cubicBezTo>
                  <a:lnTo>
                    <a:pt x="21272" y="19873"/>
                  </a:lnTo>
                  <a:close/>
                  <a:moveTo>
                    <a:pt x="10516" y="4165"/>
                  </a:moveTo>
                  <a:lnTo>
                    <a:pt x="10516" y="4165"/>
                  </a:lnTo>
                  <a:lnTo>
                    <a:pt x="7183" y="13269"/>
                  </a:lnTo>
                  <a:lnTo>
                    <a:pt x="13828" y="13269"/>
                  </a:lnTo>
                  <a:lnTo>
                    <a:pt x="10516" y="4165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1D78E470-6C00-41A4-AE98-F995F1E0F27D}"/>
                </a:ext>
              </a:extLst>
            </p:cNvPr>
            <p:cNvSpPr/>
            <p:nvPr/>
          </p:nvSpPr>
          <p:spPr>
            <a:xfrm>
              <a:off x="11633199" y="8991600"/>
              <a:ext cx="73407" cy="134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6"/>
                  </a:moveTo>
                  <a:cubicBezTo>
                    <a:pt x="21600" y="20092"/>
                    <a:pt x="21563" y="20377"/>
                    <a:pt x="21525" y="20602"/>
                  </a:cubicBezTo>
                  <a:cubicBezTo>
                    <a:pt x="21488" y="20826"/>
                    <a:pt x="21413" y="21009"/>
                    <a:pt x="21301" y="21172"/>
                  </a:cubicBezTo>
                  <a:cubicBezTo>
                    <a:pt x="21189" y="21335"/>
                    <a:pt x="21077" y="21437"/>
                    <a:pt x="20927" y="21498"/>
                  </a:cubicBezTo>
                  <a:cubicBezTo>
                    <a:pt x="20778" y="21559"/>
                    <a:pt x="20591" y="21600"/>
                    <a:pt x="20404" y="21600"/>
                  </a:cubicBezTo>
                  <a:lnTo>
                    <a:pt x="2354" y="21600"/>
                  </a:lnTo>
                  <a:cubicBezTo>
                    <a:pt x="1682" y="21600"/>
                    <a:pt x="1121" y="21498"/>
                    <a:pt x="673" y="21274"/>
                  </a:cubicBezTo>
                  <a:cubicBezTo>
                    <a:pt x="224" y="21050"/>
                    <a:pt x="0" y="20703"/>
                    <a:pt x="0" y="20214"/>
                  </a:cubicBezTo>
                  <a:lnTo>
                    <a:pt x="0" y="713"/>
                  </a:lnTo>
                  <a:cubicBezTo>
                    <a:pt x="0" y="611"/>
                    <a:pt x="75" y="510"/>
                    <a:pt x="187" y="408"/>
                  </a:cubicBezTo>
                  <a:cubicBezTo>
                    <a:pt x="336" y="326"/>
                    <a:pt x="523" y="245"/>
                    <a:pt x="859" y="183"/>
                  </a:cubicBezTo>
                  <a:cubicBezTo>
                    <a:pt x="1158" y="122"/>
                    <a:pt x="1569" y="82"/>
                    <a:pt x="2093" y="41"/>
                  </a:cubicBezTo>
                  <a:cubicBezTo>
                    <a:pt x="2616" y="0"/>
                    <a:pt x="3251" y="0"/>
                    <a:pt x="4036" y="0"/>
                  </a:cubicBezTo>
                  <a:cubicBezTo>
                    <a:pt x="4821" y="0"/>
                    <a:pt x="5494" y="20"/>
                    <a:pt x="5979" y="41"/>
                  </a:cubicBezTo>
                  <a:cubicBezTo>
                    <a:pt x="6465" y="61"/>
                    <a:pt x="6876" y="122"/>
                    <a:pt x="7213" y="183"/>
                  </a:cubicBezTo>
                  <a:cubicBezTo>
                    <a:pt x="7512" y="245"/>
                    <a:pt x="7736" y="306"/>
                    <a:pt x="7885" y="408"/>
                  </a:cubicBezTo>
                  <a:cubicBezTo>
                    <a:pt x="8035" y="489"/>
                    <a:pt x="8072" y="591"/>
                    <a:pt x="8072" y="713"/>
                  </a:cubicBezTo>
                  <a:lnTo>
                    <a:pt x="8072" y="17993"/>
                  </a:lnTo>
                  <a:lnTo>
                    <a:pt x="20479" y="17993"/>
                  </a:lnTo>
                  <a:cubicBezTo>
                    <a:pt x="20666" y="17993"/>
                    <a:pt x="20853" y="18014"/>
                    <a:pt x="21002" y="18075"/>
                  </a:cubicBezTo>
                  <a:cubicBezTo>
                    <a:pt x="21152" y="18136"/>
                    <a:pt x="21264" y="18238"/>
                    <a:pt x="21376" y="18380"/>
                  </a:cubicBezTo>
                  <a:cubicBezTo>
                    <a:pt x="21488" y="18523"/>
                    <a:pt x="21563" y="18706"/>
                    <a:pt x="21600" y="18931"/>
                  </a:cubicBezTo>
                  <a:cubicBezTo>
                    <a:pt x="21563" y="19155"/>
                    <a:pt x="21600" y="19440"/>
                    <a:pt x="21600" y="197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A4F439DE-AB64-4039-A627-B98FB107E458}"/>
                </a:ext>
              </a:extLst>
            </p:cNvPr>
            <p:cNvSpPr/>
            <p:nvPr/>
          </p:nvSpPr>
          <p:spPr>
            <a:xfrm>
              <a:off x="9093199" y="8216900"/>
              <a:ext cx="91950" cy="145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5002"/>
                  </a:moveTo>
                  <a:cubicBezTo>
                    <a:pt x="21600" y="16092"/>
                    <a:pt x="21272" y="17051"/>
                    <a:pt x="20615" y="17878"/>
                  </a:cubicBezTo>
                  <a:cubicBezTo>
                    <a:pt x="19959" y="18705"/>
                    <a:pt x="19094" y="19401"/>
                    <a:pt x="17990" y="19946"/>
                  </a:cubicBezTo>
                  <a:cubicBezTo>
                    <a:pt x="16886" y="20491"/>
                    <a:pt x="15573" y="20923"/>
                    <a:pt x="14112" y="21186"/>
                  </a:cubicBezTo>
                  <a:cubicBezTo>
                    <a:pt x="12650" y="21450"/>
                    <a:pt x="11039" y="21600"/>
                    <a:pt x="9368" y="21600"/>
                  </a:cubicBezTo>
                  <a:cubicBezTo>
                    <a:pt x="8234" y="21600"/>
                    <a:pt x="7160" y="21544"/>
                    <a:pt x="6176" y="21431"/>
                  </a:cubicBezTo>
                  <a:cubicBezTo>
                    <a:pt x="5191" y="21318"/>
                    <a:pt x="4326" y="21168"/>
                    <a:pt x="3580" y="20998"/>
                  </a:cubicBezTo>
                  <a:cubicBezTo>
                    <a:pt x="2834" y="20829"/>
                    <a:pt x="2208" y="20660"/>
                    <a:pt x="1700" y="20472"/>
                  </a:cubicBezTo>
                  <a:cubicBezTo>
                    <a:pt x="1193" y="20284"/>
                    <a:pt x="835" y="20134"/>
                    <a:pt x="626" y="19983"/>
                  </a:cubicBezTo>
                  <a:cubicBezTo>
                    <a:pt x="418" y="19833"/>
                    <a:pt x="239" y="19645"/>
                    <a:pt x="149" y="19382"/>
                  </a:cubicBezTo>
                  <a:cubicBezTo>
                    <a:pt x="60" y="19118"/>
                    <a:pt x="0" y="18742"/>
                    <a:pt x="0" y="18254"/>
                  </a:cubicBezTo>
                  <a:cubicBezTo>
                    <a:pt x="0" y="17915"/>
                    <a:pt x="30" y="17633"/>
                    <a:pt x="60" y="17408"/>
                  </a:cubicBezTo>
                  <a:cubicBezTo>
                    <a:pt x="90" y="17182"/>
                    <a:pt x="149" y="16994"/>
                    <a:pt x="239" y="16863"/>
                  </a:cubicBezTo>
                  <a:cubicBezTo>
                    <a:pt x="328" y="16731"/>
                    <a:pt x="418" y="16618"/>
                    <a:pt x="537" y="16562"/>
                  </a:cubicBezTo>
                  <a:cubicBezTo>
                    <a:pt x="656" y="16505"/>
                    <a:pt x="806" y="16468"/>
                    <a:pt x="985" y="16468"/>
                  </a:cubicBezTo>
                  <a:cubicBezTo>
                    <a:pt x="1223" y="16468"/>
                    <a:pt x="1551" y="16562"/>
                    <a:pt x="1999" y="16731"/>
                  </a:cubicBezTo>
                  <a:cubicBezTo>
                    <a:pt x="2447" y="16900"/>
                    <a:pt x="2984" y="17107"/>
                    <a:pt x="3670" y="17314"/>
                  </a:cubicBezTo>
                  <a:cubicBezTo>
                    <a:pt x="4356" y="17521"/>
                    <a:pt x="5161" y="17727"/>
                    <a:pt x="6116" y="17897"/>
                  </a:cubicBezTo>
                  <a:cubicBezTo>
                    <a:pt x="7071" y="18066"/>
                    <a:pt x="8145" y="18160"/>
                    <a:pt x="9398" y="18160"/>
                  </a:cubicBezTo>
                  <a:cubicBezTo>
                    <a:pt x="10203" y="18160"/>
                    <a:pt x="10949" y="18103"/>
                    <a:pt x="11606" y="17972"/>
                  </a:cubicBezTo>
                  <a:cubicBezTo>
                    <a:pt x="12262" y="17840"/>
                    <a:pt x="12799" y="17671"/>
                    <a:pt x="13246" y="17446"/>
                  </a:cubicBezTo>
                  <a:cubicBezTo>
                    <a:pt x="13694" y="17220"/>
                    <a:pt x="14052" y="16938"/>
                    <a:pt x="14291" y="16600"/>
                  </a:cubicBezTo>
                  <a:cubicBezTo>
                    <a:pt x="14529" y="16261"/>
                    <a:pt x="14649" y="15904"/>
                    <a:pt x="14649" y="15490"/>
                  </a:cubicBezTo>
                  <a:cubicBezTo>
                    <a:pt x="14649" y="15020"/>
                    <a:pt x="14440" y="14607"/>
                    <a:pt x="14022" y="14268"/>
                  </a:cubicBezTo>
                  <a:cubicBezTo>
                    <a:pt x="13604" y="13930"/>
                    <a:pt x="13067" y="13629"/>
                    <a:pt x="12411" y="13366"/>
                  </a:cubicBezTo>
                  <a:cubicBezTo>
                    <a:pt x="11755" y="13103"/>
                    <a:pt x="11009" y="12858"/>
                    <a:pt x="10173" y="12633"/>
                  </a:cubicBezTo>
                  <a:cubicBezTo>
                    <a:pt x="9338" y="12407"/>
                    <a:pt x="8473" y="12163"/>
                    <a:pt x="7578" y="11900"/>
                  </a:cubicBezTo>
                  <a:cubicBezTo>
                    <a:pt x="6683" y="11637"/>
                    <a:pt x="5847" y="11355"/>
                    <a:pt x="5012" y="11016"/>
                  </a:cubicBezTo>
                  <a:cubicBezTo>
                    <a:pt x="4177" y="10678"/>
                    <a:pt x="3431" y="10302"/>
                    <a:pt x="2775" y="9851"/>
                  </a:cubicBezTo>
                  <a:cubicBezTo>
                    <a:pt x="2118" y="9400"/>
                    <a:pt x="1581" y="8854"/>
                    <a:pt x="1164" y="8234"/>
                  </a:cubicBezTo>
                  <a:cubicBezTo>
                    <a:pt x="746" y="7614"/>
                    <a:pt x="537" y="6862"/>
                    <a:pt x="537" y="5997"/>
                  </a:cubicBezTo>
                  <a:cubicBezTo>
                    <a:pt x="537" y="5001"/>
                    <a:pt x="835" y="4117"/>
                    <a:pt x="1432" y="3365"/>
                  </a:cubicBezTo>
                  <a:cubicBezTo>
                    <a:pt x="2029" y="2613"/>
                    <a:pt x="2804" y="1974"/>
                    <a:pt x="3819" y="1485"/>
                  </a:cubicBezTo>
                  <a:cubicBezTo>
                    <a:pt x="4803" y="996"/>
                    <a:pt x="5997" y="620"/>
                    <a:pt x="7339" y="376"/>
                  </a:cubicBezTo>
                  <a:cubicBezTo>
                    <a:pt x="8682" y="132"/>
                    <a:pt x="10114" y="0"/>
                    <a:pt x="11635" y="0"/>
                  </a:cubicBezTo>
                  <a:cubicBezTo>
                    <a:pt x="12411" y="0"/>
                    <a:pt x="13217" y="38"/>
                    <a:pt x="13992" y="113"/>
                  </a:cubicBezTo>
                  <a:cubicBezTo>
                    <a:pt x="14768" y="188"/>
                    <a:pt x="15514" y="282"/>
                    <a:pt x="16200" y="414"/>
                  </a:cubicBezTo>
                  <a:cubicBezTo>
                    <a:pt x="16886" y="545"/>
                    <a:pt x="17483" y="696"/>
                    <a:pt x="18020" y="846"/>
                  </a:cubicBezTo>
                  <a:cubicBezTo>
                    <a:pt x="18557" y="1015"/>
                    <a:pt x="18885" y="1147"/>
                    <a:pt x="19064" y="1241"/>
                  </a:cubicBezTo>
                  <a:cubicBezTo>
                    <a:pt x="19243" y="1353"/>
                    <a:pt x="19362" y="1447"/>
                    <a:pt x="19422" y="1523"/>
                  </a:cubicBezTo>
                  <a:cubicBezTo>
                    <a:pt x="19482" y="1598"/>
                    <a:pt x="19541" y="1692"/>
                    <a:pt x="19571" y="1823"/>
                  </a:cubicBezTo>
                  <a:cubicBezTo>
                    <a:pt x="19601" y="1955"/>
                    <a:pt x="19631" y="2105"/>
                    <a:pt x="19661" y="2293"/>
                  </a:cubicBezTo>
                  <a:cubicBezTo>
                    <a:pt x="19690" y="2481"/>
                    <a:pt x="19690" y="2707"/>
                    <a:pt x="19690" y="2989"/>
                  </a:cubicBezTo>
                  <a:cubicBezTo>
                    <a:pt x="19690" y="3309"/>
                    <a:pt x="19690" y="3572"/>
                    <a:pt x="19661" y="3778"/>
                  </a:cubicBezTo>
                  <a:cubicBezTo>
                    <a:pt x="19631" y="3985"/>
                    <a:pt x="19601" y="4173"/>
                    <a:pt x="19541" y="4305"/>
                  </a:cubicBezTo>
                  <a:cubicBezTo>
                    <a:pt x="19482" y="4455"/>
                    <a:pt x="19392" y="4549"/>
                    <a:pt x="19273" y="4606"/>
                  </a:cubicBezTo>
                  <a:cubicBezTo>
                    <a:pt x="19153" y="4662"/>
                    <a:pt x="19004" y="4700"/>
                    <a:pt x="18825" y="4700"/>
                  </a:cubicBezTo>
                  <a:cubicBezTo>
                    <a:pt x="18646" y="4700"/>
                    <a:pt x="18348" y="4624"/>
                    <a:pt x="17930" y="4474"/>
                  </a:cubicBezTo>
                  <a:cubicBezTo>
                    <a:pt x="17512" y="4324"/>
                    <a:pt x="17005" y="4154"/>
                    <a:pt x="16408" y="3985"/>
                  </a:cubicBezTo>
                  <a:cubicBezTo>
                    <a:pt x="15812" y="3816"/>
                    <a:pt x="15126" y="3647"/>
                    <a:pt x="14350" y="3496"/>
                  </a:cubicBezTo>
                  <a:cubicBezTo>
                    <a:pt x="13574" y="3346"/>
                    <a:pt x="12709" y="3271"/>
                    <a:pt x="11754" y="3271"/>
                  </a:cubicBezTo>
                  <a:cubicBezTo>
                    <a:pt x="11008" y="3271"/>
                    <a:pt x="10382" y="3327"/>
                    <a:pt x="9845" y="3440"/>
                  </a:cubicBezTo>
                  <a:cubicBezTo>
                    <a:pt x="9308" y="3553"/>
                    <a:pt x="8830" y="3703"/>
                    <a:pt x="8472" y="3910"/>
                  </a:cubicBezTo>
                  <a:cubicBezTo>
                    <a:pt x="8114" y="4117"/>
                    <a:pt x="7846" y="4342"/>
                    <a:pt x="7667" y="4624"/>
                  </a:cubicBezTo>
                  <a:cubicBezTo>
                    <a:pt x="7488" y="4906"/>
                    <a:pt x="7398" y="5188"/>
                    <a:pt x="7398" y="5508"/>
                  </a:cubicBezTo>
                  <a:cubicBezTo>
                    <a:pt x="7398" y="5978"/>
                    <a:pt x="7607" y="6373"/>
                    <a:pt x="7995" y="6711"/>
                  </a:cubicBezTo>
                  <a:cubicBezTo>
                    <a:pt x="8383" y="7049"/>
                    <a:pt x="8920" y="7350"/>
                    <a:pt x="9606" y="7613"/>
                  </a:cubicBezTo>
                  <a:cubicBezTo>
                    <a:pt x="10292" y="7877"/>
                    <a:pt x="11038" y="8121"/>
                    <a:pt x="11903" y="8347"/>
                  </a:cubicBezTo>
                  <a:cubicBezTo>
                    <a:pt x="12768" y="8572"/>
                    <a:pt x="13634" y="8817"/>
                    <a:pt x="14499" y="9080"/>
                  </a:cubicBezTo>
                  <a:cubicBezTo>
                    <a:pt x="15364" y="9343"/>
                    <a:pt x="16259" y="9625"/>
                    <a:pt x="17094" y="9963"/>
                  </a:cubicBezTo>
                  <a:cubicBezTo>
                    <a:pt x="17930" y="10302"/>
                    <a:pt x="18705" y="10678"/>
                    <a:pt x="19362" y="11129"/>
                  </a:cubicBezTo>
                  <a:cubicBezTo>
                    <a:pt x="20018" y="11580"/>
                    <a:pt x="20555" y="12125"/>
                    <a:pt x="20973" y="12745"/>
                  </a:cubicBezTo>
                  <a:cubicBezTo>
                    <a:pt x="21390" y="13366"/>
                    <a:pt x="21600" y="14156"/>
                    <a:pt x="21600" y="1500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71CEFEF9-490F-4ACA-9CBB-84365F7E8F9B}"/>
                </a:ext>
              </a:extLst>
            </p:cNvPr>
            <p:cNvSpPr/>
            <p:nvPr/>
          </p:nvSpPr>
          <p:spPr>
            <a:xfrm>
              <a:off x="9182099" y="8216900"/>
              <a:ext cx="107444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5"/>
                  </a:moveTo>
                  <a:cubicBezTo>
                    <a:pt x="21600" y="2135"/>
                    <a:pt x="21574" y="2406"/>
                    <a:pt x="21549" y="2620"/>
                  </a:cubicBezTo>
                  <a:cubicBezTo>
                    <a:pt x="21523" y="2853"/>
                    <a:pt x="21447" y="3027"/>
                    <a:pt x="21396" y="3163"/>
                  </a:cubicBezTo>
                  <a:cubicBezTo>
                    <a:pt x="21319" y="3299"/>
                    <a:pt x="21243" y="3396"/>
                    <a:pt x="21115" y="3474"/>
                  </a:cubicBezTo>
                  <a:cubicBezTo>
                    <a:pt x="20987" y="3551"/>
                    <a:pt x="20885" y="3571"/>
                    <a:pt x="20757" y="3571"/>
                  </a:cubicBezTo>
                  <a:lnTo>
                    <a:pt x="13685" y="3571"/>
                  </a:lnTo>
                  <a:lnTo>
                    <a:pt x="13685" y="20901"/>
                  </a:lnTo>
                  <a:cubicBezTo>
                    <a:pt x="13685" y="21018"/>
                    <a:pt x="13634" y="21115"/>
                    <a:pt x="13532" y="21192"/>
                  </a:cubicBezTo>
                  <a:cubicBezTo>
                    <a:pt x="13430" y="21270"/>
                    <a:pt x="13277" y="21348"/>
                    <a:pt x="13072" y="21406"/>
                  </a:cubicBezTo>
                  <a:cubicBezTo>
                    <a:pt x="12842" y="21464"/>
                    <a:pt x="12562" y="21503"/>
                    <a:pt x="12179" y="21542"/>
                  </a:cubicBezTo>
                  <a:cubicBezTo>
                    <a:pt x="11796" y="21581"/>
                    <a:pt x="11336" y="21600"/>
                    <a:pt x="10800" y="21600"/>
                  </a:cubicBezTo>
                  <a:cubicBezTo>
                    <a:pt x="10238" y="21600"/>
                    <a:pt x="9779" y="21581"/>
                    <a:pt x="9421" y="21542"/>
                  </a:cubicBezTo>
                  <a:cubicBezTo>
                    <a:pt x="9038" y="21503"/>
                    <a:pt x="8757" y="21464"/>
                    <a:pt x="8528" y="21406"/>
                  </a:cubicBezTo>
                  <a:cubicBezTo>
                    <a:pt x="8298" y="21348"/>
                    <a:pt x="8145" y="21270"/>
                    <a:pt x="8068" y="21192"/>
                  </a:cubicBezTo>
                  <a:cubicBezTo>
                    <a:pt x="7992" y="21115"/>
                    <a:pt x="7915" y="20998"/>
                    <a:pt x="7915" y="20901"/>
                  </a:cubicBezTo>
                  <a:lnTo>
                    <a:pt x="7915" y="3571"/>
                  </a:lnTo>
                  <a:lnTo>
                    <a:pt x="843" y="3571"/>
                  </a:lnTo>
                  <a:cubicBezTo>
                    <a:pt x="689" y="3571"/>
                    <a:pt x="562" y="3532"/>
                    <a:pt x="460" y="3474"/>
                  </a:cubicBezTo>
                  <a:cubicBezTo>
                    <a:pt x="357" y="3416"/>
                    <a:pt x="281" y="3299"/>
                    <a:pt x="204" y="3163"/>
                  </a:cubicBezTo>
                  <a:cubicBezTo>
                    <a:pt x="128" y="3027"/>
                    <a:pt x="77" y="2833"/>
                    <a:pt x="51" y="2620"/>
                  </a:cubicBezTo>
                  <a:cubicBezTo>
                    <a:pt x="26" y="2406"/>
                    <a:pt x="0" y="2115"/>
                    <a:pt x="0" y="1805"/>
                  </a:cubicBezTo>
                  <a:cubicBezTo>
                    <a:pt x="0" y="1475"/>
                    <a:pt x="26" y="1184"/>
                    <a:pt x="51" y="951"/>
                  </a:cubicBezTo>
                  <a:cubicBezTo>
                    <a:pt x="77" y="718"/>
                    <a:pt x="153" y="524"/>
                    <a:pt x="204" y="388"/>
                  </a:cubicBezTo>
                  <a:cubicBezTo>
                    <a:pt x="281" y="252"/>
                    <a:pt x="357" y="155"/>
                    <a:pt x="460" y="97"/>
                  </a:cubicBezTo>
                  <a:cubicBezTo>
                    <a:pt x="562" y="39"/>
                    <a:pt x="689" y="0"/>
                    <a:pt x="843" y="0"/>
                  </a:cubicBezTo>
                  <a:lnTo>
                    <a:pt x="20783" y="0"/>
                  </a:lnTo>
                  <a:cubicBezTo>
                    <a:pt x="20911" y="0"/>
                    <a:pt x="21038" y="39"/>
                    <a:pt x="21141" y="97"/>
                  </a:cubicBezTo>
                  <a:cubicBezTo>
                    <a:pt x="21243" y="155"/>
                    <a:pt x="21345" y="252"/>
                    <a:pt x="21421" y="388"/>
                  </a:cubicBezTo>
                  <a:cubicBezTo>
                    <a:pt x="21498" y="524"/>
                    <a:pt x="21549" y="718"/>
                    <a:pt x="21575" y="951"/>
                  </a:cubicBezTo>
                  <a:cubicBezTo>
                    <a:pt x="21600" y="1203"/>
                    <a:pt x="21600" y="1475"/>
                    <a:pt x="21600" y="180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C977CA4A-296D-4236-B4F8-6E7BAA05E819}"/>
                </a:ext>
              </a:extLst>
            </p:cNvPr>
            <p:cNvSpPr/>
            <p:nvPr/>
          </p:nvSpPr>
          <p:spPr>
            <a:xfrm>
              <a:off x="9296399" y="8216899"/>
              <a:ext cx="133226" cy="145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37"/>
                  </a:moveTo>
                  <a:cubicBezTo>
                    <a:pt x="21600" y="12268"/>
                    <a:pt x="21374" y="13811"/>
                    <a:pt x="20900" y="15184"/>
                  </a:cubicBezTo>
                  <a:cubicBezTo>
                    <a:pt x="20426" y="16558"/>
                    <a:pt x="19726" y="17705"/>
                    <a:pt x="18800" y="18665"/>
                  </a:cubicBezTo>
                  <a:cubicBezTo>
                    <a:pt x="17873" y="19606"/>
                    <a:pt x="16720" y="20339"/>
                    <a:pt x="15361" y="20847"/>
                  </a:cubicBezTo>
                  <a:cubicBezTo>
                    <a:pt x="14002" y="21355"/>
                    <a:pt x="12416" y="21600"/>
                    <a:pt x="10604" y="21600"/>
                  </a:cubicBezTo>
                  <a:cubicBezTo>
                    <a:pt x="8834" y="21600"/>
                    <a:pt x="7289" y="21393"/>
                    <a:pt x="5951" y="20960"/>
                  </a:cubicBezTo>
                  <a:cubicBezTo>
                    <a:pt x="4633" y="20528"/>
                    <a:pt x="3521" y="19888"/>
                    <a:pt x="2636" y="19022"/>
                  </a:cubicBezTo>
                  <a:cubicBezTo>
                    <a:pt x="1750" y="18157"/>
                    <a:pt x="1091" y="17047"/>
                    <a:pt x="659" y="15711"/>
                  </a:cubicBezTo>
                  <a:cubicBezTo>
                    <a:pt x="226" y="14375"/>
                    <a:pt x="0" y="12776"/>
                    <a:pt x="0" y="10932"/>
                  </a:cubicBezTo>
                  <a:cubicBezTo>
                    <a:pt x="0" y="9238"/>
                    <a:pt x="226" y="7733"/>
                    <a:pt x="700" y="6378"/>
                  </a:cubicBezTo>
                  <a:cubicBezTo>
                    <a:pt x="1174" y="5024"/>
                    <a:pt x="1874" y="3876"/>
                    <a:pt x="2800" y="2935"/>
                  </a:cubicBezTo>
                  <a:cubicBezTo>
                    <a:pt x="3727" y="1994"/>
                    <a:pt x="4880" y="1261"/>
                    <a:pt x="6239" y="753"/>
                  </a:cubicBezTo>
                  <a:cubicBezTo>
                    <a:pt x="7619" y="245"/>
                    <a:pt x="9204" y="0"/>
                    <a:pt x="11016" y="0"/>
                  </a:cubicBezTo>
                  <a:cubicBezTo>
                    <a:pt x="12746" y="0"/>
                    <a:pt x="14270" y="207"/>
                    <a:pt x="15587" y="621"/>
                  </a:cubicBezTo>
                  <a:cubicBezTo>
                    <a:pt x="16905" y="1035"/>
                    <a:pt x="18017" y="1693"/>
                    <a:pt x="18902" y="2559"/>
                  </a:cubicBezTo>
                  <a:cubicBezTo>
                    <a:pt x="19788" y="3425"/>
                    <a:pt x="20467" y="4535"/>
                    <a:pt x="20920" y="5852"/>
                  </a:cubicBezTo>
                  <a:cubicBezTo>
                    <a:pt x="21373" y="7169"/>
                    <a:pt x="21600" y="8730"/>
                    <a:pt x="21600" y="10537"/>
                  </a:cubicBezTo>
                  <a:close/>
                  <a:moveTo>
                    <a:pt x="16741" y="10763"/>
                  </a:moveTo>
                  <a:cubicBezTo>
                    <a:pt x="16741" y="9671"/>
                    <a:pt x="16638" y="8674"/>
                    <a:pt x="16452" y="7771"/>
                  </a:cubicBezTo>
                  <a:cubicBezTo>
                    <a:pt x="16267" y="6868"/>
                    <a:pt x="15937" y="6115"/>
                    <a:pt x="15485" y="5475"/>
                  </a:cubicBezTo>
                  <a:cubicBezTo>
                    <a:pt x="15032" y="4836"/>
                    <a:pt x="14434" y="4347"/>
                    <a:pt x="13673" y="3989"/>
                  </a:cubicBezTo>
                  <a:cubicBezTo>
                    <a:pt x="12911" y="3650"/>
                    <a:pt x="11984" y="3462"/>
                    <a:pt x="10852" y="3462"/>
                  </a:cubicBezTo>
                  <a:cubicBezTo>
                    <a:pt x="9719" y="3462"/>
                    <a:pt x="8751" y="3650"/>
                    <a:pt x="7989" y="4045"/>
                  </a:cubicBezTo>
                  <a:cubicBezTo>
                    <a:pt x="7228" y="4441"/>
                    <a:pt x="6610" y="4967"/>
                    <a:pt x="6136" y="5607"/>
                  </a:cubicBezTo>
                  <a:cubicBezTo>
                    <a:pt x="5663" y="6266"/>
                    <a:pt x="5333" y="7018"/>
                    <a:pt x="5148" y="7903"/>
                  </a:cubicBezTo>
                  <a:cubicBezTo>
                    <a:pt x="4962" y="8787"/>
                    <a:pt x="4860" y="9709"/>
                    <a:pt x="4860" y="10687"/>
                  </a:cubicBezTo>
                  <a:cubicBezTo>
                    <a:pt x="4860" y="11835"/>
                    <a:pt x="4962" y="12851"/>
                    <a:pt x="5148" y="13754"/>
                  </a:cubicBezTo>
                  <a:cubicBezTo>
                    <a:pt x="5333" y="14657"/>
                    <a:pt x="5663" y="15429"/>
                    <a:pt x="6095" y="16087"/>
                  </a:cubicBezTo>
                  <a:cubicBezTo>
                    <a:pt x="6548" y="16727"/>
                    <a:pt x="7145" y="17216"/>
                    <a:pt x="7886" y="17555"/>
                  </a:cubicBezTo>
                  <a:cubicBezTo>
                    <a:pt x="8648" y="17893"/>
                    <a:pt x="9575" y="18063"/>
                    <a:pt x="10728" y="18063"/>
                  </a:cubicBezTo>
                  <a:cubicBezTo>
                    <a:pt x="11861" y="18063"/>
                    <a:pt x="12828" y="17875"/>
                    <a:pt x="13590" y="17480"/>
                  </a:cubicBezTo>
                  <a:cubicBezTo>
                    <a:pt x="14352" y="17084"/>
                    <a:pt x="14970" y="16558"/>
                    <a:pt x="15443" y="15899"/>
                  </a:cubicBezTo>
                  <a:cubicBezTo>
                    <a:pt x="15917" y="15241"/>
                    <a:pt x="16247" y="14450"/>
                    <a:pt x="16432" y="13566"/>
                  </a:cubicBezTo>
                  <a:cubicBezTo>
                    <a:pt x="16638" y="12700"/>
                    <a:pt x="16741" y="11760"/>
                    <a:pt x="16741" y="10763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E910488E-2C57-4754-83AA-191243E5AEC5}"/>
                </a:ext>
              </a:extLst>
            </p:cNvPr>
            <p:cNvSpPr/>
            <p:nvPr/>
          </p:nvSpPr>
          <p:spPr>
            <a:xfrm>
              <a:off x="9448799" y="8216900"/>
              <a:ext cx="104015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50"/>
                    <a:pt x="21600" y="18576"/>
                    <a:pt x="21574" y="18765"/>
                  </a:cubicBezTo>
                  <a:cubicBezTo>
                    <a:pt x="21547" y="18954"/>
                    <a:pt x="21521" y="19124"/>
                    <a:pt x="21468" y="19257"/>
                  </a:cubicBezTo>
                  <a:cubicBezTo>
                    <a:pt x="21416" y="19389"/>
                    <a:pt x="21363" y="19502"/>
                    <a:pt x="21284" y="19597"/>
                  </a:cubicBezTo>
                  <a:cubicBezTo>
                    <a:pt x="21204" y="19691"/>
                    <a:pt x="21099" y="19805"/>
                    <a:pt x="20914" y="19937"/>
                  </a:cubicBezTo>
                  <a:cubicBezTo>
                    <a:pt x="20756" y="20069"/>
                    <a:pt x="20440" y="20221"/>
                    <a:pt x="19965" y="20409"/>
                  </a:cubicBezTo>
                  <a:cubicBezTo>
                    <a:pt x="19490" y="20598"/>
                    <a:pt x="18910" y="20787"/>
                    <a:pt x="18224" y="20976"/>
                  </a:cubicBezTo>
                  <a:cubicBezTo>
                    <a:pt x="17539" y="21146"/>
                    <a:pt x="16747" y="21298"/>
                    <a:pt x="15877" y="21430"/>
                  </a:cubicBezTo>
                  <a:cubicBezTo>
                    <a:pt x="15007" y="21543"/>
                    <a:pt x="14031" y="21600"/>
                    <a:pt x="13029" y="21600"/>
                  </a:cubicBezTo>
                  <a:cubicBezTo>
                    <a:pt x="11024" y="21600"/>
                    <a:pt x="9231" y="21373"/>
                    <a:pt x="7596" y="20939"/>
                  </a:cubicBezTo>
                  <a:cubicBezTo>
                    <a:pt x="5987" y="20504"/>
                    <a:pt x="4615" y="19843"/>
                    <a:pt x="3481" y="18954"/>
                  </a:cubicBezTo>
                  <a:cubicBezTo>
                    <a:pt x="2347" y="18085"/>
                    <a:pt x="1477" y="16970"/>
                    <a:pt x="897" y="15666"/>
                  </a:cubicBezTo>
                  <a:cubicBezTo>
                    <a:pt x="290" y="14343"/>
                    <a:pt x="0" y="12813"/>
                    <a:pt x="0" y="11074"/>
                  </a:cubicBezTo>
                  <a:cubicBezTo>
                    <a:pt x="0" y="9298"/>
                    <a:pt x="343" y="7710"/>
                    <a:pt x="1002" y="6331"/>
                  </a:cubicBezTo>
                  <a:cubicBezTo>
                    <a:pt x="1662" y="4951"/>
                    <a:pt x="2585" y="3798"/>
                    <a:pt x="3771" y="2854"/>
                  </a:cubicBezTo>
                  <a:cubicBezTo>
                    <a:pt x="4958" y="1909"/>
                    <a:pt x="6382" y="1209"/>
                    <a:pt x="8044" y="718"/>
                  </a:cubicBezTo>
                  <a:cubicBezTo>
                    <a:pt x="9705" y="227"/>
                    <a:pt x="11552" y="0"/>
                    <a:pt x="13556" y="0"/>
                  </a:cubicBezTo>
                  <a:cubicBezTo>
                    <a:pt x="14374" y="0"/>
                    <a:pt x="15165" y="57"/>
                    <a:pt x="15903" y="151"/>
                  </a:cubicBezTo>
                  <a:cubicBezTo>
                    <a:pt x="16668" y="246"/>
                    <a:pt x="17354" y="378"/>
                    <a:pt x="17987" y="529"/>
                  </a:cubicBezTo>
                  <a:cubicBezTo>
                    <a:pt x="18620" y="680"/>
                    <a:pt x="19200" y="869"/>
                    <a:pt x="19727" y="1077"/>
                  </a:cubicBezTo>
                  <a:cubicBezTo>
                    <a:pt x="20229" y="1285"/>
                    <a:pt x="20598" y="1455"/>
                    <a:pt x="20809" y="1606"/>
                  </a:cubicBezTo>
                  <a:cubicBezTo>
                    <a:pt x="21020" y="1758"/>
                    <a:pt x="21152" y="1871"/>
                    <a:pt x="21231" y="1965"/>
                  </a:cubicBezTo>
                  <a:cubicBezTo>
                    <a:pt x="21310" y="2060"/>
                    <a:pt x="21362" y="2192"/>
                    <a:pt x="21415" y="2343"/>
                  </a:cubicBezTo>
                  <a:cubicBezTo>
                    <a:pt x="21468" y="2495"/>
                    <a:pt x="21494" y="2665"/>
                    <a:pt x="21521" y="2873"/>
                  </a:cubicBezTo>
                  <a:cubicBezTo>
                    <a:pt x="21547" y="3080"/>
                    <a:pt x="21547" y="3326"/>
                    <a:pt x="21547" y="3629"/>
                  </a:cubicBezTo>
                  <a:cubicBezTo>
                    <a:pt x="21547" y="3950"/>
                    <a:pt x="21521" y="4233"/>
                    <a:pt x="21494" y="4460"/>
                  </a:cubicBezTo>
                  <a:cubicBezTo>
                    <a:pt x="21468" y="4687"/>
                    <a:pt x="21415" y="4876"/>
                    <a:pt x="21336" y="5008"/>
                  </a:cubicBezTo>
                  <a:cubicBezTo>
                    <a:pt x="21257" y="5140"/>
                    <a:pt x="21178" y="5254"/>
                    <a:pt x="21072" y="5310"/>
                  </a:cubicBezTo>
                  <a:cubicBezTo>
                    <a:pt x="20967" y="5367"/>
                    <a:pt x="20835" y="5405"/>
                    <a:pt x="20703" y="5405"/>
                  </a:cubicBezTo>
                  <a:cubicBezTo>
                    <a:pt x="20466" y="5405"/>
                    <a:pt x="20202" y="5310"/>
                    <a:pt x="19833" y="5121"/>
                  </a:cubicBezTo>
                  <a:cubicBezTo>
                    <a:pt x="19490" y="4932"/>
                    <a:pt x="19042" y="4724"/>
                    <a:pt x="18488" y="4498"/>
                  </a:cubicBezTo>
                  <a:cubicBezTo>
                    <a:pt x="17934" y="4271"/>
                    <a:pt x="17274" y="4063"/>
                    <a:pt x="16510" y="3874"/>
                  </a:cubicBezTo>
                  <a:cubicBezTo>
                    <a:pt x="15745" y="3685"/>
                    <a:pt x="14848" y="3590"/>
                    <a:pt x="13793" y="3590"/>
                  </a:cubicBezTo>
                  <a:cubicBezTo>
                    <a:pt x="12633" y="3590"/>
                    <a:pt x="11604" y="3761"/>
                    <a:pt x="10681" y="4101"/>
                  </a:cubicBezTo>
                  <a:cubicBezTo>
                    <a:pt x="9758" y="4441"/>
                    <a:pt x="8993" y="4932"/>
                    <a:pt x="8360" y="5556"/>
                  </a:cubicBezTo>
                  <a:cubicBezTo>
                    <a:pt x="7727" y="6180"/>
                    <a:pt x="7226" y="6954"/>
                    <a:pt x="6910" y="7843"/>
                  </a:cubicBezTo>
                  <a:cubicBezTo>
                    <a:pt x="6567" y="8731"/>
                    <a:pt x="6408" y="9751"/>
                    <a:pt x="6408" y="10866"/>
                  </a:cubicBezTo>
                  <a:cubicBezTo>
                    <a:pt x="6408" y="12095"/>
                    <a:pt x="6593" y="13153"/>
                    <a:pt x="6936" y="14060"/>
                  </a:cubicBezTo>
                  <a:cubicBezTo>
                    <a:pt x="7279" y="14967"/>
                    <a:pt x="7806" y="15704"/>
                    <a:pt x="8439" y="16290"/>
                  </a:cubicBezTo>
                  <a:cubicBezTo>
                    <a:pt x="9099" y="16876"/>
                    <a:pt x="9890" y="17310"/>
                    <a:pt x="10813" y="17594"/>
                  </a:cubicBezTo>
                  <a:cubicBezTo>
                    <a:pt x="11736" y="17877"/>
                    <a:pt x="12791" y="18028"/>
                    <a:pt x="13951" y="18028"/>
                  </a:cubicBezTo>
                  <a:cubicBezTo>
                    <a:pt x="15006" y="18028"/>
                    <a:pt x="15929" y="17934"/>
                    <a:pt x="16694" y="17764"/>
                  </a:cubicBezTo>
                  <a:cubicBezTo>
                    <a:pt x="17459" y="17594"/>
                    <a:pt x="18118" y="17386"/>
                    <a:pt x="18672" y="17178"/>
                  </a:cubicBezTo>
                  <a:cubicBezTo>
                    <a:pt x="19226" y="16970"/>
                    <a:pt x="19674" y="16762"/>
                    <a:pt x="20017" y="16592"/>
                  </a:cubicBezTo>
                  <a:cubicBezTo>
                    <a:pt x="20360" y="16422"/>
                    <a:pt x="20650" y="16327"/>
                    <a:pt x="20835" y="16327"/>
                  </a:cubicBezTo>
                  <a:cubicBezTo>
                    <a:pt x="20993" y="16327"/>
                    <a:pt x="21099" y="16346"/>
                    <a:pt x="21204" y="16384"/>
                  </a:cubicBezTo>
                  <a:cubicBezTo>
                    <a:pt x="21283" y="16422"/>
                    <a:pt x="21362" y="16517"/>
                    <a:pt x="21442" y="16649"/>
                  </a:cubicBezTo>
                  <a:cubicBezTo>
                    <a:pt x="21494" y="16781"/>
                    <a:pt x="21547" y="16951"/>
                    <a:pt x="21573" y="17197"/>
                  </a:cubicBezTo>
                  <a:cubicBezTo>
                    <a:pt x="21574" y="17386"/>
                    <a:pt x="21600" y="17707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4" name="Shape">
              <a:extLst>
                <a:ext uri="{FF2B5EF4-FFF2-40B4-BE49-F238E27FC236}">
                  <a16:creationId xmlns:a16="http://schemas.microsoft.com/office/drawing/2014/main" id="{65F66820-6C8D-42D1-AB10-1DB4D3D1E1CA}"/>
                </a:ext>
              </a:extLst>
            </p:cNvPr>
            <p:cNvSpPr/>
            <p:nvPr/>
          </p:nvSpPr>
          <p:spPr>
            <a:xfrm>
              <a:off x="9575800" y="8216899"/>
              <a:ext cx="102741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47"/>
                  </a:moveTo>
                  <a:cubicBezTo>
                    <a:pt x="21600" y="20963"/>
                    <a:pt x="21547" y="21079"/>
                    <a:pt x="21467" y="21175"/>
                  </a:cubicBezTo>
                  <a:cubicBezTo>
                    <a:pt x="21386" y="21272"/>
                    <a:pt x="21226" y="21349"/>
                    <a:pt x="20986" y="21407"/>
                  </a:cubicBezTo>
                  <a:cubicBezTo>
                    <a:pt x="20746" y="21465"/>
                    <a:pt x="20425" y="21523"/>
                    <a:pt x="20025" y="21542"/>
                  </a:cubicBezTo>
                  <a:cubicBezTo>
                    <a:pt x="19624" y="21581"/>
                    <a:pt x="19090" y="21600"/>
                    <a:pt x="18476" y="21600"/>
                  </a:cubicBezTo>
                  <a:cubicBezTo>
                    <a:pt x="17488" y="21600"/>
                    <a:pt x="16767" y="21581"/>
                    <a:pt x="16340" y="21523"/>
                  </a:cubicBezTo>
                  <a:cubicBezTo>
                    <a:pt x="15913" y="21465"/>
                    <a:pt x="15592" y="21388"/>
                    <a:pt x="15406" y="21272"/>
                  </a:cubicBezTo>
                  <a:cubicBezTo>
                    <a:pt x="15219" y="21156"/>
                    <a:pt x="15059" y="21040"/>
                    <a:pt x="14952" y="20866"/>
                  </a:cubicBezTo>
                  <a:lnTo>
                    <a:pt x="6007" y="10713"/>
                  </a:lnTo>
                  <a:lnTo>
                    <a:pt x="6007" y="20866"/>
                  </a:lnTo>
                  <a:cubicBezTo>
                    <a:pt x="6007" y="20982"/>
                    <a:pt x="5954" y="21098"/>
                    <a:pt x="5874" y="21175"/>
                  </a:cubicBezTo>
                  <a:cubicBezTo>
                    <a:pt x="5794" y="21272"/>
                    <a:pt x="5634" y="21330"/>
                    <a:pt x="5393" y="21407"/>
                  </a:cubicBezTo>
                  <a:cubicBezTo>
                    <a:pt x="5153" y="21465"/>
                    <a:pt x="4859" y="21523"/>
                    <a:pt x="4485" y="21542"/>
                  </a:cubicBezTo>
                  <a:cubicBezTo>
                    <a:pt x="4112" y="21581"/>
                    <a:pt x="3604" y="21600"/>
                    <a:pt x="3017" y="21600"/>
                  </a:cubicBezTo>
                  <a:cubicBezTo>
                    <a:pt x="2430" y="21600"/>
                    <a:pt x="1949" y="21581"/>
                    <a:pt x="1575" y="21542"/>
                  </a:cubicBezTo>
                  <a:cubicBezTo>
                    <a:pt x="1175" y="21503"/>
                    <a:pt x="881" y="21465"/>
                    <a:pt x="641" y="21407"/>
                  </a:cubicBezTo>
                  <a:cubicBezTo>
                    <a:pt x="400" y="21349"/>
                    <a:pt x="240" y="21272"/>
                    <a:pt x="160" y="21175"/>
                  </a:cubicBezTo>
                  <a:cubicBezTo>
                    <a:pt x="53" y="21098"/>
                    <a:pt x="0" y="20982"/>
                    <a:pt x="0" y="20866"/>
                  </a:cubicBezTo>
                  <a:lnTo>
                    <a:pt x="0" y="714"/>
                  </a:lnTo>
                  <a:cubicBezTo>
                    <a:pt x="0" y="599"/>
                    <a:pt x="53" y="483"/>
                    <a:pt x="160" y="406"/>
                  </a:cubicBezTo>
                  <a:cubicBezTo>
                    <a:pt x="267" y="328"/>
                    <a:pt x="427" y="251"/>
                    <a:pt x="641" y="193"/>
                  </a:cubicBezTo>
                  <a:cubicBezTo>
                    <a:pt x="881" y="135"/>
                    <a:pt x="1175" y="97"/>
                    <a:pt x="1575" y="58"/>
                  </a:cubicBezTo>
                  <a:cubicBezTo>
                    <a:pt x="1976" y="19"/>
                    <a:pt x="2456" y="0"/>
                    <a:pt x="3017" y="0"/>
                  </a:cubicBezTo>
                  <a:cubicBezTo>
                    <a:pt x="3604" y="0"/>
                    <a:pt x="4112" y="19"/>
                    <a:pt x="4485" y="58"/>
                  </a:cubicBezTo>
                  <a:cubicBezTo>
                    <a:pt x="4859" y="97"/>
                    <a:pt x="5180" y="135"/>
                    <a:pt x="5393" y="193"/>
                  </a:cubicBezTo>
                  <a:cubicBezTo>
                    <a:pt x="5634" y="251"/>
                    <a:pt x="5794" y="328"/>
                    <a:pt x="5874" y="406"/>
                  </a:cubicBezTo>
                  <a:cubicBezTo>
                    <a:pt x="5954" y="483"/>
                    <a:pt x="6007" y="599"/>
                    <a:pt x="6007" y="714"/>
                  </a:cubicBezTo>
                  <a:lnTo>
                    <a:pt x="6007" y="9825"/>
                  </a:lnTo>
                  <a:lnTo>
                    <a:pt x="14685" y="734"/>
                  </a:lnTo>
                  <a:cubicBezTo>
                    <a:pt x="14792" y="598"/>
                    <a:pt x="14925" y="463"/>
                    <a:pt x="15085" y="386"/>
                  </a:cubicBezTo>
                  <a:cubicBezTo>
                    <a:pt x="15246" y="290"/>
                    <a:pt x="15433" y="212"/>
                    <a:pt x="15673" y="154"/>
                  </a:cubicBezTo>
                  <a:cubicBezTo>
                    <a:pt x="15913" y="96"/>
                    <a:pt x="16234" y="58"/>
                    <a:pt x="16607" y="39"/>
                  </a:cubicBezTo>
                  <a:cubicBezTo>
                    <a:pt x="16981" y="19"/>
                    <a:pt x="17488" y="0"/>
                    <a:pt x="18076" y="0"/>
                  </a:cubicBezTo>
                  <a:cubicBezTo>
                    <a:pt x="18690" y="0"/>
                    <a:pt x="19197" y="19"/>
                    <a:pt x="19598" y="58"/>
                  </a:cubicBezTo>
                  <a:cubicBezTo>
                    <a:pt x="19998" y="97"/>
                    <a:pt x="20319" y="135"/>
                    <a:pt x="20559" y="193"/>
                  </a:cubicBezTo>
                  <a:cubicBezTo>
                    <a:pt x="20799" y="251"/>
                    <a:pt x="20959" y="328"/>
                    <a:pt x="21039" y="425"/>
                  </a:cubicBezTo>
                  <a:cubicBezTo>
                    <a:pt x="21120" y="502"/>
                    <a:pt x="21173" y="618"/>
                    <a:pt x="21173" y="714"/>
                  </a:cubicBezTo>
                  <a:cubicBezTo>
                    <a:pt x="21173" y="907"/>
                    <a:pt x="21093" y="1100"/>
                    <a:pt x="20959" y="1293"/>
                  </a:cubicBezTo>
                  <a:cubicBezTo>
                    <a:pt x="20826" y="1486"/>
                    <a:pt x="20559" y="1815"/>
                    <a:pt x="20185" y="2239"/>
                  </a:cubicBezTo>
                  <a:lnTo>
                    <a:pt x="12068" y="9922"/>
                  </a:lnTo>
                  <a:lnTo>
                    <a:pt x="20906" y="19592"/>
                  </a:lnTo>
                  <a:cubicBezTo>
                    <a:pt x="21253" y="20036"/>
                    <a:pt x="21440" y="20345"/>
                    <a:pt x="21520" y="20500"/>
                  </a:cubicBezTo>
                  <a:cubicBezTo>
                    <a:pt x="21600" y="20654"/>
                    <a:pt x="21600" y="20751"/>
                    <a:pt x="21600" y="2084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5" name="Shape">
              <a:extLst>
                <a:ext uri="{FF2B5EF4-FFF2-40B4-BE49-F238E27FC236}">
                  <a16:creationId xmlns:a16="http://schemas.microsoft.com/office/drawing/2014/main" id="{521A79DD-2107-4A48-82A0-A30D4903F236}"/>
                </a:ext>
              </a:extLst>
            </p:cNvPr>
            <p:cNvSpPr/>
            <p:nvPr/>
          </p:nvSpPr>
          <p:spPr>
            <a:xfrm>
              <a:off x="12344399" y="8496300"/>
              <a:ext cx="104015" cy="145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85"/>
                  </a:moveTo>
                  <a:cubicBezTo>
                    <a:pt x="21600" y="18350"/>
                    <a:pt x="21600" y="18576"/>
                    <a:pt x="21574" y="18765"/>
                  </a:cubicBezTo>
                  <a:cubicBezTo>
                    <a:pt x="21547" y="18954"/>
                    <a:pt x="21521" y="19124"/>
                    <a:pt x="21468" y="19257"/>
                  </a:cubicBezTo>
                  <a:cubicBezTo>
                    <a:pt x="21415" y="19389"/>
                    <a:pt x="21363" y="19502"/>
                    <a:pt x="21284" y="19597"/>
                  </a:cubicBezTo>
                  <a:cubicBezTo>
                    <a:pt x="21204" y="19691"/>
                    <a:pt x="21099" y="19805"/>
                    <a:pt x="20914" y="19937"/>
                  </a:cubicBezTo>
                  <a:cubicBezTo>
                    <a:pt x="20756" y="20069"/>
                    <a:pt x="20440" y="20221"/>
                    <a:pt x="19965" y="20409"/>
                  </a:cubicBezTo>
                  <a:cubicBezTo>
                    <a:pt x="19490" y="20598"/>
                    <a:pt x="18910" y="20787"/>
                    <a:pt x="18224" y="20976"/>
                  </a:cubicBezTo>
                  <a:cubicBezTo>
                    <a:pt x="17539" y="21146"/>
                    <a:pt x="16747" y="21298"/>
                    <a:pt x="15877" y="21430"/>
                  </a:cubicBezTo>
                  <a:cubicBezTo>
                    <a:pt x="15007" y="21543"/>
                    <a:pt x="14031" y="21600"/>
                    <a:pt x="13029" y="21600"/>
                  </a:cubicBezTo>
                  <a:cubicBezTo>
                    <a:pt x="11024" y="21600"/>
                    <a:pt x="9231" y="21373"/>
                    <a:pt x="7596" y="20939"/>
                  </a:cubicBezTo>
                  <a:cubicBezTo>
                    <a:pt x="5987" y="20504"/>
                    <a:pt x="4615" y="19843"/>
                    <a:pt x="3481" y="18954"/>
                  </a:cubicBezTo>
                  <a:cubicBezTo>
                    <a:pt x="2347" y="18085"/>
                    <a:pt x="1477" y="16970"/>
                    <a:pt x="897" y="15666"/>
                  </a:cubicBezTo>
                  <a:cubicBezTo>
                    <a:pt x="290" y="14343"/>
                    <a:pt x="0" y="12813"/>
                    <a:pt x="0" y="11074"/>
                  </a:cubicBezTo>
                  <a:cubicBezTo>
                    <a:pt x="0" y="9298"/>
                    <a:pt x="316" y="7710"/>
                    <a:pt x="1002" y="6331"/>
                  </a:cubicBezTo>
                  <a:cubicBezTo>
                    <a:pt x="1662" y="4951"/>
                    <a:pt x="2585" y="3798"/>
                    <a:pt x="3771" y="2854"/>
                  </a:cubicBezTo>
                  <a:cubicBezTo>
                    <a:pt x="4958" y="1909"/>
                    <a:pt x="6382" y="1209"/>
                    <a:pt x="8044" y="718"/>
                  </a:cubicBezTo>
                  <a:cubicBezTo>
                    <a:pt x="9705" y="227"/>
                    <a:pt x="11552" y="0"/>
                    <a:pt x="13556" y="0"/>
                  </a:cubicBezTo>
                  <a:cubicBezTo>
                    <a:pt x="14374" y="0"/>
                    <a:pt x="15138" y="57"/>
                    <a:pt x="15903" y="151"/>
                  </a:cubicBezTo>
                  <a:cubicBezTo>
                    <a:pt x="16668" y="246"/>
                    <a:pt x="17354" y="378"/>
                    <a:pt x="17987" y="529"/>
                  </a:cubicBezTo>
                  <a:cubicBezTo>
                    <a:pt x="18620" y="680"/>
                    <a:pt x="19200" y="869"/>
                    <a:pt x="19727" y="1077"/>
                  </a:cubicBezTo>
                  <a:cubicBezTo>
                    <a:pt x="20255" y="1285"/>
                    <a:pt x="20598" y="1455"/>
                    <a:pt x="20809" y="1606"/>
                  </a:cubicBezTo>
                  <a:cubicBezTo>
                    <a:pt x="21020" y="1758"/>
                    <a:pt x="21152" y="1871"/>
                    <a:pt x="21231" y="1965"/>
                  </a:cubicBezTo>
                  <a:cubicBezTo>
                    <a:pt x="21310" y="2060"/>
                    <a:pt x="21362" y="2192"/>
                    <a:pt x="21415" y="2343"/>
                  </a:cubicBezTo>
                  <a:cubicBezTo>
                    <a:pt x="21468" y="2495"/>
                    <a:pt x="21494" y="2665"/>
                    <a:pt x="21521" y="2873"/>
                  </a:cubicBezTo>
                  <a:cubicBezTo>
                    <a:pt x="21547" y="3081"/>
                    <a:pt x="21547" y="3326"/>
                    <a:pt x="21547" y="3629"/>
                  </a:cubicBezTo>
                  <a:cubicBezTo>
                    <a:pt x="21547" y="3950"/>
                    <a:pt x="21547" y="4233"/>
                    <a:pt x="21494" y="4460"/>
                  </a:cubicBezTo>
                  <a:cubicBezTo>
                    <a:pt x="21468" y="4687"/>
                    <a:pt x="21415" y="4876"/>
                    <a:pt x="21336" y="5008"/>
                  </a:cubicBezTo>
                  <a:cubicBezTo>
                    <a:pt x="21257" y="5140"/>
                    <a:pt x="21178" y="5254"/>
                    <a:pt x="21072" y="5310"/>
                  </a:cubicBezTo>
                  <a:cubicBezTo>
                    <a:pt x="20967" y="5367"/>
                    <a:pt x="20861" y="5405"/>
                    <a:pt x="20703" y="5405"/>
                  </a:cubicBezTo>
                  <a:cubicBezTo>
                    <a:pt x="20466" y="5405"/>
                    <a:pt x="20202" y="5310"/>
                    <a:pt x="19833" y="5121"/>
                  </a:cubicBezTo>
                  <a:cubicBezTo>
                    <a:pt x="19490" y="4932"/>
                    <a:pt x="19042" y="4724"/>
                    <a:pt x="18488" y="4498"/>
                  </a:cubicBezTo>
                  <a:cubicBezTo>
                    <a:pt x="17934" y="4271"/>
                    <a:pt x="17274" y="4063"/>
                    <a:pt x="16510" y="3874"/>
                  </a:cubicBezTo>
                  <a:cubicBezTo>
                    <a:pt x="15745" y="3685"/>
                    <a:pt x="14848" y="3590"/>
                    <a:pt x="13793" y="3590"/>
                  </a:cubicBezTo>
                  <a:cubicBezTo>
                    <a:pt x="12633" y="3590"/>
                    <a:pt x="11604" y="3761"/>
                    <a:pt x="10681" y="4101"/>
                  </a:cubicBezTo>
                  <a:cubicBezTo>
                    <a:pt x="9784" y="4441"/>
                    <a:pt x="8993" y="4932"/>
                    <a:pt x="8360" y="5556"/>
                  </a:cubicBezTo>
                  <a:cubicBezTo>
                    <a:pt x="7727" y="6180"/>
                    <a:pt x="7226" y="6954"/>
                    <a:pt x="6910" y="7843"/>
                  </a:cubicBezTo>
                  <a:cubicBezTo>
                    <a:pt x="6593" y="8731"/>
                    <a:pt x="6408" y="9751"/>
                    <a:pt x="6408" y="10866"/>
                  </a:cubicBezTo>
                  <a:cubicBezTo>
                    <a:pt x="6408" y="12095"/>
                    <a:pt x="6593" y="13153"/>
                    <a:pt x="6936" y="14060"/>
                  </a:cubicBezTo>
                  <a:cubicBezTo>
                    <a:pt x="7279" y="14967"/>
                    <a:pt x="7806" y="15704"/>
                    <a:pt x="8439" y="16290"/>
                  </a:cubicBezTo>
                  <a:cubicBezTo>
                    <a:pt x="9072" y="16876"/>
                    <a:pt x="9890" y="17310"/>
                    <a:pt x="10813" y="17594"/>
                  </a:cubicBezTo>
                  <a:cubicBezTo>
                    <a:pt x="11736" y="17877"/>
                    <a:pt x="12791" y="18028"/>
                    <a:pt x="13951" y="18028"/>
                  </a:cubicBezTo>
                  <a:cubicBezTo>
                    <a:pt x="15006" y="18028"/>
                    <a:pt x="15929" y="17934"/>
                    <a:pt x="16694" y="17764"/>
                  </a:cubicBezTo>
                  <a:cubicBezTo>
                    <a:pt x="17459" y="17594"/>
                    <a:pt x="18118" y="17386"/>
                    <a:pt x="18672" y="17178"/>
                  </a:cubicBezTo>
                  <a:cubicBezTo>
                    <a:pt x="19226" y="16970"/>
                    <a:pt x="19674" y="16762"/>
                    <a:pt x="20017" y="16592"/>
                  </a:cubicBezTo>
                  <a:cubicBezTo>
                    <a:pt x="20360" y="16422"/>
                    <a:pt x="20650" y="16327"/>
                    <a:pt x="20835" y="16327"/>
                  </a:cubicBezTo>
                  <a:cubicBezTo>
                    <a:pt x="20993" y="16327"/>
                    <a:pt x="21099" y="16346"/>
                    <a:pt x="21204" y="16384"/>
                  </a:cubicBezTo>
                  <a:cubicBezTo>
                    <a:pt x="21283" y="16422"/>
                    <a:pt x="21362" y="16517"/>
                    <a:pt x="21415" y="16649"/>
                  </a:cubicBezTo>
                  <a:cubicBezTo>
                    <a:pt x="21468" y="16781"/>
                    <a:pt x="21521" y="16951"/>
                    <a:pt x="21547" y="17197"/>
                  </a:cubicBezTo>
                  <a:cubicBezTo>
                    <a:pt x="21573" y="17442"/>
                    <a:pt x="21600" y="17688"/>
                    <a:pt x="21600" y="1808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6" name="Shape">
              <a:extLst>
                <a:ext uri="{FF2B5EF4-FFF2-40B4-BE49-F238E27FC236}">
                  <a16:creationId xmlns:a16="http://schemas.microsoft.com/office/drawing/2014/main" id="{BF741972-8495-416C-B3F6-16EB33940B53}"/>
                </a:ext>
              </a:extLst>
            </p:cNvPr>
            <p:cNvSpPr/>
            <p:nvPr/>
          </p:nvSpPr>
          <p:spPr>
            <a:xfrm>
              <a:off x="12471399" y="8496299"/>
              <a:ext cx="109856" cy="141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4"/>
                  </a:moveTo>
                  <a:cubicBezTo>
                    <a:pt x="21600" y="21020"/>
                    <a:pt x="21550" y="21117"/>
                    <a:pt x="21450" y="21194"/>
                  </a:cubicBezTo>
                  <a:cubicBezTo>
                    <a:pt x="21350" y="21272"/>
                    <a:pt x="21201" y="21349"/>
                    <a:pt x="21001" y="21407"/>
                  </a:cubicBezTo>
                  <a:cubicBezTo>
                    <a:pt x="20801" y="21465"/>
                    <a:pt x="20501" y="21503"/>
                    <a:pt x="20152" y="21542"/>
                  </a:cubicBezTo>
                  <a:cubicBezTo>
                    <a:pt x="19802" y="21581"/>
                    <a:pt x="19353" y="21600"/>
                    <a:pt x="18803" y="21600"/>
                  </a:cubicBezTo>
                  <a:cubicBezTo>
                    <a:pt x="18254" y="21600"/>
                    <a:pt x="17779" y="21581"/>
                    <a:pt x="17430" y="21542"/>
                  </a:cubicBezTo>
                  <a:cubicBezTo>
                    <a:pt x="17055" y="21503"/>
                    <a:pt x="16781" y="21465"/>
                    <a:pt x="16581" y="21407"/>
                  </a:cubicBezTo>
                  <a:cubicBezTo>
                    <a:pt x="16381" y="21349"/>
                    <a:pt x="16231" y="21271"/>
                    <a:pt x="16131" y="21194"/>
                  </a:cubicBezTo>
                  <a:cubicBezTo>
                    <a:pt x="16031" y="21098"/>
                    <a:pt x="15981" y="21001"/>
                    <a:pt x="15981" y="20904"/>
                  </a:cubicBezTo>
                  <a:lnTo>
                    <a:pt x="15981" y="12249"/>
                  </a:lnTo>
                  <a:lnTo>
                    <a:pt x="5618" y="12249"/>
                  </a:lnTo>
                  <a:lnTo>
                    <a:pt x="5618" y="20904"/>
                  </a:lnTo>
                  <a:cubicBezTo>
                    <a:pt x="5618" y="21020"/>
                    <a:pt x="5568" y="21117"/>
                    <a:pt x="5494" y="21194"/>
                  </a:cubicBezTo>
                  <a:cubicBezTo>
                    <a:pt x="5419" y="21272"/>
                    <a:pt x="5269" y="21349"/>
                    <a:pt x="5044" y="21407"/>
                  </a:cubicBezTo>
                  <a:cubicBezTo>
                    <a:pt x="4844" y="21465"/>
                    <a:pt x="4545" y="21503"/>
                    <a:pt x="4195" y="21542"/>
                  </a:cubicBezTo>
                  <a:cubicBezTo>
                    <a:pt x="3845" y="21581"/>
                    <a:pt x="3371" y="21600"/>
                    <a:pt x="2822" y="21600"/>
                  </a:cubicBezTo>
                  <a:cubicBezTo>
                    <a:pt x="2272" y="21600"/>
                    <a:pt x="1823" y="21581"/>
                    <a:pt x="1473" y="21542"/>
                  </a:cubicBezTo>
                  <a:cubicBezTo>
                    <a:pt x="1099" y="21503"/>
                    <a:pt x="824" y="21465"/>
                    <a:pt x="599" y="21407"/>
                  </a:cubicBezTo>
                  <a:cubicBezTo>
                    <a:pt x="375" y="21349"/>
                    <a:pt x="225" y="21271"/>
                    <a:pt x="150" y="21194"/>
                  </a:cubicBezTo>
                  <a:cubicBezTo>
                    <a:pt x="50" y="21098"/>
                    <a:pt x="0" y="21001"/>
                    <a:pt x="0" y="20904"/>
                  </a:cubicBezTo>
                  <a:lnTo>
                    <a:pt x="0" y="696"/>
                  </a:lnTo>
                  <a:cubicBezTo>
                    <a:pt x="0" y="580"/>
                    <a:pt x="50" y="483"/>
                    <a:pt x="150" y="406"/>
                  </a:cubicBezTo>
                  <a:cubicBezTo>
                    <a:pt x="250" y="309"/>
                    <a:pt x="399" y="251"/>
                    <a:pt x="599" y="193"/>
                  </a:cubicBezTo>
                  <a:cubicBezTo>
                    <a:pt x="799" y="135"/>
                    <a:pt x="1099" y="97"/>
                    <a:pt x="1473" y="58"/>
                  </a:cubicBezTo>
                  <a:cubicBezTo>
                    <a:pt x="1848" y="19"/>
                    <a:pt x="2297" y="0"/>
                    <a:pt x="2822" y="0"/>
                  </a:cubicBezTo>
                  <a:cubicBezTo>
                    <a:pt x="3371" y="0"/>
                    <a:pt x="3845" y="19"/>
                    <a:pt x="4195" y="58"/>
                  </a:cubicBezTo>
                  <a:cubicBezTo>
                    <a:pt x="4545" y="97"/>
                    <a:pt x="4844" y="135"/>
                    <a:pt x="5044" y="193"/>
                  </a:cubicBezTo>
                  <a:cubicBezTo>
                    <a:pt x="5269" y="251"/>
                    <a:pt x="5419" y="329"/>
                    <a:pt x="5494" y="406"/>
                  </a:cubicBezTo>
                  <a:cubicBezTo>
                    <a:pt x="5568" y="483"/>
                    <a:pt x="5618" y="599"/>
                    <a:pt x="5618" y="696"/>
                  </a:cubicBezTo>
                  <a:lnTo>
                    <a:pt x="5618" y="8559"/>
                  </a:lnTo>
                  <a:lnTo>
                    <a:pt x="15981" y="8559"/>
                  </a:lnTo>
                  <a:lnTo>
                    <a:pt x="15981" y="696"/>
                  </a:lnTo>
                  <a:cubicBezTo>
                    <a:pt x="15981" y="580"/>
                    <a:pt x="16031" y="483"/>
                    <a:pt x="16131" y="406"/>
                  </a:cubicBezTo>
                  <a:cubicBezTo>
                    <a:pt x="16231" y="309"/>
                    <a:pt x="16381" y="251"/>
                    <a:pt x="16581" y="193"/>
                  </a:cubicBezTo>
                  <a:cubicBezTo>
                    <a:pt x="16781" y="135"/>
                    <a:pt x="17080" y="97"/>
                    <a:pt x="17430" y="58"/>
                  </a:cubicBezTo>
                  <a:cubicBezTo>
                    <a:pt x="17804" y="19"/>
                    <a:pt x="18254" y="0"/>
                    <a:pt x="18803" y="0"/>
                  </a:cubicBezTo>
                  <a:cubicBezTo>
                    <a:pt x="19353" y="0"/>
                    <a:pt x="19802" y="19"/>
                    <a:pt x="20152" y="58"/>
                  </a:cubicBezTo>
                  <a:cubicBezTo>
                    <a:pt x="20501" y="97"/>
                    <a:pt x="20801" y="135"/>
                    <a:pt x="21001" y="193"/>
                  </a:cubicBezTo>
                  <a:cubicBezTo>
                    <a:pt x="21226" y="251"/>
                    <a:pt x="21375" y="329"/>
                    <a:pt x="21450" y="406"/>
                  </a:cubicBezTo>
                  <a:cubicBezTo>
                    <a:pt x="21525" y="483"/>
                    <a:pt x="21600" y="599"/>
                    <a:pt x="21600" y="696"/>
                  </a:cubicBezTo>
                  <a:lnTo>
                    <a:pt x="21600" y="2090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7" name="Shape">
              <a:extLst>
                <a:ext uri="{FF2B5EF4-FFF2-40B4-BE49-F238E27FC236}">
                  <a16:creationId xmlns:a16="http://schemas.microsoft.com/office/drawing/2014/main" id="{2B854617-EFB7-442F-85EC-FFF8C302533B}"/>
                </a:ext>
              </a:extLst>
            </p:cNvPr>
            <p:cNvSpPr/>
            <p:nvPr/>
          </p:nvSpPr>
          <p:spPr>
            <a:xfrm>
              <a:off x="12598399" y="8496299"/>
              <a:ext cx="129588" cy="142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7" y="19882"/>
                  </a:moveTo>
                  <a:cubicBezTo>
                    <a:pt x="21405" y="20287"/>
                    <a:pt x="21489" y="20596"/>
                    <a:pt x="21532" y="20828"/>
                  </a:cubicBezTo>
                  <a:cubicBezTo>
                    <a:pt x="21574" y="21059"/>
                    <a:pt x="21511" y="21233"/>
                    <a:pt x="21384" y="21349"/>
                  </a:cubicBezTo>
                  <a:cubicBezTo>
                    <a:pt x="21257" y="21465"/>
                    <a:pt x="21025" y="21542"/>
                    <a:pt x="20687" y="21561"/>
                  </a:cubicBezTo>
                  <a:cubicBezTo>
                    <a:pt x="20349" y="21581"/>
                    <a:pt x="19885" y="21600"/>
                    <a:pt x="19294" y="21600"/>
                  </a:cubicBezTo>
                  <a:cubicBezTo>
                    <a:pt x="18681" y="21600"/>
                    <a:pt x="18196" y="21600"/>
                    <a:pt x="17858" y="21581"/>
                  </a:cubicBezTo>
                  <a:cubicBezTo>
                    <a:pt x="17520" y="21561"/>
                    <a:pt x="17246" y="21523"/>
                    <a:pt x="17077" y="21484"/>
                  </a:cubicBezTo>
                  <a:cubicBezTo>
                    <a:pt x="16908" y="21446"/>
                    <a:pt x="16760" y="21368"/>
                    <a:pt x="16697" y="21272"/>
                  </a:cubicBezTo>
                  <a:cubicBezTo>
                    <a:pt x="16633" y="21175"/>
                    <a:pt x="16570" y="21059"/>
                    <a:pt x="16507" y="20924"/>
                  </a:cubicBezTo>
                  <a:lnTo>
                    <a:pt x="14923" y="16620"/>
                  </a:lnTo>
                  <a:lnTo>
                    <a:pt x="6139" y="16620"/>
                  </a:lnTo>
                  <a:lnTo>
                    <a:pt x="4661" y="20809"/>
                  </a:lnTo>
                  <a:cubicBezTo>
                    <a:pt x="4619" y="20963"/>
                    <a:pt x="4556" y="21098"/>
                    <a:pt x="4471" y="21195"/>
                  </a:cubicBezTo>
                  <a:cubicBezTo>
                    <a:pt x="4387" y="21291"/>
                    <a:pt x="4260" y="21388"/>
                    <a:pt x="4091" y="21446"/>
                  </a:cubicBezTo>
                  <a:cubicBezTo>
                    <a:pt x="3922" y="21504"/>
                    <a:pt x="3669" y="21542"/>
                    <a:pt x="3352" y="21561"/>
                  </a:cubicBezTo>
                  <a:cubicBezTo>
                    <a:pt x="3036" y="21581"/>
                    <a:pt x="2613" y="21600"/>
                    <a:pt x="2107" y="21600"/>
                  </a:cubicBezTo>
                  <a:cubicBezTo>
                    <a:pt x="1558" y="21600"/>
                    <a:pt x="1114" y="21581"/>
                    <a:pt x="797" y="21542"/>
                  </a:cubicBezTo>
                  <a:cubicBezTo>
                    <a:pt x="481" y="21503"/>
                    <a:pt x="270" y="21426"/>
                    <a:pt x="143" y="21310"/>
                  </a:cubicBezTo>
                  <a:cubicBezTo>
                    <a:pt x="16" y="21175"/>
                    <a:pt x="-26" y="21002"/>
                    <a:pt x="16" y="20770"/>
                  </a:cubicBezTo>
                  <a:cubicBezTo>
                    <a:pt x="59" y="20538"/>
                    <a:pt x="143" y="20229"/>
                    <a:pt x="291" y="19843"/>
                  </a:cubicBezTo>
                  <a:lnTo>
                    <a:pt x="7512" y="869"/>
                  </a:lnTo>
                  <a:cubicBezTo>
                    <a:pt x="7575" y="676"/>
                    <a:pt x="7660" y="541"/>
                    <a:pt x="7765" y="405"/>
                  </a:cubicBezTo>
                  <a:cubicBezTo>
                    <a:pt x="7871" y="290"/>
                    <a:pt x="8019" y="193"/>
                    <a:pt x="8230" y="135"/>
                  </a:cubicBezTo>
                  <a:cubicBezTo>
                    <a:pt x="8441" y="77"/>
                    <a:pt x="8736" y="39"/>
                    <a:pt x="9116" y="19"/>
                  </a:cubicBezTo>
                  <a:cubicBezTo>
                    <a:pt x="9496" y="0"/>
                    <a:pt x="9982" y="0"/>
                    <a:pt x="10594" y="0"/>
                  </a:cubicBezTo>
                  <a:cubicBezTo>
                    <a:pt x="11312" y="0"/>
                    <a:pt x="11861" y="0"/>
                    <a:pt x="12284" y="19"/>
                  </a:cubicBezTo>
                  <a:cubicBezTo>
                    <a:pt x="12706" y="39"/>
                    <a:pt x="13044" y="77"/>
                    <a:pt x="13276" y="135"/>
                  </a:cubicBezTo>
                  <a:cubicBezTo>
                    <a:pt x="13508" y="193"/>
                    <a:pt x="13677" y="290"/>
                    <a:pt x="13783" y="405"/>
                  </a:cubicBezTo>
                  <a:cubicBezTo>
                    <a:pt x="13888" y="521"/>
                    <a:pt x="13973" y="695"/>
                    <a:pt x="14036" y="907"/>
                  </a:cubicBezTo>
                  <a:lnTo>
                    <a:pt x="21257" y="19882"/>
                  </a:lnTo>
                  <a:close/>
                  <a:moveTo>
                    <a:pt x="10510" y="4189"/>
                  </a:moveTo>
                  <a:lnTo>
                    <a:pt x="10510" y="4189"/>
                  </a:lnTo>
                  <a:lnTo>
                    <a:pt x="7174" y="13280"/>
                  </a:lnTo>
                  <a:lnTo>
                    <a:pt x="13804" y="13280"/>
                  </a:lnTo>
                  <a:lnTo>
                    <a:pt x="10510" y="41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8" name="Shape">
              <a:extLst>
                <a:ext uri="{FF2B5EF4-FFF2-40B4-BE49-F238E27FC236}">
                  <a16:creationId xmlns:a16="http://schemas.microsoft.com/office/drawing/2014/main" id="{0DDBEFA4-0F2A-41F4-83CD-4E0E893AF54D}"/>
                </a:ext>
              </a:extLst>
            </p:cNvPr>
            <p:cNvSpPr/>
            <p:nvPr/>
          </p:nvSpPr>
          <p:spPr>
            <a:xfrm>
              <a:off x="127381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3" y="20843"/>
                    <a:pt x="21387" y="21018"/>
                    <a:pt x="21316" y="21173"/>
                  </a:cubicBezTo>
                  <a:cubicBezTo>
                    <a:pt x="21245" y="21328"/>
                    <a:pt x="21103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2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7" y="252"/>
                    <a:pt x="851" y="194"/>
                  </a:cubicBezTo>
                  <a:cubicBezTo>
                    <a:pt x="1135" y="136"/>
                    <a:pt x="1561" y="97"/>
                    <a:pt x="2092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8" y="58"/>
                  </a:cubicBezTo>
                  <a:cubicBezTo>
                    <a:pt x="6455" y="97"/>
                    <a:pt x="6881" y="136"/>
                    <a:pt x="7164" y="194"/>
                  </a:cubicBezTo>
                  <a:cubicBezTo>
                    <a:pt x="7484" y="252"/>
                    <a:pt x="7696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2" y="18534"/>
                    <a:pt x="21493" y="18728"/>
                    <a:pt x="21529" y="18941"/>
                  </a:cubicBezTo>
                  <a:cubicBezTo>
                    <a:pt x="21564" y="19155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9" name="Shape">
              <a:extLst>
                <a:ext uri="{FF2B5EF4-FFF2-40B4-BE49-F238E27FC236}">
                  <a16:creationId xmlns:a16="http://schemas.microsoft.com/office/drawing/2014/main" id="{06C376EF-0EDD-40C0-ADA0-9C60416A92D2}"/>
                </a:ext>
              </a:extLst>
            </p:cNvPr>
            <p:cNvSpPr/>
            <p:nvPr/>
          </p:nvSpPr>
          <p:spPr>
            <a:xfrm>
              <a:off x="12839700" y="8496300"/>
              <a:ext cx="77343" cy="141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06"/>
                    <a:pt x="21564" y="20397"/>
                    <a:pt x="21529" y="20610"/>
                  </a:cubicBezTo>
                  <a:cubicBezTo>
                    <a:pt x="21493" y="20843"/>
                    <a:pt x="21387" y="21018"/>
                    <a:pt x="21316" y="21173"/>
                  </a:cubicBezTo>
                  <a:cubicBezTo>
                    <a:pt x="21245" y="21328"/>
                    <a:pt x="21103" y="21425"/>
                    <a:pt x="20926" y="21503"/>
                  </a:cubicBezTo>
                  <a:cubicBezTo>
                    <a:pt x="20784" y="21561"/>
                    <a:pt x="20607" y="21600"/>
                    <a:pt x="20394" y="21600"/>
                  </a:cubicBezTo>
                  <a:lnTo>
                    <a:pt x="2376" y="21600"/>
                  </a:lnTo>
                  <a:cubicBezTo>
                    <a:pt x="1702" y="21600"/>
                    <a:pt x="1135" y="21484"/>
                    <a:pt x="674" y="21270"/>
                  </a:cubicBezTo>
                  <a:cubicBezTo>
                    <a:pt x="213" y="21057"/>
                    <a:pt x="0" y="20707"/>
                    <a:pt x="0" y="20222"/>
                  </a:cubicBezTo>
                  <a:lnTo>
                    <a:pt x="0" y="699"/>
                  </a:lnTo>
                  <a:cubicBezTo>
                    <a:pt x="0" y="582"/>
                    <a:pt x="71" y="485"/>
                    <a:pt x="213" y="408"/>
                  </a:cubicBezTo>
                  <a:cubicBezTo>
                    <a:pt x="355" y="311"/>
                    <a:pt x="567" y="252"/>
                    <a:pt x="851" y="194"/>
                  </a:cubicBezTo>
                  <a:cubicBezTo>
                    <a:pt x="1135" y="136"/>
                    <a:pt x="1561" y="97"/>
                    <a:pt x="2092" y="58"/>
                  </a:cubicBezTo>
                  <a:cubicBezTo>
                    <a:pt x="2625" y="19"/>
                    <a:pt x="3263" y="0"/>
                    <a:pt x="4008" y="0"/>
                  </a:cubicBezTo>
                  <a:cubicBezTo>
                    <a:pt x="4788" y="0"/>
                    <a:pt x="5462" y="19"/>
                    <a:pt x="5958" y="58"/>
                  </a:cubicBezTo>
                  <a:cubicBezTo>
                    <a:pt x="6455" y="97"/>
                    <a:pt x="6881" y="136"/>
                    <a:pt x="7164" y="194"/>
                  </a:cubicBezTo>
                  <a:cubicBezTo>
                    <a:pt x="7484" y="252"/>
                    <a:pt x="7696" y="330"/>
                    <a:pt x="7803" y="408"/>
                  </a:cubicBezTo>
                  <a:cubicBezTo>
                    <a:pt x="7909" y="485"/>
                    <a:pt x="8016" y="602"/>
                    <a:pt x="8016" y="699"/>
                  </a:cubicBezTo>
                  <a:lnTo>
                    <a:pt x="8016" y="18010"/>
                  </a:lnTo>
                  <a:lnTo>
                    <a:pt x="20394" y="18010"/>
                  </a:lnTo>
                  <a:cubicBezTo>
                    <a:pt x="20607" y="18010"/>
                    <a:pt x="20784" y="18049"/>
                    <a:pt x="20926" y="18107"/>
                  </a:cubicBezTo>
                  <a:cubicBezTo>
                    <a:pt x="21068" y="18165"/>
                    <a:pt x="21210" y="18262"/>
                    <a:pt x="21316" y="18398"/>
                  </a:cubicBezTo>
                  <a:cubicBezTo>
                    <a:pt x="21422" y="18534"/>
                    <a:pt x="21493" y="18728"/>
                    <a:pt x="21529" y="18941"/>
                  </a:cubicBezTo>
                  <a:cubicBezTo>
                    <a:pt x="21600" y="19155"/>
                    <a:pt x="21600" y="19446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0" name="Shape">
              <a:extLst>
                <a:ext uri="{FF2B5EF4-FFF2-40B4-BE49-F238E27FC236}">
                  <a16:creationId xmlns:a16="http://schemas.microsoft.com/office/drawing/2014/main" id="{1F934543-52E9-4AFE-8839-CEB14BBF2F41}"/>
                </a:ext>
              </a:extLst>
            </p:cNvPr>
            <p:cNvSpPr/>
            <p:nvPr/>
          </p:nvSpPr>
          <p:spPr>
            <a:xfrm>
              <a:off x="12928599" y="8496299"/>
              <a:ext cx="83442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39" y="21444"/>
                    <a:pt x="20975" y="21503"/>
                  </a:cubicBezTo>
                  <a:cubicBezTo>
                    <a:pt x="20844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5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5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3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5" y="136"/>
                    <a:pt x="21073" y="234"/>
                    <a:pt x="21172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5" y="1384"/>
                    <a:pt x="21435" y="1716"/>
                  </a:cubicBezTo>
                  <a:cubicBezTo>
                    <a:pt x="21435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2" y="3041"/>
                  </a:cubicBezTo>
                  <a:cubicBezTo>
                    <a:pt x="21073" y="3178"/>
                    <a:pt x="20975" y="3275"/>
                    <a:pt x="20844" y="3334"/>
                  </a:cubicBezTo>
                  <a:cubicBezTo>
                    <a:pt x="20712" y="3392"/>
                    <a:pt x="20548" y="3431"/>
                    <a:pt x="20383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2" y="8714"/>
                    <a:pt x="18706" y="8753"/>
                    <a:pt x="18838" y="8812"/>
                  </a:cubicBezTo>
                  <a:cubicBezTo>
                    <a:pt x="18969" y="8870"/>
                    <a:pt x="19101" y="8968"/>
                    <a:pt x="19199" y="9104"/>
                  </a:cubicBezTo>
                  <a:cubicBezTo>
                    <a:pt x="19298" y="9241"/>
                    <a:pt x="19364" y="9397"/>
                    <a:pt x="19397" y="9631"/>
                  </a:cubicBezTo>
                  <a:cubicBezTo>
                    <a:pt x="19430" y="9845"/>
                    <a:pt x="19463" y="10118"/>
                    <a:pt x="19463" y="10430"/>
                  </a:cubicBezTo>
                  <a:cubicBezTo>
                    <a:pt x="19463" y="10761"/>
                    <a:pt x="19430" y="11015"/>
                    <a:pt x="19397" y="11229"/>
                  </a:cubicBezTo>
                  <a:cubicBezTo>
                    <a:pt x="19364" y="11443"/>
                    <a:pt x="19265" y="11619"/>
                    <a:pt x="19199" y="11736"/>
                  </a:cubicBezTo>
                  <a:cubicBezTo>
                    <a:pt x="19101" y="11872"/>
                    <a:pt x="19002" y="11950"/>
                    <a:pt x="18838" y="12009"/>
                  </a:cubicBezTo>
                  <a:cubicBezTo>
                    <a:pt x="18706" y="12067"/>
                    <a:pt x="18542" y="12087"/>
                    <a:pt x="18377" y="12087"/>
                  </a:cubicBezTo>
                  <a:lnTo>
                    <a:pt x="7364" y="12087"/>
                  </a:lnTo>
                  <a:lnTo>
                    <a:pt x="7364" y="18189"/>
                  </a:lnTo>
                  <a:lnTo>
                    <a:pt x="20482" y="18189"/>
                  </a:lnTo>
                  <a:cubicBezTo>
                    <a:pt x="20646" y="18189"/>
                    <a:pt x="20810" y="18228"/>
                    <a:pt x="20942" y="18286"/>
                  </a:cubicBezTo>
                  <a:cubicBezTo>
                    <a:pt x="21073" y="18345"/>
                    <a:pt x="21205" y="18442"/>
                    <a:pt x="21303" y="18579"/>
                  </a:cubicBezTo>
                  <a:cubicBezTo>
                    <a:pt x="21402" y="18715"/>
                    <a:pt x="21468" y="18890"/>
                    <a:pt x="21501" y="19105"/>
                  </a:cubicBezTo>
                  <a:cubicBezTo>
                    <a:pt x="21534" y="19320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1" name="Shape">
              <a:extLst>
                <a:ext uri="{FF2B5EF4-FFF2-40B4-BE49-F238E27FC236}">
                  <a16:creationId xmlns:a16="http://schemas.microsoft.com/office/drawing/2014/main" id="{7517AA63-9CCD-43CE-8E62-AC7297998211}"/>
                </a:ext>
              </a:extLst>
            </p:cNvPr>
            <p:cNvSpPr/>
            <p:nvPr/>
          </p:nvSpPr>
          <p:spPr>
            <a:xfrm>
              <a:off x="13042900" y="8496300"/>
              <a:ext cx="116204" cy="141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7" y="19974"/>
                  </a:moveTo>
                  <a:cubicBezTo>
                    <a:pt x="21577" y="20226"/>
                    <a:pt x="21530" y="20458"/>
                    <a:pt x="21412" y="20651"/>
                  </a:cubicBezTo>
                  <a:cubicBezTo>
                    <a:pt x="21294" y="20845"/>
                    <a:pt x="21152" y="21019"/>
                    <a:pt x="20987" y="21155"/>
                  </a:cubicBezTo>
                  <a:cubicBezTo>
                    <a:pt x="20821" y="21290"/>
                    <a:pt x="20585" y="21387"/>
                    <a:pt x="20349" y="21445"/>
                  </a:cubicBezTo>
                  <a:cubicBezTo>
                    <a:pt x="20090" y="21503"/>
                    <a:pt x="19854" y="21542"/>
                    <a:pt x="19594" y="21542"/>
                  </a:cubicBezTo>
                  <a:lnTo>
                    <a:pt x="17328" y="21542"/>
                  </a:lnTo>
                  <a:cubicBezTo>
                    <a:pt x="16856" y="21542"/>
                    <a:pt x="16454" y="21503"/>
                    <a:pt x="16100" y="21426"/>
                  </a:cubicBezTo>
                  <a:cubicBezTo>
                    <a:pt x="15746" y="21348"/>
                    <a:pt x="15439" y="21213"/>
                    <a:pt x="15156" y="21000"/>
                  </a:cubicBezTo>
                  <a:cubicBezTo>
                    <a:pt x="14873" y="20787"/>
                    <a:pt x="14589" y="20516"/>
                    <a:pt x="14306" y="20168"/>
                  </a:cubicBezTo>
                  <a:cubicBezTo>
                    <a:pt x="14023" y="19819"/>
                    <a:pt x="13740" y="19374"/>
                    <a:pt x="13385" y="18813"/>
                  </a:cubicBezTo>
                  <a:lnTo>
                    <a:pt x="6870" y="8787"/>
                  </a:lnTo>
                  <a:cubicBezTo>
                    <a:pt x="6492" y="8187"/>
                    <a:pt x="6115" y="7548"/>
                    <a:pt x="5713" y="6852"/>
                  </a:cubicBezTo>
                  <a:cubicBezTo>
                    <a:pt x="5312" y="6155"/>
                    <a:pt x="4981" y="5497"/>
                    <a:pt x="4651" y="4839"/>
                  </a:cubicBezTo>
                  <a:lnTo>
                    <a:pt x="4604" y="4839"/>
                  </a:lnTo>
                  <a:cubicBezTo>
                    <a:pt x="4651" y="5632"/>
                    <a:pt x="4698" y="6426"/>
                    <a:pt x="4722" y="7219"/>
                  </a:cubicBezTo>
                  <a:cubicBezTo>
                    <a:pt x="4746" y="8013"/>
                    <a:pt x="4769" y="8826"/>
                    <a:pt x="4769" y="9658"/>
                  </a:cubicBezTo>
                  <a:lnTo>
                    <a:pt x="4769" y="20884"/>
                  </a:lnTo>
                  <a:cubicBezTo>
                    <a:pt x="4769" y="21000"/>
                    <a:pt x="4722" y="21097"/>
                    <a:pt x="4651" y="21174"/>
                  </a:cubicBezTo>
                  <a:cubicBezTo>
                    <a:pt x="4580" y="21271"/>
                    <a:pt x="4439" y="21329"/>
                    <a:pt x="4273" y="21406"/>
                  </a:cubicBezTo>
                  <a:cubicBezTo>
                    <a:pt x="4108" y="21484"/>
                    <a:pt x="3848" y="21523"/>
                    <a:pt x="3541" y="21542"/>
                  </a:cubicBezTo>
                  <a:cubicBezTo>
                    <a:pt x="3234" y="21581"/>
                    <a:pt x="2833" y="21600"/>
                    <a:pt x="2361" y="21600"/>
                  </a:cubicBezTo>
                  <a:cubicBezTo>
                    <a:pt x="1889" y="21600"/>
                    <a:pt x="1488" y="21581"/>
                    <a:pt x="1181" y="21542"/>
                  </a:cubicBezTo>
                  <a:cubicBezTo>
                    <a:pt x="874" y="21503"/>
                    <a:pt x="638" y="21465"/>
                    <a:pt x="449" y="21406"/>
                  </a:cubicBezTo>
                  <a:cubicBezTo>
                    <a:pt x="260" y="21348"/>
                    <a:pt x="165" y="21271"/>
                    <a:pt x="95" y="21174"/>
                  </a:cubicBezTo>
                  <a:cubicBezTo>
                    <a:pt x="24" y="21097"/>
                    <a:pt x="0" y="20981"/>
                    <a:pt x="0" y="20884"/>
                  </a:cubicBezTo>
                  <a:lnTo>
                    <a:pt x="0" y="1607"/>
                  </a:lnTo>
                  <a:cubicBezTo>
                    <a:pt x="0" y="1084"/>
                    <a:pt x="189" y="697"/>
                    <a:pt x="567" y="445"/>
                  </a:cubicBezTo>
                  <a:cubicBezTo>
                    <a:pt x="944" y="194"/>
                    <a:pt x="1393" y="58"/>
                    <a:pt x="1936" y="58"/>
                  </a:cubicBezTo>
                  <a:lnTo>
                    <a:pt x="4792" y="58"/>
                  </a:lnTo>
                  <a:cubicBezTo>
                    <a:pt x="5311" y="58"/>
                    <a:pt x="5736" y="97"/>
                    <a:pt x="6090" y="174"/>
                  </a:cubicBezTo>
                  <a:cubicBezTo>
                    <a:pt x="6445" y="252"/>
                    <a:pt x="6752" y="368"/>
                    <a:pt x="7035" y="523"/>
                  </a:cubicBezTo>
                  <a:cubicBezTo>
                    <a:pt x="7318" y="697"/>
                    <a:pt x="7578" y="929"/>
                    <a:pt x="7814" y="1219"/>
                  </a:cubicBezTo>
                  <a:cubicBezTo>
                    <a:pt x="8050" y="1510"/>
                    <a:pt x="8309" y="1878"/>
                    <a:pt x="8569" y="2303"/>
                  </a:cubicBezTo>
                  <a:lnTo>
                    <a:pt x="13668" y="10142"/>
                  </a:lnTo>
                  <a:cubicBezTo>
                    <a:pt x="13975" y="10626"/>
                    <a:pt x="14258" y="11090"/>
                    <a:pt x="14542" y="11535"/>
                  </a:cubicBezTo>
                  <a:cubicBezTo>
                    <a:pt x="14825" y="11980"/>
                    <a:pt x="15108" y="12445"/>
                    <a:pt x="15391" y="12910"/>
                  </a:cubicBezTo>
                  <a:cubicBezTo>
                    <a:pt x="15675" y="13374"/>
                    <a:pt x="15934" y="13819"/>
                    <a:pt x="16170" y="14264"/>
                  </a:cubicBezTo>
                  <a:cubicBezTo>
                    <a:pt x="16406" y="14710"/>
                    <a:pt x="16666" y="15155"/>
                    <a:pt x="16926" y="15581"/>
                  </a:cubicBezTo>
                  <a:lnTo>
                    <a:pt x="16949" y="15581"/>
                  </a:lnTo>
                  <a:cubicBezTo>
                    <a:pt x="16902" y="14806"/>
                    <a:pt x="16878" y="13993"/>
                    <a:pt x="16855" y="13161"/>
                  </a:cubicBezTo>
                  <a:cubicBezTo>
                    <a:pt x="16831" y="12329"/>
                    <a:pt x="16831" y="11516"/>
                    <a:pt x="16831" y="10761"/>
                  </a:cubicBezTo>
                  <a:lnTo>
                    <a:pt x="16831" y="697"/>
                  </a:lnTo>
                  <a:cubicBezTo>
                    <a:pt x="16831" y="581"/>
                    <a:pt x="16878" y="484"/>
                    <a:pt x="16949" y="406"/>
                  </a:cubicBezTo>
                  <a:cubicBezTo>
                    <a:pt x="17020" y="329"/>
                    <a:pt x="17162" y="232"/>
                    <a:pt x="17351" y="174"/>
                  </a:cubicBezTo>
                  <a:cubicBezTo>
                    <a:pt x="17539" y="116"/>
                    <a:pt x="17799" y="58"/>
                    <a:pt x="18106" y="39"/>
                  </a:cubicBezTo>
                  <a:cubicBezTo>
                    <a:pt x="18413" y="19"/>
                    <a:pt x="18814" y="0"/>
                    <a:pt x="19286" y="0"/>
                  </a:cubicBezTo>
                  <a:cubicBezTo>
                    <a:pt x="19735" y="0"/>
                    <a:pt x="20136" y="19"/>
                    <a:pt x="20443" y="39"/>
                  </a:cubicBezTo>
                  <a:cubicBezTo>
                    <a:pt x="20750" y="58"/>
                    <a:pt x="20986" y="116"/>
                    <a:pt x="21151" y="174"/>
                  </a:cubicBezTo>
                  <a:cubicBezTo>
                    <a:pt x="21316" y="232"/>
                    <a:pt x="21435" y="310"/>
                    <a:pt x="21505" y="406"/>
                  </a:cubicBezTo>
                  <a:cubicBezTo>
                    <a:pt x="21576" y="503"/>
                    <a:pt x="21600" y="600"/>
                    <a:pt x="21600" y="697"/>
                  </a:cubicBezTo>
                  <a:lnTo>
                    <a:pt x="21600" y="1997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2" name="Shape">
              <a:extLst>
                <a:ext uri="{FF2B5EF4-FFF2-40B4-BE49-F238E27FC236}">
                  <a16:creationId xmlns:a16="http://schemas.microsoft.com/office/drawing/2014/main" id="{62DA4174-277A-4F78-9DB4-3C28D029F3B2}"/>
                </a:ext>
              </a:extLst>
            </p:cNvPr>
            <p:cNvSpPr/>
            <p:nvPr/>
          </p:nvSpPr>
          <p:spPr>
            <a:xfrm>
              <a:off x="13182600" y="8496299"/>
              <a:ext cx="120267" cy="145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82"/>
                  </a:moveTo>
                  <a:cubicBezTo>
                    <a:pt x="21600" y="3902"/>
                    <a:pt x="21577" y="4166"/>
                    <a:pt x="21554" y="4392"/>
                  </a:cubicBezTo>
                  <a:cubicBezTo>
                    <a:pt x="21532" y="4618"/>
                    <a:pt x="21486" y="4807"/>
                    <a:pt x="21417" y="4939"/>
                  </a:cubicBezTo>
                  <a:cubicBezTo>
                    <a:pt x="21349" y="5071"/>
                    <a:pt x="21280" y="5165"/>
                    <a:pt x="21212" y="5221"/>
                  </a:cubicBezTo>
                  <a:cubicBezTo>
                    <a:pt x="21121" y="5278"/>
                    <a:pt x="21030" y="5297"/>
                    <a:pt x="20916" y="5297"/>
                  </a:cubicBezTo>
                  <a:cubicBezTo>
                    <a:pt x="20756" y="5297"/>
                    <a:pt x="20482" y="5203"/>
                    <a:pt x="20095" y="5014"/>
                  </a:cubicBezTo>
                  <a:cubicBezTo>
                    <a:pt x="19707" y="4826"/>
                    <a:pt x="19205" y="4618"/>
                    <a:pt x="18589" y="4392"/>
                  </a:cubicBezTo>
                  <a:cubicBezTo>
                    <a:pt x="17973" y="4166"/>
                    <a:pt x="17221" y="3959"/>
                    <a:pt x="16354" y="3770"/>
                  </a:cubicBezTo>
                  <a:cubicBezTo>
                    <a:pt x="15487" y="3582"/>
                    <a:pt x="14484" y="3487"/>
                    <a:pt x="13343" y="3487"/>
                  </a:cubicBezTo>
                  <a:cubicBezTo>
                    <a:pt x="12111" y="3487"/>
                    <a:pt x="11016" y="3657"/>
                    <a:pt x="10013" y="4015"/>
                  </a:cubicBezTo>
                  <a:cubicBezTo>
                    <a:pt x="9032" y="4373"/>
                    <a:pt x="8188" y="4863"/>
                    <a:pt x="7481" y="5504"/>
                  </a:cubicBezTo>
                  <a:cubicBezTo>
                    <a:pt x="6774" y="6145"/>
                    <a:pt x="6249" y="6918"/>
                    <a:pt x="5862" y="7803"/>
                  </a:cubicBezTo>
                  <a:cubicBezTo>
                    <a:pt x="5474" y="8708"/>
                    <a:pt x="5292" y="9688"/>
                    <a:pt x="5292" y="10781"/>
                  </a:cubicBezTo>
                  <a:cubicBezTo>
                    <a:pt x="5292" y="11969"/>
                    <a:pt x="5474" y="13024"/>
                    <a:pt x="5862" y="13929"/>
                  </a:cubicBezTo>
                  <a:cubicBezTo>
                    <a:pt x="6250" y="14834"/>
                    <a:pt x="6774" y="15607"/>
                    <a:pt x="7481" y="16210"/>
                  </a:cubicBezTo>
                  <a:cubicBezTo>
                    <a:pt x="8188" y="16813"/>
                    <a:pt x="9010" y="17284"/>
                    <a:pt x="9967" y="17604"/>
                  </a:cubicBezTo>
                  <a:cubicBezTo>
                    <a:pt x="10948" y="17925"/>
                    <a:pt x="12020" y="18076"/>
                    <a:pt x="13184" y="18076"/>
                  </a:cubicBezTo>
                  <a:cubicBezTo>
                    <a:pt x="13754" y="18076"/>
                    <a:pt x="14324" y="18019"/>
                    <a:pt x="14894" y="17925"/>
                  </a:cubicBezTo>
                  <a:cubicBezTo>
                    <a:pt x="15464" y="17812"/>
                    <a:pt x="15966" y="17661"/>
                    <a:pt x="16468" y="17435"/>
                  </a:cubicBezTo>
                  <a:lnTo>
                    <a:pt x="16468" y="12591"/>
                  </a:lnTo>
                  <a:lnTo>
                    <a:pt x="11678" y="12591"/>
                  </a:lnTo>
                  <a:cubicBezTo>
                    <a:pt x="11450" y="12591"/>
                    <a:pt x="11267" y="12478"/>
                    <a:pt x="11131" y="12233"/>
                  </a:cubicBezTo>
                  <a:cubicBezTo>
                    <a:pt x="10994" y="11988"/>
                    <a:pt x="10948" y="11573"/>
                    <a:pt x="10948" y="10989"/>
                  </a:cubicBezTo>
                  <a:cubicBezTo>
                    <a:pt x="10948" y="10687"/>
                    <a:pt x="10971" y="10442"/>
                    <a:pt x="10994" y="10235"/>
                  </a:cubicBezTo>
                  <a:cubicBezTo>
                    <a:pt x="11017" y="10027"/>
                    <a:pt x="11085" y="9858"/>
                    <a:pt x="11131" y="9745"/>
                  </a:cubicBezTo>
                  <a:cubicBezTo>
                    <a:pt x="11199" y="9613"/>
                    <a:pt x="11268" y="9537"/>
                    <a:pt x="11359" y="9462"/>
                  </a:cubicBezTo>
                  <a:cubicBezTo>
                    <a:pt x="11450" y="9386"/>
                    <a:pt x="11541" y="9368"/>
                    <a:pt x="11678" y="9368"/>
                  </a:cubicBezTo>
                  <a:lnTo>
                    <a:pt x="20209" y="9368"/>
                  </a:lnTo>
                  <a:cubicBezTo>
                    <a:pt x="20414" y="9368"/>
                    <a:pt x="20597" y="9405"/>
                    <a:pt x="20756" y="9462"/>
                  </a:cubicBezTo>
                  <a:cubicBezTo>
                    <a:pt x="20916" y="9518"/>
                    <a:pt x="21053" y="9613"/>
                    <a:pt x="21190" y="9726"/>
                  </a:cubicBezTo>
                  <a:cubicBezTo>
                    <a:pt x="21304" y="9839"/>
                    <a:pt x="21418" y="9990"/>
                    <a:pt x="21463" y="10159"/>
                  </a:cubicBezTo>
                  <a:cubicBezTo>
                    <a:pt x="21532" y="10329"/>
                    <a:pt x="21555" y="10517"/>
                    <a:pt x="21555" y="10725"/>
                  </a:cubicBezTo>
                  <a:lnTo>
                    <a:pt x="21555" y="19037"/>
                  </a:lnTo>
                  <a:cubicBezTo>
                    <a:pt x="21555" y="19357"/>
                    <a:pt x="21486" y="19640"/>
                    <a:pt x="21349" y="19885"/>
                  </a:cubicBezTo>
                  <a:cubicBezTo>
                    <a:pt x="21212" y="20130"/>
                    <a:pt x="20939" y="20318"/>
                    <a:pt x="20505" y="20450"/>
                  </a:cubicBezTo>
                  <a:cubicBezTo>
                    <a:pt x="20072" y="20582"/>
                    <a:pt x="19547" y="20733"/>
                    <a:pt x="18932" y="20884"/>
                  </a:cubicBezTo>
                  <a:cubicBezTo>
                    <a:pt x="18316" y="21034"/>
                    <a:pt x="17654" y="21167"/>
                    <a:pt x="16993" y="21280"/>
                  </a:cubicBezTo>
                  <a:cubicBezTo>
                    <a:pt x="16331" y="21393"/>
                    <a:pt x="15647" y="21468"/>
                    <a:pt x="14963" y="21525"/>
                  </a:cubicBezTo>
                  <a:cubicBezTo>
                    <a:pt x="14279" y="21581"/>
                    <a:pt x="13594" y="21600"/>
                    <a:pt x="12910" y="21600"/>
                  </a:cubicBezTo>
                  <a:cubicBezTo>
                    <a:pt x="10903" y="21600"/>
                    <a:pt x="9078" y="21355"/>
                    <a:pt x="7481" y="20884"/>
                  </a:cubicBezTo>
                  <a:cubicBezTo>
                    <a:pt x="5885" y="20413"/>
                    <a:pt x="4539" y="19715"/>
                    <a:pt x="3421" y="18792"/>
                  </a:cubicBezTo>
                  <a:cubicBezTo>
                    <a:pt x="2304" y="17887"/>
                    <a:pt x="1460" y="16775"/>
                    <a:pt x="890" y="15474"/>
                  </a:cubicBezTo>
                  <a:cubicBezTo>
                    <a:pt x="297" y="14174"/>
                    <a:pt x="0" y="12685"/>
                    <a:pt x="0" y="11026"/>
                  </a:cubicBezTo>
                  <a:cubicBezTo>
                    <a:pt x="0" y="9311"/>
                    <a:pt x="319" y="7784"/>
                    <a:pt x="935" y="6408"/>
                  </a:cubicBezTo>
                  <a:cubicBezTo>
                    <a:pt x="1551" y="5051"/>
                    <a:pt x="2441" y="3883"/>
                    <a:pt x="3604" y="2940"/>
                  </a:cubicBezTo>
                  <a:cubicBezTo>
                    <a:pt x="4744" y="1998"/>
                    <a:pt x="6136" y="1263"/>
                    <a:pt x="7755" y="754"/>
                  </a:cubicBezTo>
                  <a:cubicBezTo>
                    <a:pt x="9375" y="245"/>
                    <a:pt x="11177" y="0"/>
                    <a:pt x="13184" y="0"/>
                  </a:cubicBezTo>
                  <a:cubicBezTo>
                    <a:pt x="14279" y="0"/>
                    <a:pt x="15282" y="57"/>
                    <a:pt x="16172" y="188"/>
                  </a:cubicBezTo>
                  <a:cubicBezTo>
                    <a:pt x="17062" y="320"/>
                    <a:pt x="17860" y="471"/>
                    <a:pt x="18521" y="641"/>
                  </a:cubicBezTo>
                  <a:cubicBezTo>
                    <a:pt x="19183" y="810"/>
                    <a:pt x="19753" y="1018"/>
                    <a:pt x="20186" y="1206"/>
                  </a:cubicBezTo>
                  <a:cubicBezTo>
                    <a:pt x="20620" y="1413"/>
                    <a:pt x="20939" y="1583"/>
                    <a:pt x="21122" y="1734"/>
                  </a:cubicBezTo>
                  <a:cubicBezTo>
                    <a:pt x="21304" y="1885"/>
                    <a:pt x="21418" y="2092"/>
                    <a:pt x="21510" y="2375"/>
                  </a:cubicBezTo>
                  <a:cubicBezTo>
                    <a:pt x="21554" y="2639"/>
                    <a:pt x="21600" y="3035"/>
                    <a:pt x="21600" y="358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3" name="Shape">
              <a:extLst>
                <a:ext uri="{FF2B5EF4-FFF2-40B4-BE49-F238E27FC236}">
                  <a16:creationId xmlns:a16="http://schemas.microsoft.com/office/drawing/2014/main" id="{B9E5640C-E614-46D8-91EC-60DE20F34C44}"/>
                </a:ext>
              </a:extLst>
            </p:cNvPr>
            <p:cNvSpPr/>
            <p:nvPr/>
          </p:nvSpPr>
          <p:spPr>
            <a:xfrm>
              <a:off x="13335000" y="8496299"/>
              <a:ext cx="83438" cy="1407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5"/>
                  </a:moveTo>
                  <a:cubicBezTo>
                    <a:pt x="21600" y="20196"/>
                    <a:pt x="21567" y="20450"/>
                    <a:pt x="21534" y="20684"/>
                  </a:cubicBezTo>
                  <a:cubicBezTo>
                    <a:pt x="21501" y="20918"/>
                    <a:pt x="21403" y="21074"/>
                    <a:pt x="21337" y="21210"/>
                  </a:cubicBezTo>
                  <a:cubicBezTo>
                    <a:pt x="21271" y="21347"/>
                    <a:pt x="21139" y="21444"/>
                    <a:pt x="20975" y="21503"/>
                  </a:cubicBezTo>
                  <a:cubicBezTo>
                    <a:pt x="20843" y="21561"/>
                    <a:pt x="20679" y="21600"/>
                    <a:pt x="20515" y="21600"/>
                  </a:cubicBezTo>
                  <a:lnTo>
                    <a:pt x="2203" y="21600"/>
                  </a:lnTo>
                  <a:cubicBezTo>
                    <a:pt x="1578" y="21600"/>
                    <a:pt x="1052" y="21483"/>
                    <a:pt x="624" y="21269"/>
                  </a:cubicBezTo>
                  <a:cubicBezTo>
                    <a:pt x="197" y="21054"/>
                    <a:pt x="0" y="20703"/>
                    <a:pt x="0" y="20216"/>
                  </a:cubicBezTo>
                  <a:lnTo>
                    <a:pt x="0" y="1384"/>
                  </a:lnTo>
                  <a:cubicBezTo>
                    <a:pt x="0" y="897"/>
                    <a:pt x="197" y="546"/>
                    <a:pt x="624" y="331"/>
                  </a:cubicBezTo>
                  <a:cubicBezTo>
                    <a:pt x="1052" y="117"/>
                    <a:pt x="1578" y="0"/>
                    <a:pt x="2203" y="0"/>
                  </a:cubicBezTo>
                  <a:lnTo>
                    <a:pt x="20384" y="0"/>
                  </a:lnTo>
                  <a:cubicBezTo>
                    <a:pt x="20548" y="0"/>
                    <a:pt x="20712" y="20"/>
                    <a:pt x="20844" y="78"/>
                  </a:cubicBezTo>
                  <a:cubicBezTo>
                    <a:pt x="20976" y="136"/>
                    <a:pt x="21074" y="234"/>
                    <a:pt x="21173" y="370"/>
                  </a:cubicBezTo>
                  <a:cubicBezTo>
                    <a:pt x="21271" y="507"/>
                    <a:pt x="21337" y="682"/>
                    <a:pt x="21370" y="897"/>
                  </a:cubicBezTo>
                  <a:cubicBezTo>
                    <a:pt x="21403" y="1111"/>
                    <a:pt x="21436" y="1384"/>
                    <a:pt x="21436" y="1716"/>
                  </a:cubicBezTo>
                  <a:cubicBezTo>
                    <a:pt x="21436" y="2027"/>
                    <a:pt x="21403" y="2300"/>
                    <a:pt x="21370" y="2515"/>
                  </a:cubicBezTo>
                  <a:cubicBezTo>
                    <a:pt x="21337" y="2729"/>
                    <a:pt x="21238" y="2905"/>
                    <a:pt x="21173" y="3041"/>
                  </a:cubicBezTo>
                  <a:cubicBezTo>
                    <a:pt x="21074" y="3178"/>
                    <a:pt x="20975" y="3275"/>
                    <a:pt x="20844" y="3334"/>
                  </a:cubicBezTo>
                  <a:cubicBezTo>
                    <a:pt x="20713" y="3392"/>
                    <a:pt x="20548" y="3431"/>
                    <a:pt x="20384" y="3431"/>
                  </a:cubicBezTo>
                  <a:lnTo>
                    <a:pt x="7364" y="3431"/>
                  </a:lnTo>
                  <a:lnTo>
                    <a:pt x="7364" y="8714"/>
                  </a:lnTo>
                  <a:lnTo>
                    <a:pt x="18378" y="8714"/>
                  </a:lnTo>
                  <a:cubicBezTo>
                    <a:pt x="18543" y="8714"/>
                    <a:pt x="18707" y="8753"/>
                    <a:pt x="18838" y="8812"/>
                  </a:cubicBezTo>
                  <a:cubicBezTo>
                    <a:pt x="18970" y="8870"/>
                    <a:pt x="19101" y="8968"/>
                    <a:pt x="19200" y="9104"/>
                  </a:cubicBezTo>
                  <a:cubicBezTo>
                    <a:pt x="19299" y="9241"/>
                    <a:pt x="19365" y="9397"/>
                    <a:pt x="19397" y="9631"/>
                  </a:cubicBezTo>
                  <a:cubicBezTo>
                    <a:pt x="19430" y="9845"/>
                    <a:pt x="19463" y="10118"/>
                    <a:pt x="19463" y="10430"/>
                  </a:cubicBezTo>
                  <a:cubicBezTo>
                    <a:pt x="19463" y="10761"/>
                    <a:pt x="19430" y="11015"/>
                    <a:pt x="19397" y="11229"/>
                  </a:cubicBezTo>
                  <a:cubicBezTo>
                    <a:pt x="19365" y="11443"/>
                    <a:pt x="19266" y="11619"/>
                    <a:pt x="19200" y="11736"/>
                  </a:cubicBezTo>
                  <a:cubicBezTo>
                    <a:pt x="19101" y="11872"/>
                    <a:pt x="19003" y="11950"/>
                    <a:pt x="18838" y="12009"/>
                  </a:cubicBezTo>
                  <a:cubicBezTo>
                    <a:pt x="18707" y="12067"/>
                    <a:pt x="18543" y="12087"/>
                    <a:pt x="18378" y="12087"/>
                  </a:cubicBezTo>
                  <a:lnTo>
                    <a:pt x="7364" y="12087"/>
                  </a:lnTo>
                  <a:lnTo>
                    <a:pt x="7364" y="18189"/>
                  </a:lnTo>
                  <a:lnTo>
                    <a:pt x="20482" y="18189"/>
                  </a:lnTo>
                  <a:cubicBezTo>
                    <a:pt x="20647" y="18189"/>
                    <a:pt x="20811" y="18228"/>
                    <a:pt x="20943" y="18286"/>
                  </a:cubicBezTo>
                  <a:cubicBezTo>
                    <a:pt x="21074" y="18345"/>
                    <a:pt x="21205" y="18442"/>
                    <a:pt x="21304" y="18579"/>
                  </a:cubicBezTo>
                  <a:cubicBezTo>
                    <a:pt x="21403" y="18715"/>
                    <a:pt x="21469" y="18890"/>
                    <a:pt x="21502" y="19105"/>
                  </a:cubicBezTo>
                  <a:cubicBezTo>
                    <a:pt x="21535" y="19320"/>
                    <a:pt x="21600" y="19534"/>
                    <a:pt x="21600" y="1986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4" name="Shape">
              <a:extLst>
                <a:ext uri="{FF2B5EF4-FFF2-40B4-BE49-F238E27FC236}">
                  <a16:creationId xmlns:a16="http://schemas.microsoft.com/office/drawing/2014/main" id="{6410B386-958A-42FE-82BC-28A93A781E2C}"/>
                </a:ext>
              </a:extLst>
            </p:cNvPr>
            <p:cNvSpPr/>
            <p:nvPr/>
          </p:nvSpPr>
          <p:spPr>
            <a:xfrm>
              <a:off x="10541000" y="7442200"/>
              <a:ext cx="141479" cy="78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3" y="0"/>
                  </a:moveTo>
                  <a:cubicBezTo>
                    <a:pt x="2133" y="0"/>
                    <a:pt x="2424" y="35"/>
                    <a:pt x="2637" y="70"/>
                  </a:cubicBezTo>
                  <a:cubicBezTo>
                    <a:pt x="2870" y="104"/>
                    <a:pt x="3044" y="208"/>
                    <a:pt x="3180" y="313"/>
                  </a:cubicBezTo>
                  <a:cubicBezTo>
                    <a:pt x="3316" y="417"/>
                    <a:pt x="3412" y="556"/>
                    <a:pt x="3471" y="695"/>
                  </a:cubicBezTo>
                  <a:cubicBezTo>
                    <a:pt x="3529" y="833"/>
                    <a:pt x="3568" y="1007"/>
                    <a:pt x="3568" y="1181"/>
                  </a:cubicBezTo>
                  <a:lnTo>
                    <a:pt x="3568" y="13752"/>
                  </a:lnTo>
                  <a:lnTo>
                    <a:pt x="9346" y="13752"/>
                  </a:lnTo>
                  <a:lnTo>
                    <a:pt x="9346" y="1945"/>
                  </a:lnTo>
                  <a:cubicBezTo>
                    <a:pt x="9346" y="1771"/>
                    <a:pt x="9365" y="1598"/>
                    <a:pt x="9423" y="1458"/>
                  </a:cubicBezTo>
                  <a:cubicBezTo>
                    <a:pt x="9481" y="1320"/>
                    <a:pt x="9578" y="1181"/>
                    <a:pt x="9714" y="1077"/>
                  </a:cubicBezTo>
                  <a:cubicBezTo>
                    <a:pt x="9850" y="972"/>
                    <a:pt x="10024" y="903"/>
                    <a:pt x="10238" y="833"/>
                  </a:cubicBezTo>
                  <a:cubicBezTo>
                    <a:pt x="10451" y="799"/>
                    <a:pt x="10742" y="764"/>
                    <a:pt x="11071" y="764"/>
                  </a:cubicBezTo>
                  <a:cubicBezTo>
                    <a:pt x="11401" y="764"/>
                    <a:pt x="11672" y="799"/>
                    <a:pt x="11905" y="833"/>
                  </a:cubicBezTo>
                  <a:cubicBezTo>
                    <a:pt x="12118" y="868"/>
                    <a:pt x="12312" y="972"/>
                    <a:pt x="12448" y="1077"/>
                  </a:cubicBezTo>
                  <a:cubicBezTo>
                    <a:pt x="12584" y="1181"/>
                    <a:pt x="12700" y="1320"/>
                    <a:pt x="12758" y="1458"/>
                  </a:cubicBezTo>
                  <a:cubicBezTo>
                    <a:pt x="12816" y="1597"/>
                    <a:pt x="12855" y="1771"/>
                    <a:pt x="12855" y="1945"/>
                  </a:cubicBezTo>
                  <a:lnTo>
                    <a:pt x="12855" y="13752"/>
                  </a:lnTo>
                  <a:lnTo>
                    <a:pt x="20863" y="13752"/>
                  </a:lnTo>
                  <a:cubicBezTo>
                    <a:pt x="20980" y="13752"/>
                    <a:pt x="21096" y="13822"/>
                    <a:pt x="21173" y="13926"/>
                  </a:cubicBezTo>
                  <a:cubicBezTo>
                    <a:pt x="21270" y="14030"/>
                    <a:pt x="21329" y="14273"/>
                    <a:pt x="21406" y="14551"/>
                  </a:cubicBezTo>
                  <a:cubicBezTo>
                    <a:pt x="21464" y="14863"/>
                    <a:pt x="21522" y="15280"/>
                    <a:pt x="21542" y="15766"/>
                  </a:cubicBezTo>
                  <a:cubicBezTo>
                    <a:pt x="21561" y="16252"/>
                    <a:pt x="21600" y="16912"/>
                    <a:pt x="21600" y="17676"/>
                  </a:cubicBezTo>
                  <a:cubicBezTo>
                    <a:pt x="21600" y="18440"/>
                    <a:pt x="21581" y="19065"/>
                    <a:pt x="21542" y="19551"/>
                  </a:cubicBezTo>
                  <a:cubicBezTo>
                    <a:pt x="21503" y="20037"/>
                    <a:pt x="21464" y="20454"/>
                    <a:pt x="21406" y="20767"/>
                  </a:cubicBezTo>
                  <a:cubicBezTo>
                    <a:pt x="21348" y="21079"/>
                    <a:pt x="21270" y="21288"/>
                    <a:pt x="21173" y="21392"/>
                  </a:cubicBezTo>
                  <a:cubicBezTo>
                    <a:pt x="21076" y="21530"/>
                    <a:pt x="20980" y="21600"/>
                    <a:pt x="20863" y="21600"/>
                  </a:cubicBezTo>
                  <a:lnTo>
                    <a:pt x="1377" y="21600"/>
                  </a:lnTo>
                  <a:cubicBezTo>
                    <a:pt x="892" y="21600"/>
                    <a:pt x="543" y="21392"/>
                    <a:pt x="330" y="20940"/>
                  </a:cubicBezTo>
                  <a:cubicBezTo>
                    <a:pt x="116" y="20489"/>
                    <a:pt x="0" y="19933"/>
                    <a:pt x="0" y="19273"/>
                  </a:cubicBezTo>
                  <a:lnTo>
                    <a:pt x="0" y="1180"/>
                  </a:lnTo>
                  <a:cubicBezTo>
                    <a:pt x="0" y="1007"/>
                    <a:pt x="39" y="833"/>
                    <a:pt x="97" y="694"/>
                  </a:cubicBezTo>
                  <a:cubicBezTo>
                    <a:pt x="155" y="555"/>
                    <a:pt x="252" y="416"/>
                    <a:pt x="388" y="312"/>
                  </a:cubicBezTo>
                  <a:cubicBezTo>
                    <a:pt x="524" y="208"/>
                    <a:pt x="717" y="139"/>
                    <a:pt x="950" y="69"/>
                  </a:cubicBezTo>
                  <a:cubicBezTo>
                    <a:pt x="1202" y="35"/>
                    <a:pt x="1473" y="0"/>
                    <a:pt x="1803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5" name="Shape">
              <a:extLst>
                <a:ext uri="{FF2B5EF4-FFF2-40B4-BE49-F238E27FC236}">
                  <a16:creationId xmlns:a16="http://schemas.microsoft.com/office/drawing/2014/main" id="{D8315FE4-2450-474E-85F9-A9C778F21D7A}"/>
                </a:ext>
              </a:extLst>
            </p:cNvPr>
            <p:cNvSpPr/>
            <p:nvPr/>
          </p:nvSpPr>
          <p:spPr>
            <a:xfrm>
              <a:off x="10540999" y="7289799"/>
              <a:ext cx="145797" cy="133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37" y="0"/>
                  </a:moveTo>
                  <a:cubicBezTo>
                    <a:pt x="12268" y="0"/>
                    <a:pt x="13811" y="226"/>
                    <a:pt x="15184" y="700"/>
                  </a:cubicBezTo>
                  <a:cubicBezTo>
                    <a:pt x="16558" y="1174"/>
                    <a:pt x="17705" y="1874"/>
                    <a:pt x="18665" y="2800"/>
                  </a:cubicBezTo>
                  <a:cubicBezTo>
                    <a:pt x="19624" y="3727"/>
                    <a:pt x="20339" y="4880"/>
                    <a:pt x="20847" y="6239"/>
                  </a:cubicBezTo>
                  <a:cubicBezTo>
                    <a:pt x="21355" y="7598"/>
                    <a:pt x="21600" y="9184"/>
                    <a:pt x="21600" y="10996"/>
                  </a:cubicBezTo>
                  <a:cubicBezTo>
                    <a:pt x="21600" y="12766"/>
                    <a:pt x="21393" y="14311"/>
                    <a:pt x="20960" y="15649"/>
                  </a:cubicBezTo>
                  <a:cubicBezTo>
                    <a:pt x="20528" y="16967"/>
                    <a:pt x="19888" y="18079"/>
                    <a:pt x="19022" y="18964"/>
                  </a:cubicBezTo>
                  <a:cubicBezTo>
                    <a:pt x="18157" y="19850"/>
                    <a:pt x="17047" y="20509"/>
                    <a:pt x="15711" y="20941"/>
                  </a:cubicBezTo>
                  <a:cubicBezTo>
                    <a:pt x="14375" y="21374"/>
                    <a:pt x="12776" y="21600"/>
                    <a:pt x="10932" y="21600"/>
                  </a:cubicBezTo>
                  <a:cubicBezTo>
                    <a:pt x="9238" y="21600"/>
                    <a:pt x="7733" y="21374"/>
                    <a:pt x="6378" y="20900"/>
                  </a:cubicBezTo>
                  <a:cubicBezTo>
                    <a:pt x="5024" y="20426"/>
                    <a:pt x="3876" y="19726"/>
                    <a:pt x="2935" y="18800"/>
                  </a:cubicBezTo>
                  <a:cubicBezTo>
                    <a:pt x="1994" y="17873"/>
                    <a:pt x="1261" y="16720"/>
                    <a:pt x="753" y="15361"/>
                  </a:cubicBezTo>
                  <a:cubicBezTo>
                    <a:pt x="245" y="13981"/>
                    <a:pt x="0" y="12396"/>
                    <a:pt x="0" y="10584"/>
                  </a:cubicBezTo>
                  <a:cubicBezTo>
                    <a:pt x="0" y="8854"/>
                    <a:pt x="207" y="7330"/>
                    <a:pt x="621" y="6013"/>
                  </a:cubicBezTo>
                  <a:cubicBezTo>
                    <a:pt x="1035" y="4695"/>
                    <a:pt x="1693" y="3583"/>
                    <a:pt x="2559" y="2698"/>
                  </a:cubicBezTo>
                  <a:cubicBezTo>
                    <a:pt x="3425" y="1812"/>
                    <a:pt x="4535" y="1133"/>
                    <a:pt x="5852" y="680"/>
                  </a:cubicBezTo>
                  <a:cubicBezTo>
                    <a:pt x="7169" y="227"/>
                    <a:pt x="8730" y="0"/>
                    <a:pt x="10537" y="0"/>
                  </a:cubicBezTo>
                  <a:close/>
                  <a:moveTo>
                    <a:pt x="10763" y="4859"/>
                  </a:moveTo>
                  <a:cubicBezTo>
                    <a:pt x="9671" y="4859"/>
                    <a:pt x="8674" y="4962"/>
                    <a:pt x="7771" y="5148"/>
                  </a:cubicBezTo>
                  <a:cubicBezTo>
                    <a:pt x="6868" y="5333"/>
                    <a:pt x="6096" y="5663"/>
                    <a:pt x="5475" y="6115"/>
                  </a:cubicBezTo>
                  <a:cubicBezTo>
                    <a:pt x="4836" y="6568"/>
                    <a:pt x="4347" y="7166"/>
                    <a:pt x="3989" y="7927"/>
                  </a:cubicBezTo>
                  <a:cubicBezTo>
                    <a:pt x="3632" y="8689"/>
                    <a:pt x="3462" y="9616"/>
                    <a:pt x="3462" y="10748"/>
                  </a:cubicBezTo>
                  <a:cubicBezTo>
                    <a:pt x="3462" y="11881"/>
                    <a:pt x="3650" y="12849"/>
                    <a:pt x="4045" y="13611"/>
                  </a:cubicBezTo>
                  <a:cubicBezTo>
                    <a:pt x="4441" y="14372"/>
                    <a:pt x="4967" y="14990"/>
                    <a:pt x="5607" y="15464"/>
                  </a:cubicBezTo>
                  <a:cubicBezTo>
                    <a:pt x="6266" y="15937"/>
                    <a:pt x="7037" y="16267"/>
                    <a:pt x="7903" y="16452"/>
                  </a:cubicBezTo>
                  <a:cubicBezTo>
                    <a:pt x="8787" y="16638"/>
                    <a:pt x="9709" y="16740"/>
                    <a:pt x="10687" y="16740"/>
                  </a:cubicBezTo>
                  <a:cubicBezTo>
                    <a:pt x="11835" y="16740"/>
                    <a:pt x="12851" y="16638"/>
                    <a:pt x="13754" y="16452"/>
                  </a:cubicBezTo>
                  <a:cubicBezTo>
                    <a:pt x="14657" y="16267"/>
                    <a:pt x="15447" y="15937"/>
                    <a:pt x="16087" y="15505"/>
                  </a:cubicBezTo>
                  <a:cubicBezTo>
                    <a:pt x="16727" y="15072"/>
                    <a:pt x="17216" y="14455"/>
                    <a:pt x="17555" y="13714"/>
                  </a:cubicBezTo>
                  <a:cubicBezTo>
                    <a:pt x="17893" y="12952"/>
                    <a:pt x="18063" y="12004"/>
                    <a:pt x="18063" y="10872"/>
                  </a:cubicBezTo>
                  <a:cubicBezTo>
                    <a:pt x="18063" y="9739"/>
                    <a:pt x="17875" y="8772"/>
                    <a:pt x="17480" y="8010"/>
                  </a:cubicBezTo>
                  <a:cubicBezTo>
                    <a:pt x="17084" y="7248"/>
                    <a:pt x="16558" y="6630"/>
                    <a:pt x="15899" y="6157"/>
                  </a:cubicBezTo>
                  <a:cubicBezTo>
                    <a:pt x="15240" y="5683"/>
                    <a:pt x="14450" y="5353"/>
                    <a:pt x="13566" y="5168"/>
                  </a:cubicBezTo>
                  <a:cubicBezTo>
                    <a:pt x="12700" y="4962"/>
                    <a:pt x="11760" y="4859"/>
                    <a:pt x="10763" y="485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6" name="Shape">
              <a:extLst>
                <a:ext uri="{FF2B5EF4-FFF2-40B4-BE49-F238E27FC236}">
                  <a16:creationId xmlns:a16="http://schemas.microsoft.com/office/drawing/2014/main" id="{43F4DC83-67A9-4D20-B3B5-6BBFD91CF781}"/>
                </a:ext>
              </a:extLst>
            </p:cNvPr>
            <p:cNvSpPr/>
            <p:nvPr/>
          </p:nvSpPr>
          <p:spPr>
            <a:xfrm>
              <a:off x="10540999" y="7175499"/>
              <a:ext cx="145289" cy="104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088" y="0"/>
                  </a:moveTo>
                  <a:cubicBezTo>
                    <a:pt x="18353" y="0"/>
                    <a:pt x="18579" y="0"/>
                    <a:pt x="18768" y="26"/>
                  </a:cubicBezTo>
                  <a:cubicBezTo>
                    <a:pt x="18957" y="53"/>
                    <a:pt x="19127" y="79"/>
                    <a:pt x="19259" y="132"/>
                  </a:cubicBezTo>
                  <a:cubicBezTo>
                    <a:pt x="19391" y="185"/>
                    <a:pt x="19504" y="237"/>
                    <a:pt x="19599" y="316"/>
                  </a:cubicBezTo>
                  <a:cubicBezTo>
                    <a:pt x="19693" y="396"/>
                    <a:pt x="19806" y="501"/>
                    <a:pt x="19938" y="686"/>
                  </a:cubicBezTo>
                  <a:cubicBezTo>
                    <a:pt x="20071" y="844"/>
                    <a:pt x="20222" y="1160"/>
                    <a:pt x="20410" y="1635"/>
                  </a:cubicBezTo>
                  <a:cubicBezTo>
                    <a:pt x="20599" y="2110"/>
                    <a:pt x="20788" y="2690"/>
                    <a:pt x="20977" y="3376"/>
                  </a:cubicBezTo>
                  <a:cubicBezTo>
                    <a:pt x="21166" y="4061"/>
                    <a:pt x="21298" y="4853"/>
                    <a:pt x="21430" y="5723"/>
                  </a:cubicBezTo>
                  <a:cubicBezTo>
                    <a:pt x="21543" y="6593"/>
                    <a:pt x="21600" y="7569"/>
                    <a:pt x="21600" y="8571"/>
                  </a:cubicBezTo>
                  <a:cubicBezTo>
                    <a:pt x="21600" y="10576"/>
                    <a:pt x="21373" y="12369"/>
                    <a:pt x="20939" y="14004"/>
                  </a:cubicBezTo>
                  <a:cubicBezTo>
                    <a:pt x="20505" y="15613"/>
                    <a:pt x="19844" y="16985"/>
                    <a:pt x="18957" y="18119"/>
                  </a:cubicBezTo>
                  <a:cubicBezTo>
                    <a:pt x="18069" y="19253"/>
                    <a:pt x="16974" y="20123"/>
                    <a:pt x="15671" y="20703"/>
                  </a:cubicBezTo>
                  <a:cubicBezTo>
                    <a:pt x="14350" y="21310"/>
                    <a:pt x="12820" y="21600"/>
                    <a:pt x="11083" y="21600"/>
                  </a:cubicBezTo>
                  <a:cubicBezTo>
                    <a:pt x="9308" y="21600"/>
                    <a:pt x="7722" y="21284"/>
                    <a:pt x="6344" y="20598"/>
                  </a:cubicBezTo>
                  <a:cubicBezTo>
                    <a:pt x="4966" y="19938"/>
                    <a:pt x="3814" y="19015"/>
                    <a:pt x="2870" y="17829"/>
                  </a:cubicBezTo>
                  <a:cubicBezTo>
                    <a:pt x="1926" y="16642"/>
                    <a:pt x="1227" y="15218"/>
                    <a:pt x="736" y="13556"/>
                  </a:cubicBezTo>
                  <a:cubicBezTo>
                    <a:pt x="245" y="11895"/>
                    <a:pt x="0" y="10048"/>
                    <a:pt x="0" y="8044"/>
                  </a:cubicBezTo>
                  <a:cubicBezTo>
                    <a:pt x="0" y="7226"/>
                    <a:pt x="57" y="6462"/>
                    <a:pt x="151" y="5697"/>
                  </a:cubicBezTo>
                  <a:cubicBezTo>
                    <a:pt x="245" y="4932"/>
                    <a:pt x="378" y="4246"/>
                    <a:pt x="529" y="3613"/>
                  </a:cubicBezTo>
                  <a:cubicBezTo>
                    <a:pt x="680" y="2980"/>
                    <a:pt x="869" y="2400"/>
                    <a:pt x="1076" y="1873"/>
                  </a:cubicBezTo>
                  <a:cubicBezTo>
                    <a:pt x="1284" y="1345"/>
                    <a:pt x="1454" y="1002"/>
                    <a:pt x="1605" y="791"/>
                  </a:cubicBezTo>
                  <a:cubicBezTo>
                    <a:pt x="1756" y="580"/>
                    <a:pt x="1869" y="448"/>
                    <a:pt x="1964" y="369"/>
                  </a:cubicBezTo>
                  <a:cubicBezTo>
                    <a:pt x="2058" y="290"/>
                    <a:pt x="2190" y="238"/>
                    <a:pt x="2341" y="185"/>
                  </a:cubicBezTo>
                  <a:cubicBezTo>
                    <a:pt x="2492" y="132"/>
                    <a:pt x="2662" y="106"/>
                    <a:pt x="2870" y="79"/>
                  </a:cubicBezTo>
                  <a:cubicBezTo>
                    <a:pt x="3078" y="53"/>
                    <a:pt x="3323" y="53"/>
                    <a:pt x="3625" y="53"/>
                  </a:cubicBezTo>
                  <a:cubicBezTo>
                    <a:pt x="3946" y="53"/>
                    <a:pt x="4230" y="53"/>
                    <a:pt x="4456" y="106"/>
                  </a:cubicBezTo>
                  <a:cubicBezTo>
                    <a:pt x="4683" y="132"/>
                    <a:pt x="4871" y="185"/>
                    <a:pt x="5004" y="264"/>
                  </a:cubicBezTo>
                  <a:cubicBezTo>
                    <a:pt x="5136" y="343"/>
                    <a:pt x="5249" y="422"/>
                    <a:pt x="5306" y="528"/>
                  </a:cubicBezTo>
                  <a:cubicBezTo>
                    <a:pt x="5362" y="633"/>
                    <a:pt x="5400" y="739"/>
                    <a:pt x="5400" y="897"/>
                  </a:cubicBezTo>
                  <a:cubicBezTo>
                    <a:pt x="5400" y="1134"/>
                    <a:pt x="5306" y="1398"/>
                    <a:pt x="5117" y="1767"/>
                  </a:cubicBezTo>
                  <a:cubicBezTo>
                    <a:pt x="4928" y="2110"/>
                    <a:pt x="4720" y="2558"/>
                    <a:pt x="4494" y="3112"/>
                  </a:cubicBezTo>
                  <a:cubicBezTo>
                    <a:pt x="4267" y="3666"/>
                    <a:pt x="4059" y="4326"/>
                    <a:pt x="3871" y="5090"/>
                  </a:cubicBezTo>
                  <a:cubicBezTo>
                    <a:pt x="3682" y="5855"/>
                    <a:pt x="3587" y="6752"/>
                    <a:pt x="3587" y="7807"/>
                  </a:cubicBezTo>
                  <a:cubicBezTo>
                    <a:pt x="3587" y="8967"/>
                    <a:pt x="3757" y="9996"/>
                    <a:pt x="4097" y="10919"/>
                  </a:cubicBezTo>
                  <a:cubicBezTo>
                    <a:pt x="4437" y="11816"/>
                    <a:pt x="4928" y="12607"/>
                    <a:pt x="5551" y="13240"/>
                  </a:cubicBezTo>
                  <a:cubicBezTo>
                    <a:pt x="6174" y="13873"/>
                    <a:pt x="6948" y="14374"/>
                    <a:pt x="7836" y="14690"/>
                  </a:cubicBezTo>
                  <a:cubicBezTo>
                    <a:pt x="8723" y="15007"/>
                    <a:pt x="9743" y="15192"/>
                    <a:pt x="10857" y="15192"/>
                  </a:cubicBezTo>
                  <a:cubicBezTo>
                    <a:pt x="12084" y="15192"/>
                    <a:pt x="13141" y="15007"/>
                    <a:pt x="14048" y="14664"/>
                  </a:cubicBezTo>
                  <a:cubicBezTo>
                    <a:pt x="14954" y="14321"/>
                    <a:pt x="15690" y="13794"/>
                    <a:pt x="16276" y="13161"/>
                  </a:cubicBezTo>
                  <a:cubicBezTo>
                    <a:pt x="16861" y="12501"/>
                    <a:pt x="17295" y="11710"/>
                    <a:pt x="17578" y="10787"/>
                  </a:cubicBezTo>
                  <a:cubicBezTo>
                    <a:pt x="17862" y="9864"/>
                    <a:pt x="18013" y="8809"/>
                    <a:pt x="18013" y="7649"/>
                  </a:cubicBezTo>
                  <a:cubicBezTo>
                    <a:pt x="18013" y="6594"/>
                    <a:pt x="17918" y="5671"/>
                    <a:pt x="17748" y="4906"/>
                  </a:cubicBezTo>
                  <a:cubicBezTo>
                    <a:pt x="17578" y="4141"/>
                    <a:pt x="17371" y="3482"/>
                    <a:pt x="17163" y="2928"/>
                  </a:cubicBezTo>
                  <a:cubicBezTo>
                    <a:pt x="16955" y="2374"/>
                    <a:pt x="16748" y="1926"/>
                    <a:pt x="16578" y="1583"/>
                  </a:cubicBezTo>
                  <a:cubicBezTo>
                    <a:pt x="16408" y="1240"/>
                    <a:pt x="16313" y="950"/>
                    <a:pt x="16313" y="765"/>
                  </a:cubicBezTo>
                  <a:cubicBezTo>
                    <a:pt x="16313" y="607"/>
                    <a:pt x="16332" y="501"/>
                    <a:pt x="16370" y="396"/>
                  </a:cubicBezTo>
                  <a:cubicBezTo>
                    <a:pt x="16408" y="317"/>
                    <a:pt x="16502" y="238"/>
                    <a:pt x="16634" y="185"/>
                  </a:cubicBezTo>
                  <a:cubicBezTo>
                    <a:pt x="16766" y="132"/>
                    <a:pt x="16936" y="79"/>
                    <a:pt x="17182" y="53"/>
                  </a:cubicBezTo>
                  <a:cubicBezTo>
                    <a:pt x="17390" y="0"/>
                    <a:pt x="17710" y="0"/>
                    <a:pt x="18088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7" name="Shape">
              <a:extLst>
                <a:ext uri="{FF2B5EF4-FFF2-40B4-BE49-F238E27FC236}">
                  <a16:creationId xmlns:a16="http://schemas.microsoft.com/office/drawing/2014/main" id="{241E8399-5B1A-4088-86B2-21A4908EBE16}"/>
                </a:ext>
              </a:extLst>
            </p:cNvPr>
            <p:cNvSpPr/>
            <p:nvPr/>
          </p:nvSpPr>
          <p:spPr>
            <a:xfrm>
              <a:off x="10541000" y="7035799"/>
              <a:ext cx="143764" cy="1150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357" y="23"/>
                  </a:moveTo>
                  <a:cubicBezTo>
                    <a:pt x="14655" y="23"/>
                    <a:pt x="15818" y="262"/>
                    <a:pt x="16830" y="739"/>
                  </a:cubicBezTo>
                  <a:cubicBezTo>
                    <a:pt x="17860" y="1216"/>
                    <a:pt x="18719" y="1907"/>
                    <a:pt x="19425" y="2837"/>
                  </a:cubicBezTo>
                  <a:cubicBezTo>
                    <a:pt x="20131" y="3767"/>
                    <a:pt x="20665" y="4911"/>
                    <a:pt x="21047" y="6270"/>
                  </a:cubicBezTo>
                  <a:cubicBezTo>
                    <a:pt x="21409" y="7629"/>
                    <a:pt x="21600" y="9202"/>
                    <a:pt x="21600" y="10967"/>
                  </a:cubicBezTo>
                  <a:cubicBezTo>
                    <a:pt x="21600" y="12636"/>
                    <a:pt x="21428" y="14114"/>
                    <a:pt x="21104" y="15449"/>
                  </a:cubicBezTo>
                  <a:cubicBezTo>
                    <a:pt x="20780" y="16760"/>
                    <a:pt x="20264" y="17881"/>
                    <a:pt x="19596" y="18787"/>
                  </a:cubicBezTo>
                  <a:cubicBezTo>
                    <a:pt x="18929" y="19693"/>
                    <a:pt x="18089" y="20384"/>
                    <a:pt x="17078" y="20885"/>
                  </a:cubicBezTo>
                  <a:cubicBezTo>
                    <a:pt x="16066" y="21362"/>
                    <a:pt x="14883" y="21600"/>
                    <a:pt x="13548" y="21600"/>
                  </a:cubicBezTo>
                  <a:lnTo>
                    <a:pt x="687" y="21600"/>
                  </a:lnTo>
                  <a:cubicBezTo>
                    <a:pt x="573" y="21600"/>
                    <a:pt x="477" y="21552"/>
                    <a:pt x="401" y="21481"/>
                  </a:cubicBezTo>
                  <a:cubicBezTo>
                    <a:pt x="305" y="21409"/>
                    <a:pt x="248" y="21242"/>
                    <a:pt x="191" y="21052"/>
                  </a:cubicBezTo>
                  <a:cubicBezTo>
                    <a:pt x="134" y="20837"/>
                    <a:pt x="95" y="20575"/>
                    <a:pt x="57" y="20217"/>
                  </a:cubicBezTo>
                  <a:cubicBezTo>
                    <a:pt x="19" y="19860"/>
                    <a:pt x="0" y="19430"/>
                    <a:pt x="0" y="18906"/>
                  </a:cubicBezTo>
                  <a:cubicBezTo>
                    <a:pt x="0" y="18382"/>
                    <a:pt x="19" y="17952"/>
                    <a:pt x="57" y="17619"/>
                  </a:cubicBezTo>
                  <a:cubicBezTo>
                    <a:pt x="95" y="17285"/>
                    <a:pt x="134" y="16999"/>
                    <a:pt x="191" y="16808"/>
                  </a:cubicBezTo>
                  <a:cubicBezTo>
                    <a:pt x="248" y="16617"/>
                    <a:pt x="324" y="16450"/>
                    <a:pt x="401" y="16379"/>
                  </a:cubicBezTo>
                  <a:cubicBezTo>
                    <a:pt x="496" y="16284"/>
                    <a:pt x="592" y="16236"/>
                    <a:pt x="687" y="16236"/>
                  </a:cubicBezTo>
                  <a:lnTo>
                    <a:pt x="13166" y="16236"/>
                  </a:lnTo>
                  <a:cubicBezTo>
                    <a:pt x="14006" y="16236"/>
                    <a:pt x="14731" y="16117"/>
                    <a:pt x="15341" y="15854"/>
                  </a:cubicBezTo>
                  <a:cubicBezTo>
                    <a:pt x="15952" y="15592"/>
                    <a:pt x="16467" y="15234"/>
                    <a:pt x="16868" y="14734"/>
                  </a:cubicBezTo>
                  <a:cubicBezTo>
                    <a:pt x="17269" y="14257"/>
                    <a:pt x="17574" y="13661"/>
                    <a:pt x="17784" y="12994"/>
                  </a:cubicBezTo>
                  <a:cubicBezTo>
                    <a:pt x="17994" y="12326"/>
                    <a:pt x="18089" y="11563"/>
                    <a:pt x="18089" y="10729"/>
                  </a:cubicBezTo>
                  <a:cubicBezTo>
                    <a:pt x="18089" y="9894"/>
                    <a:pt x="17994" y="9131"/>
                    <a:pt x="17784" y="8464"/>
                  </a:cubicBezTo>
                  <a:cubicBezTo>
                    <a:pt x="17574" y="7796"/>
                    <a:pt x="17269" y="7224"/>
                    <a:pt x="16868" y="6771"/>
                  </a:cubicBezTo>
                  <a:cubicBezTo>
                    <a:pt x="16467" y="6318"/>
                    <a:pt x="15971" y="5960"/>
                    <a:pt x="15399" y="5698"/>
                  </a:cubicBezTo>
                  <a:cubicBezTo>
                    <a:pt x="14807" y="5436"/>
                    <a:pt x="14158" y="5316"/>
                    <a:pt x="13414" y="5316"/>
                  </a:cubicBezTo>
                  <a:lnTo>
                    <a:pt x="687" y="5316"/>
                  </a:lnTo>
                  <a:cubicBezTo>
                    <a:pt x="573" y="5316"/>
                    <a:pt x="477" y="5269"/>
                    <a:pt x="401" y="5197"/>
                  </a:cubicBezTo>
                  <a:cubicBezTo>
                    <a:pt x="305" y="5126"/>
                    <a:pt x="248" y="4983"/>
                    <a:pt x="191" y="4768"/>
                  </a:cubicBezTo>
                  <a:cubicBezTo>
                    <a:pt x="134" y="4554"/>
                    <a:pt x="95" y="4291"/>
                    <a:pt x="57" y="3934"/>
                  </a:cubicBezTo>
                  <a:cubicBezTo>
                    <a:pt x="19" y="3576"/>
                    <a:pt x="0" y="3147"/>
                    <a:pt x="0" y="2646"/>
                  </a:cubicBezTo>
                  <a:cubicBezTo>
                    <a:pt x="0" y="2146"/>
                    <a:pt x="19" y="1693"/>
                    <a:pt x="57" y="1359"/>
                  </a:cubicBezTo>
                  <a:cubicBezTo>
                    <a:pt x="95" y="1025"/>
                    <a:pt x="134" y="763"/>
                    <a:pt x="191" y="548"/>
                  </a:cubicBezTo>
                  <a:cubicBezTo>
                    <a:pt x="248" y="358"/>
                    <a:pt x="324" y="191"/>
                    <a:pt x="401" y="119"/>
                  </a:cubicBezTo>
                  <a:cubicBezTo>
                    <a:pt x="496" y="48"/>
                    <a:pt x="592" y="0"/>
                    <a:pt x="687" y="0"/>
                  </a:cubicBezTo>
                  <a:lnTo>
                    <a:pt x="13357" y="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8" name="Shape">
              <a:extLst>
                <a:ext uri="{FF2B5EF4-FFF2-40B4-BE49-F238E27FC236}">
                  <a16:creationId xmlns:a16="http://schemas.microsoft.com/office/drawing/2014/main" id="{AB061BEA-F7FB-4F08-BD25-10542BCCC09A}"/>
                </a:ext>
              </a:extLst>
            </p:cNvPr>
            <p:cNvSpPr/>
            <p:nvPr/>
          </p:nvSpPr>
          <p:spPr>
            <a:xfrm>
              <a:off x="10540999" y="6921499"/>
              <a:ext cx="146178" cy="9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013" y="0"/>
                  </a:moveTo>
                  <a:cubicBezTo>
                    <a:pt x="16102" y="0"/>
                    <a:pt x="17059" y="328"/>
                    <a:pt x="17884" y="985"/>
                  </a:cubicBezTo>
                  <a:cubicBezTo>
                    <a:pt x="18710" y="1641"/>
                    <a:pt x="19404" y="2506"/>
                    <a:pt x="19949" y="3610"/>
                  </a:cubicBezTo>
                  <a:cubicBezTo>
                    <a:pt x="20493" y="4714"/>
                    <a:pt x="20925" y="5997"/>
                    <a:pt x="21187" y="7488"/>
                  </a:cubicBezTo>
                  <a:cubicBezTo>
                    <a:pt x="21469" y="8980"/>
                    <a:pt x="21600" y="10561"/>
                    <a:pt x="21600" y="12232"/>
                  </a:cubicBezTo>
                  <a:cubicBezTo>
                    <a:pt x="21600" y="13366"/>
                    <a:pt x="21544" y="14440"/>
                    <a:pt x="21431" y="15424"/>
                  </a:cubicBezTo>
                  <a:cubicBezTo>
                    <a:pt x="21318" y="16409"/>
                    <a:pt x="21168" y="17274"/>
                    <a:pt x="20999" y="18020"/>
                  </a:cubicBezTo>
                  <a:cubicBezTo>
                    <a:pt x="20831" y="18766"/>
                    <a:pt x="20662" y="19392"/>
                    <a:pt x="20474" y="19900"/>
                  </a:cubicBezTo>
                  <a:cubicBezTo>
                    <a:pt x="20286" y="20407"/>
                    <a:pt x="20136" y="20765"/>
                    <a:pt x="19986" y="20974"/>
                  </a:cubicBezTo>
                  <a:cubicBezTo>
                    <a:pt x="19855" y="21182"/>
                    <a:pt x="19648" y="21361"/>
                    <a:pt x="19385" y="21451"/>
                  </a:cubicBezTo>
                  <a:cubicBezTo>
                    <a:pt x="19123" y="21540"/>
                    <a:pt x="18747" y="21600"/>
                    <a:pt x="18260" y="21600"/>
                  </a:cubicBezTo>
                  <a:cubicBezTo>
                    <a:pt x="17922" y="21600"/>
                    <a:pt x="17640" y="21570"/>
                    <a:pt x="17415" y="21540"/>
                  </a:cubicBezTo>
                  <a:cubicBezTo>
                    <a:pt x="17190" y="21510"/>
                    <a:pt x="17002" y="21451"/>
                    <a:pt x="16871" y="21361"/>
                  </a:cubicBezTo>
                  <a:cubicBezTo>
                    <a:pt x="16739" y="21272"/>
                    <a:pt x="16627" y="21182"/>
                    <a:pt x="16571" y="21063"/>
                  </a:cubicBezTo>
                  <a:cubicBezTo>
                    <a:pt x="16514" y="20944"/>
                    <a:pt x="16477" y="20794"/>
                    <a:pt x="16477" y="20615"/>
                  </a:cubicBezTo>
                  <a:cubicBezTo>
                    <a:pt x="16477" y="20377"/>
                    <a:pt x="16571" y="20049"/>
                    <a:pt x="16740" y="19601"/>
                  </a:cubicBezTo>
                  <a:cubicBezTo>
                    <a:pt x="16909" y="19153"/>
                    <a:pt x="17115" y="18616"/>
                    <a:pt x="17321" y="17930"/>
                  </a:cubicBezTo>
                  <a:cubicBezTo>
                    <a:pt x="17528" y="17244"/>
                    <a:pt x="17734" y="16439"/>
                    <a:pt x="17903" y="15484"/>
                  </a:cubicBezTo>
                  <a:cubicBezTo>
                    <a:pt x="18072" y="14529"/>
                    <a:pt x="18166" y="13455"/>
                    <a:pt x="18166" y="12202"/>
                  </a:cubicBezTo>
                  <a:cubicBezTo>
                    <a:pt x="18166" y="11397"/>
                    <a:pt x="18110" y="10651"/>
                    <a:pt x="17978" y="9994"/>
                  </a:cubicBezTo>
                  <a:cubicBezTo>
                    <a:pt x="17847" y="9338"/>
                    <a:pt x="17678" y="8801"/>
                    <a:pt x="17453" y="8354"/>
                  </a:cubicBezTo>
                  <a:cubicBezTo>
                    <a:pt x="17228" y="7906"/>
                    <a:pt x="16946" y="7548"/>
                    <a:pt x="16608" y="7309"/>
                  </a:cubicBezTo>
                  <a:cubicBezTo>
                    <a:pt x="16270" y="7071"/>
                    <a:pt x="15914" y="6951"/>
                    <a:pt x="15501" y="6951"/>
                  </a:cubicBezTo>
                  <a:cubicBezTo>
                    <a:pt x="15032" y="6951"/>
                    <a:pt x="14619" y="7160"/>
                    <a:pt x="14281" y="7578"/>
                  </a:cubicBezTo>
                  <a:cubicBezTo>
                    <a:pt x="13943" y="7996"/>
                    <a:pt x="13643" y="8533"/>
                    <a:pt x="13380" y="9189"/>
                  </a:cubicBezTo>
                  <a:cubicBezTo>
                    <a:pt x="13118" y="9845"/>
                    <a:pt x="12874" y="10591"/>
                    <a:pt x="12648" y="11427"/>
                  </a:cubicBezTo>
                  <a:cubicBezTo>
                    <a:pt x="12423" y="12262"/>
                    <a:pt x="12179" y="13127"/>
                    <a:pt x="11917" y="14022"/>
                  </a:cubicBezTo>
                  <a:cubicBezTo>
                    <a:pt x="11654" y="14917"/>
                    <a:pt x="11372" y="15753"/>
                    <a:pt x="11035" y="16618"/>
                  </a:cubicBezTo>
                  <a:cubicBezTo>
                    <a:pt x="10716" y="17453"/>
                    <a:pt x="10321" y="18199"/>
                    <a:pt x="9852" y="18855"/>
                  </a:cubicBezTo>
                  <a:cubicBezTo>
                    <a:pt x="9402" y="19512"/>
                    <a:pt x="8858" y="20049"/>
                    <a:pt x="8238" y="20466"/>
                  </a:cubicBezTo>
                  <a:cubicBezTo>
                    <a:pt x="7619" y="20884"/>
                    <a:pt x="6869" y="21093"/>
                    <a:pt x="6005" y="21093"/>
                  </a:cubicBezTo>
                  <a:cubicBezTo>
                    <a:pt x="5011" y="21093"/>
                    <a:pt x="4129" y="20795"/>
                    <a:pt x="3378" y="20198"/>
                  </a:cubicBezTo>
                  <a:cubicBezTo>
                    <a:pt x="2627" y="19601"/>
                    <a:pt x="1989" y="18825"/>
                    <a:pt x="1501" y="17811"/>
                  </a:cubicBezTo>
                  <a:cubicBezTo>
                    <a:pt x="1013" y="16797"/>
                    <a:pt x="638" y="15633"/>
                    <a:pt x="375" y="14291"/>
                  </a:cubicBezTo>
                  <a:cubicBezTo>
                    <a:pt x="113" y="12948"/>
                    <a:pt x="0" y="11516"/>
                    <a:pt x="0" y="9995"/>
                  </a:cubicBezTo>
                  <a:cubicBezTo>
                    <a:pt x="0" y="9219"/>
                    <a:pt x="38" y="8443"/>
                    <a:pt x="113" y="7638"/>
                  </a:cubicBezTo>
                  <a:cubicBezTo>
                    <a:pt x="188" y="6832"/>
                    <a:pt x="282" y="6116"/>
                    <a:pt x="413" y="5430"/>
                  </a:cubicBezTo>
                  <a:cubicBezTo>
                    <a:pt x="544" y="4744"/>
                    <a:pt x="694" y="4147"/>
                    <a:pt x="844" y="3610"/>
                  </a:cubicBezTo>
                  <a:cubicBezTo>
                    <a:pt x="994" y="3073"/>
                    <a:pt x="1145" y="2745"/>
                    <a:pt x="1239" y="2566"/>
                  </a:cubicBezTo>
                  <a:cubicBezTo>
                    <a:pt x="1351" y="2387"/>
                    <a:pt x="1445" y="2268"/>
                    <a:pt x="1520" y="2208"/>
                  </a:cubicBezTo>
                  <a:cubicBezTo>
                    <a:pt x="1595" y="2148"/>
                    <a:pt x="1689" y="2089"/>
                    <a:pt x="1820" y="2059"/>
                  </a:cubicBezTo>
                  <a:cubicBezTo>
                    <a:pt x="1952" y="2029"/>
                    <a:pt x="2102" y="1999"/>
                    <a:pt x="2289" y="1969"/>
                  </a:cubicBezTo>
                  <a:cubicBezTo>
                    <a:pt x="2477" y="1939"/>
                    <a:pt x="2702" y="1939"/>
                    <a:pt x="2984" y="1939"/>
                  </a:cubicBezTo>
                  <a:cubicBezTo>
                    <a:pt x="3303" y="1939"/>
                    <a:pt x="3566" y="1939"/>
                    <a:pt x="3772" y="1969"/>
                  </a:cubicBezTo>
                  <a:cubicBezTo>
                    <a:pt x="3978" y="1999"/>
                    <a:pt x="4166" y="2029"/>
                    <a:pt x="4297" y="2089"/>
                  </a:cubicBezTo>
                  <a:cubicBezTo>
                    <a:pt x="4429" y="2148"/>
                    <a:pt x="4541" y="2238"/>
                    <a:pt x="4598" y="2327"/>
                  </a:cubicBezTo>
                  <a:cubicBezTo>
                    <a:pt x="4654" y="2447"/>
                    <a:pt x="4691" y="2596"/>
                    <a:pt x="4691" y="2775"/>
                  </a:cubicBezTo>
                  <a:cubicBezTo>
                    <a:pt x="4691" y="2954"/>
                    <a:pt x="4616" y="3252"/>
                    <a:pt x="4466" y="3670"/>
                  </a:cubicBezTo>
                  <a:cubicBezTo>
                    <a:pt x="4316" y="4088"/>
                    <a:pt x="4147" y="4595"/>
                    <a:pt x="3978" y="5162"/>
                  </a:cubicBezTo>
                  <a:cubicBezTo>
                    <a:pt x="3809" y="5758"/>
                    <a:pt x="3641" y="6444"/>
                    <a:pt x="3490" y="7220"/>
                  </a:cubicBezTo>
                  <a:cubicBezTo>
                    <a:pt x="3340" y="7996"/>
                    <a:pt x="3265" y="8861"/>
                    <a:pt x="3265" y="9786"/>
                  </a:cubicBezTo>
                  <a:cubicBezTo>
                    <a:pt x="3265" y="10532"/>
                    <a:pt x="3322" y="11158"/>
                    <a:pt x="3434" y="11695"/>
                  </a:cubicBezTo>
                  <a:cubicBezTo>
                    <a:pt x="3547" y="12232"/>
                    <a:pt x="3697" y="12710"/>
                    <a:pt x="3903" y="13068"/>
                  </a:cubicBezTo>
                  <a:cubicBezTo>
                    <a:pt x="4110" y="13426"/>
                    <a:pt x="4335" y="13694"/>
                    <a:pt x="4616" y="13873"/>
                  </a:cubicBezTo>
                  <a:cubicBezTo>
                    <a:pt x="4898" y="14052"/>
                    <a:pt x="5198" y="14142"/>
                    <a:pt x="5498" y="14142"/>
                  </a:cubicBezTo>
                  <a:cubicBezTo>
                    <a:pt x="5968" y="14142"/>
                    <a:pt x="6362" y="13933"/>
                    <a:pt x="6699" y="13545"/>
                  </a:cubicBezTo>
                  <a:cubicBezTo>
                    <a:pt x="7037" y="13157"/>
                    <a:pt x="7338" y="12620"/>
                    <a:pt x="7600" y="11934"/>
                  </a:cubicBezTo>
                  <a:cubicBezTo>
                    <a:pt x="7863" y="11278"/>
                    <a:pt x="8107" y="10502"/>
                    <a:pt x="8332" y="9637"/>
                  </a:cubicBezTo>
                  <a:cubicBezTo>
                    <a:pt x="8557" y="8772"/>
                    <a:pt x="8801" y="7907"/>
                    <a:pt x="9064" y="7041"/>
                  </a:cubicBezTo>
                  <a:cubicBezTo>
                    <a:pt x="9327" y="6146"/>
                    <a:pt x="9608" y="5281"/>
                    <a:pt x="9946" y="4446"/>
                  </a:cubicBezTo>
                  <a:cubicBezTo>
                    <a:pt x="10265" y="3581"/>
                    <a:pt x="10659" y="2835"/>
                    <a:pt x="11109" y="2178"/>
                  </a:cubicBezTo>
                  <a:cubicBezTo>
                    <a:pt x="11560" y="1522"/>
                    <a:pt x="12104" y="985"/>
                    <a:pt x="12723" y="567"/>
                  </a:cubicBezTo>
                  <a:cubicBezTo>
                    <a:pt x="13456" y="209"/>
                    <a:pt x="14169" y="0"/>
                    <a:pt x="15013" y="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9" name="Shape">
              <a:extLst>
                <a:ext uri="{FF2B5EF4-FFF2-40B4-BE49-F238E27FC236}">
                  <a16:creationId xmlns:a16="http://schemas.microsoft.com/office/drawing/2014/main" id="{FAF7DDCD-1884-46A2-A9B5-E993FD9C1C36}"/>
                </a:ext>
              </a:extLst>
            </p:cNvPr>
            <p:cNvSpPr/>
            <p:nvPr/>
          </p:nvSpPr>
          <p:spPr>
            <a:xfrm>
              <a:off x="12153899" y="7543799"/>
              <a:ext cx="130814" cy="1574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487"/>
                  </a:moveTo>
                  <a:cubicBezTo>
                    <a:pt x="21600" y="12472"/>
                    <a:pt x="21285" y="14162"/>
                    <a:pt x="20656" y="15573"/>
                  </a:cubicBezTo>
                  <a:cubicBezTo>
                    <a:pt x="20027" y="16984"/>
                    <a:pt x="19146" y="18134"/>
                    <a:pt x="17972" y="19022"/>
                  </a:cubicBezTo>
                  <a:cubicBezTo>
                    <a:pt x="16819" y="19910"/>
                    <a:pt x="15393" y="20572"/>
                    <a:pt x="13715" y="20973"/>
                  </a:cubicBezTo>
                  <a:cubicBezTo>
                    <a:pt x="12058" y="21391"/>
                    <a:pt x="10066" y="21600"/>
                    <a:pt x="7759" y="21600"/>
                  </a:cubicBezTo>
                  <a:lnTo>
                    <a:pt x="1552" y="21600"/>
                  </a:lnTo>
                  <a:cubicBezTo>
                    <a:pt x="1111" y="21600"/>
                    <a:pt x="734" y="21495"/>
                    <a:pt x="440" y="21269"/>
                  </a:cubicBezTo>
                  <a:cubicBezTo>
                    <a:pt x="147" y="21060"/>
                    <a:pt x="0" y="20694"/>
                    <a:pt x="0" y="20206"/>
                  </a:cubicBezTo>
                  <a:lnTo>
                    <a:pt x="0" y="1394"/>
                  </a:lnTo>
                  <a:cubicBezTo>
                    <a:pt x="0" y="906"/>
                    <a:pt x="147" y="557"/>
                    <a:pt x="440" y="331"/>
                  </a:cubicBezTo>
                  <a:cubicBezTo>
                    <a:pt x="734" y="122"/>
                    <a:pt x="1111" y="0"/>
                    <a:pt x="1552" y="0"/>
                  </a:cubicBezTo>
                  <a:lnTo>
                    <a:pt x="8221" y="0"/>
                  </a:lnTo>
                  <a:cubicBezTo>
                    <a:pt x="10527" y="0"/>
                    <a:pt x="12498" y="226"/>
                    <a:pt x="14113" y="679"/>
                  </a:cubicBezTo>
                  <a:cubicBezTo>
                    <a:pt x="15728" y="1132"/>
                    <a:pt x="17091" y="1794"/>
                    <a:pt x="18182" y="2683"/>
                  </a:cubicBezTo>
                  <a:cubicBezTo>
                    <a:pt x="19293" y="3571"/>
                    <a:pt x="20132" y="4651"/>
                    <a:pt x="20698" y="5958"/>
                  </a:cubicBezTo>
                  <a:cubicBezTo>
                    <a:pt x="21327" y="7264"/>
                    <a:pt x="21600" y="8762"/>
                    <a:pt x="21600" y="10487"/>
                  </a:cubicBezTo>
                  <a:close/>
                  <a:moveTo>
                    <a:pt x="16148" y="10626"/>
                  </a:moveTo>
                  <a:cubicBezTo>
                    <a:pt x="16148" y="9598"/>
                    <a:pt x="16001" y="8658"/>
                    <a:pt x="15707" y="7769"/>
                  </a:cubicBezTo>
                  <a:cubicBezTo>
                    <a:pt x="15414" y="6898"/>
                    <a:pt x="14952" y="6132"/>
                    <a:pt x="14323" y="5487"/>
                  </a:cubicBezTo>
                  <a:cubicBezTo>
                    <a:pt x="13694" y="4843"/>
                    <a:pt x="12876" y="4338"/>
                    <a:pt x="11870" y="3972"/>
                  </a:cubicBezTo>
                  <a:cubicBezTo>
                    <a:pt x="10863" y="3606"/>
                    <a:pt x="9563" y="3432"/>
                    <a:pt x="7948" y="3432"/>
                  </a:cubicBezTo>
                  <a:lnTo>
                    <a:pt x="5285" y="3432"/>
                  </a:lnTo>
                  <a:lnTo>
                    <a:pt x="5285" y="18116"/>
                  </a:lnTo>
                  <a:lnTo>
                    <a:pt x="8032" y="18116"/>
                  </a:lnTo>
                  <a:cubicBezTo>
                    <a:pt x="9479" y="18116"/>
                    <a:pt x="10695" y="17959"/>
                    <a:pt x="11681" y="17646"/>
                  </a:cubicBezTo>
                  <a:cubicBezTo>
                    <a:pt x="12667" y="17332"/>
                    <a:pt x="13505" y="16862"/>
                    <a:pt x="14155" y="16235"/>
                  </a:cubicBezTo>
                  <a:cubicBezTo>
                    <a:pt x="14827" y="15608"/>
                    <a:pt x="15309" y="14824"/>
                    <a:pt x="15644" y="13901"/>
                  </a:cubicBezTo>
                  <a:cubicBezTo>
                    <a:pt x="15980" y="12977"/>
                    <a:pt x="16148" y="11880"/>
                    <a:pt x="16148" y="1062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0" name="Shape">
              <a:extLst>
                <a:ext uri="{FF2B5EF4-FFF2-40B4-BE49-F238E27FC236}">
                  <a16:creationId xmlns:a16="http://schemas.microsoft.com/office/drawing/2014/main" id="{145BE025-F90F-4B48-AF71-96E559DD8B6E}"/>
                </a:ext>
              </a:extLst>
            </p:cNvPr>
            <p:cNvSpPr/>
            <p:nvPr/>
          </p:nvSpPr>
          <p:spPr>
            <a:xfrm>
              <a:off x="12306299" y="7531100"/>
              <a:ext cx="148972" cy="16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47"/>
                  </a:moveTo>
                  <a:cubicBezTo>
                    <a:pt x="21600" y="12283"/>
                    <a:pt x="21361" y="13833"/>
                    <a:pt x="20900" y="15198"/>
                  </a:cubicBezTo>
                  <a:cubicBezTo>
                    <a:pt x="20421" y="16562"/>
                    <a:pt x="19722" y="17725"/>
                    <a:pt x="18801" y="18668"/>
                  </a:cubicBezTo>
                  <a:cubicBezTo>
                    <a:pt x="17880" y="19612"/>
                    <a:pt x="16720" y="20353"/>
                    <a:pt x="15358" y="20842"/>
                  </a:cubicBezTo>
                  <a:cubicBezTo>
                    <a:pt x="13995" y="21347"/>
                    <a:pt x="12411" y="21600"/>
                    <a:pt x="10607" y="21600"/>
                  </a:cubicBezTo>
                  <a:cubicBezTo>
                    <a:pt x="8839" y="21600"/>
                    <a:pt x="7292" y="21381"/>
                    <a:pt x="5966" y="20960"/>
                  </a:cubicBezTo>
                  <a:cubicBezTo>
                    <a:pt x="4640" y="20539"/>
                    <a:pt x="3536" y="19881"/>
                    <a:pt x="2652" y="19022"/>
                  </a:cubicBezTo>
                  <a:cubicBezTo>
                    <a:pt x="1768" y="18146"/>
                    <a:pt x="1105" y="17051"/>
                    <a:pt x="663" y="15703"/>
                  </a:cubicBezTo>
                  <a:cubicBezTo>
                    <a:pt x="221" y="14355"/>
                    <a:pt x="0" y="12771"/>
                    <a:pt x="0" y="10935"/>
                  </a:cubicBezTo>
                  <a:cubicBezTo>
                    <a:pt x="0" y="9250"/>
                    <a:pt x="239" y="7733"/>
                    <a:pt x="700" y="6369"/>
                  </a:cubicBezTo>
                  <a:cubicBezTo>
                    <a:pt x="1160" y="5021"/>
                    <a:pt x="1860" y="3875"/>
                    <a:pt x="2799" y="2932"/>
                  </a:cubicBezTo>
                  <a:cubicBezTo>
                    <a:pt x="3720" y="1988"/>
                    <a:pt x="4880" y="1264"/>
                    <a:pt x="6242" y="758"/>
                  </a:cubicBezTo>
                  <a:cubicBezTo>
                    <a:pt x="7605" y="253"/>
                    <a:pt x="9207" y="0"/>
                    <a:pt x="11012" y="0"/>
                  </a:cubicBezTo>
                  <a:cubicBezTo>
                    <a:pt x="12743" y="0"/>
                    <a:pt x="14271" y="202"/>
                    <a:pt x="15579" y="623"/>
                  </a:cubicBezTo>
                  <a:cubicBezTo>
                    <a:pt x="16904" y="1045"/>
                    <a:pt x="18009" y="1685"/>
                    <a:pt x="18893" y="2561"/>
                  </a:cubicBezTo>
                  <a:cubicBezTo>
                    <a:pt x="19777" y="3437"/>
                    <a:pt x="20458" y="4532"/>
                    <a:pt x="20900" y="5863"/>
                  </a:cubicBezTo>
                  <a:cubicBezTo>
                    <a:pt x="21379" y="7161"/>
                    <a:pt x="21600" y="8728"/>
                    <a:pt x="21600" y="10547"/>
                  </a:cubicBezTo>
                  <a:close/>
                  <a:moveTo>
                    <a:pt x="16739" y="10766"/>
                  </a:moveTo>
                  <a:cubicBezTo>
                    <a:pt x="16739" y="9671"/>
                    <a:pt x="16647" y="8677"/>
                    <a:pt x="16462" y="7767"/>
                  </a:cubicBezTo>
                  <a:cubicBezTo>
                    <a:pt x="16278" y="6874"/>
                    <a:pt x="15947" y="6099"/>
                    <a:pt x="15505" y="5459"/>
                  </a:cubicBezTo>
                  <a:cubicBezTo>
                    <a:pt x="15044" y="4819"/>
                    <a:pt x="14455" y="4330"/>
                    <a:pt x="13700" y="3976"/>
                  </a:cubicBezTo>
                  <a:cubicBezTo>
                    <a:pt x="12945" y="3622"/>
                    <a:pt x="12006" y="3454"/>
                    <a:pt x="10883" y="3454"/>
                  </a:cubicBezTo>
                  <a:cubicBezTo>
                    <a:pt x="9741" y="3454"/>
                    <a:pt x="8784" y="3656"/>
                    <a:pt x="8029" y="4044"/>
                  </a:cubicBezTo>
                  <a:cubicBezTo>
                    <a:pt x="7255" y="4431"/>
                    <a:pt x="6648" y="4953"/>
                    <a:pt x="6169" y="5611"/>
                  </a:cubicBezTo>
                  <a:cubicBezTo>
                    <a:pt x="5708" y="6268"/>
                    <a:pt x="5358" y="7026"/>
                    <a:pt x="5174" y="7919"/>
                  </a:cubicBezTo>
                  <a:cubicBezTo>
                    <a:pt x="4990" y="8795"/>
                    <a:pt x="4880" y="9722"/>
                    <a:pt x="4880" y="10699"/>
                  </a:cubicBezTo>
                  <a:cubicBezTo>
                    <a:pt x="4880" y="11845"/>
                    <a:pt x="4972" y="12872"/>
                    <a:pt x="5156" y="13765"/>
                  </a:cubicBezTo>
                  <a:cubicBezTo>
                    <a:pt x="5340" y="14675"/>
                    <a:pt x="5653" y="15450"/>
                    <a:pt x="6114" y="16090"/>
                  </a:cubicBezTo>
                  <a:cubicBezTo>
                    <a:pt x="6574" y="16731"/>
                    <a:pt x="7163" y="17219"/>
                    <a:pt x="7918" y="17573"/>
                  </a:cubicBezTo>
                  <a:cubicBezTo>
                    <a:pt x="8673" y="17927"/>
                    <a:pt x="9612" y="18079"/>
                    <a:pt x="10754" y="18079"/>
                  </a:cubicBezTo>
                  <a:cubicBezTo>
                    <a:pt x="11896" y="18079"/>
                    <a:pt x="12853" y="17876"/>
                    <a:pt x="13608" y="17506"/>
                  </a:cubicBezTo>
                  <a:cubicBezTo>
                    <a:pt x="14382" y="17118"/>
                    <a:pt x="14989" y="16596"/>
                    <a:pt x="15468" y="15922"/>
                  </a:cubicBezTo>
                  <a:cubicBezTo>
                    <a:pt x="15928" y="15248"/>
                    <a:pt x="16278" y="14473"/>
                    <a:pt x="16462" y="13597"/>
                  </a:cubicBezTo>
                  <a:cubicBezTo>
                    <a:pt x="16646" y="12721"/>
                    <a:pt x="16739" y="11760"/>
                    <a:pt x="16739" y="1076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1" name="Shape">
              <a:extLst>
                <a:ext uri="{FF2B5EF4-FFF2-40B4-BE49-F238E27FC236}">
                  <a16:creationId xmlns:a16="http://schemas.microsoft.com/office/drawing/2014/main" id="{C02950AC-0712-413E-800D-3871CDD09D67}"/>
                </a:ext>
              </a:extLst>
            </p:cNvPr>
            <p:cNvSpPr/>
            <p:nvPr/>
          </p:nvSpPr>
          <p:spPr>
            <a:xfrm>
              <a:off x="12471399" y="7543799"/>
              <a:ext cx="86362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6" y="20594"/>
                  </a:cubicBezTo>
                  <a:cubicBezTo>
                    <a:pt x="21473" y="20819"/>
                    <a:pt x="21409" y="21010"/>
                    <a:pt x="21314" y="21166"/>
                  </a:cubicBezTo>
                  <a:cubicBezTo>
                    <a:pt x="21219" y="21322"/>
                    <a:pt x="21092" y="21427"/>
                    <a:pt x="20933" y="21496"/>
                  </a:cubicBezTo>
                  <a:cubicBezTo>
                    <a:pt x="20774" y="21565"/>
                    <a:pt x="20615" y="21600"/>
                    <a:pt x="20393" y="21600"/>
                  </a:cubicBezTo>
                  <a:lnTo>
                    <a:pt x="2351" y="21600"/>
                  </a:lnTo>
                  <a:cubicBezTo>
                    <a:pt x="1684" y="21600"/>
                    <a:pt x="1112" y="21496"/>
                    <a:pt x="667" y="21270"/>
                  </a:cubicBezTo>
                  <a:cubicBezTo>
                    <a:pt x="222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4" y="486"/>
                    <a:pt x="191" y="399"/>
                  </a:cubicBezTo>
                  <a:cubicBezTo>
                    <a:pt x="318" y="312"/>
                    <a:pt x="540" y="243"/>
                    <a:pt x="858" y="191"/>
                  </a:cubicBezTo>
                  <a:cubicBezTo>
                    <a:pt x="1175" y="139"/>
                    <a:pt x="1588" y="87"/>
                    <a:pt x="2097" y="52"/>
                  </a:cubicBezTo>
                  <a:cubicBezTo>
                    <a:pt x="2605" y="17"/>
                    <a:pt x="3272" y="0"/>
                    <a:pt x="4034" y="0"/>
                  </a:cubicBezTo>
                  <a:cubicBezTo>
                    <a:pt x="4828" y="0"/>
                    <a:pt x="5464" y="17"/>
                    <a:pt x="5972" y="52"/>
                  </a:cubicBezTo>
                  <a:cubicBezTo>
                    <a:pt x="6480" y="87"/>
                    <a:pt x="6893" y="121"/>
                    <a:pt x="7179" y="191"/>
                  </a:cubicBezTo>
                  <a:cubicBezTo>
                    <a:pt x="7465" y="260"/>
                    <a:pt x="7687" y="312"/>
                    <a:pt x="7846" y="399"/>
                  </a:cubicBezTo>
                  <a:cubicBezTo>
                    <a:pt x="7973" y="486"/>
                    <a:pt x="8037" y="590"/>
                    <a:pt x="8037" y="694"/>
                  </a:cubicBezTo>
                  <a:lnTo>
                    <a:pt x="8037" y="17991"/>
                  </a:lnTo>
                  <a:lnTo>
                    <a:pt x="20425" y="17991"/>
                  </a:lnTo>
                  <a:cubicBezTo>
                    <a:pt x="20615" y="17991"/>
                    <a:pt x="20806" y="18026"/>
                    <a:pt x="20965" y="18078"/>
                  </a:cubicBezTo>
                  <a:cubicBezTo>
                    <a:pt x="21123" y="18130"/>
                    <a:pt x="21251" y="18234"/>
                    <a:pt x="21346" y="18373"/>
                  </a:cubicBezTo>
                  <a:cubicBezTo>
                    <a:pt x="21441" y="18512"/>
                    <a:pt x="21536" y="18685"/>
                    <a:pt x="21568" y="18928"/>
                  </a:cubicBezTo>
                  <a:cubicBezTo>
                    <a:pt x="21568" y="19154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2" name="Shape">
              <a:extLst>
                <a:ext uri="{FF2B5EF4-FFF2-40B4-BE49-F238E27FC236}">
                  <a16:creationId xmlns:a16="http://schemas.microsoft.com/office/drawing/2014/main" id="{8ABB29C0-4739-43DF-8846-1669D86C17BE}"/>
                </a:ext>
              </a:extLst>
            </p:cNvPr>
            <p:cNvSpPr/>
            <p:nvPr/>
          </p:nvSpPr>
          <p:spPr>
            <a:xfrm>
              <a:off x="12585699" y="7543799"/>
              <a:ext cx="86362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6" y="20594"/>
                  </a:cubicBezTo>
                  <a:cubicBezTo>
                    <a:pt x="21473" y="20819"/>
                    <a:pt x="21409" y="21010"/>
                    <a:pt x="21314" y="21166"/>
                  </a:cubicBezTo>
                  <a:cubicBezTo>
                    <a:pt x="21219" y="21322"/>
                    <a:pt x="21092" y="21427"/>
                    <a:pt x="20933" y="21496"/>
                  </a:cubicBezTo>
                  <a:cubicBezTo>
                    <a:pt x="20774" y="21565"/>
                    <a:pt x="20615" y="21600"/>
                    <a:pt x="20393" y="21600"/>
                  </a:cubicBezTo>
                  <a:lnTo>
                    <a:pt x="2351" y="21600"/>
                  </a:lnTo>
                  <a:cubicBezTo>
                    <a:pt x="1684" y="21600"/>
                    <a:pt x="1112" y="21496"/>
                    <a:pt x="667" y="21270"/>
                  </a:cubicBezTo>
                  <a:cubicBezTo>
                    <a:pt x="222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4" y="486"/>
                    <a:pt x="191" y="399"/>
                  </a:cubicBezTo>
                  <a:cubicBezTo>
                    <a:pt x="318" y="312"/>
                    <a:pt x="540" y="243"/>
                    <a:pt x="858" y="191"/>
                  </a:cubicBezTo>
                  <a:cubicBezTo>
                    <a:pt x="1175" y="139"/>
                    <a:pt x="1588" y="87"/>
                    <a:pt x="2097" y="52"/>
                  </a:cubicBezTo>
                  <a:cubicBezTo>
                    <a:pt x="2605" y="17"/>
                    <a:pt x="3272" y="0"/>
                    <a:pt x="4034" y="0"/>
                  </a:cubicBezTo>
                  <a:cubicBezTo>
                    <a:pt x="4828" y="0"/>
                    <a:pt x="5464" y="17"/>
                    <a:pt x="5972" y="52"/>
                  </a:cubicBezTo>
                  <a:cubicBezTo>
                    <a:pt x="6480" y="87"/>
                    <a:pt x="6893" y="121"/>
                    <a:pt x="7179" y="191"/>
                  </a:cubicBezTo>
                  <a:cubicBezTo>
                    <a:pt x="7465" y="260"/>
                    <a:pt x="7687" y="312"/>
                    <a:pt x="7846" y="399"/>
                  </a:cubicBezTo>
                  <a:cubicBezTo>
                    <a:pt x="7973" y="486"/>
                    <a:pt x="8037" y="590"/>
                    <a:pt x="8037" y="694"/>
                  </a:cubicBezTo>
                  <a:lnTo>
                    <a:pt x="8037" y="17991"/>
                  </a:lnTo>
                  <a:lnTo>
                    <a:pt x="20425" y="17991"/>
                  </a:lnTo>
                  <a:cubicBezTo>
                    <a:pt x="20615" y="17991"/>
                    <a:pt x="20806" y="18026"/>
                    <a:pt x="20965" y="18078"/>
                  </a:cubicBezTo>
                  <a:cubicBezTo>
                    <a:pt x="21123" y="18130"/>
                    <a:pt x="21251" y="18234"/>
                    <a:pt x="21346" y="18373"/>
                  </a:cubicBezTo>
                  <a:cubicBezTo>
                    <a:pt x="21441" y="18512"/>
                    <a:pt x="21536" y="18685"/>
                    <a:pt x="21568" y="18928"/>
                  </a:cubicBezTo>
                  <a:cubicBezTo>
                    <a:pt x="21600" y="19154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3" name="Shape">
              <a:extLst>
                <a:ext uri="{FF2B5EF4-FFF2-40B4-BE49-F238E27FC236}">
                  <a16:creationId xmlns:a16="http://schemas.microsoft.com/office/drawing/2014/main" id="{BD626638-99C8-4D60-A7D6-A2EB4164FF67}"/>
                </a:ext>
              </a:extLst>
            </p:cNvPr>
            <p:cNvSpPr/>
            <p:nvPr/>
          </p:nvSpPr>
          <p:spPr>
            <a:xfrm>
              <a:off x="12674600" y="7543800"/>
              <a:ext cx="144936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extrusionOk="0">
                  <a:moveTo>
                    <a:pt x="21272" y="19889"/>
                  </a:moveTo>
                  <a:cubicBezTo>
                    <a:pt x="21423" y="20287"/>
                    <a:pt x="21498" y="20598"/>
                    <a:pt x="21536" y="20840"/>
                  </a:cubicBezTo>
                  <a:cubicBezTo>
                    <a:pt x="21574" y="21064"/>
                    <a:pt x="21517" y="21237"/>
                    <a:pt x="21385" y="21358"/>
                  </a:cubicBezTo>
                  <a:cubicBezTo>
                    <a:pt x="21253" y="21479"/>
                    <a:pt x="21007" y="21548"/>
                    <a:pt x="20687" y="21565"/>
                  </a:cubicBezTo>
                  <a:cubicBezTo>
                    <a:pt x="20347" y="21600"/>
                    <a:pt x="19894" y="21600"/>
                    <a:pt x="19289" y="21600"/>
                  </a:cubicBezTo>
                  <a:cubicBezTo>
                    <a:pt x="18666" y="21600"/>
                    <a:pt x="18194" y="21600"/>
                    <a:pt x="17854" y="21583"/>
                  </a:cubicBezTo>
                  <a:cubicBezTo>
                    <a:pt x="17515" y="21565"/>
                    <a:pt x="17250" y="21531"/>
                    <a:pt x="17061" y="21479"/>
                  </a:cubicBezTo>
                  <a:cubicBezTo>
                    <a:pt x="16873" y="21427"/>
                    <a:pt x="16759" y="21358"/>
                    <a:pt x="16684" y="21272"/>
                  </a:cubicBezTo>
                  <a:cubicBezTo>
                    <a:pt x="16608" y="21185"/>
                    <a:pt x="16552" y="21064"/>
                    <a:pt x="16495" y="20926"/>
                  </a:cubicBezTo>
                  <a:lnTo>
                    <a:pt x="14928" y="16623"/>
                  </a:lnTo>
                  <a:lnTo>
                    <a:pt x="6148" y="16623"/>
                  </a:lnTo>
                  <a:lnTo>
                    <a:pt x="4657" y="20805"/>
                  </a:lnTo>
                  <a:cubicBezTo>
                    <a:pt x="4600" y="20961"/>
                    <a:pt x="4543" y="21099"/>
                    <a:pt x="4468" y="21202"/>
                  </a:cubicBezTo>
                  <a:cubicBezTo>
                    <a:pt x="4392" y="21306"/>
                    <a:pt x="4260" y="21393"/>
                    <a:pt x="4090" y="21444"/>
                  </a:cubicBezTo>
                  <a:cubicBezTo>
                    <a:pt x="3920" y="21496"/>
                    <a:pt x="3675" y="21548"/>
                    <a:pt x="3354" y="21565"/>
                  </a:cubicBezTo>
                  <a:cubicBezTo>
                    <a:pt x="3033" y="21583"/>
                    <a:pt x="2617" y="21600"/>
                    <a:pt x="2089" y="21600"/>
                  </a:cubicBezTo>
                  <a:cubicBezTo>
                    <a:pt x="1541" y="21600"/>
                    <a:pt x="1107" y="21583"/>
                    <a:pt x="786" y="21548"/>
                  </a:cubicBezTo>
                  <a:cubicBezTo>
                    <a:pt x="465" y="21514"/>
                    <a:pt x="257" y="21427"/>
                    <a:pt x="144" y="21306"/>
                  </a:cubicBezTo>
                  <a:cubicBezTo>
                    <a:pt x="31" y="21185"/>
                    <a:pt x="-26" y="20995"/>
                    <a:pt x="12" y="20770"/>
                  </a:cubicBezTo>
                  <a:cubicBezTo>
                    <a:pt x="50" y="20546"/>
                    <a:pt x="144" y="20235"/>
                    <a:pt x="276" y="19837"/>
                  </a:cubicBezTo>
                  <a:lnTo>
                    <a:pt x="7489" y="847"/>
                  </a:lnTo>
                  <a:cubicBezTo>
                    <a:pt x="7564" y="657"/>
                    <a:pt x="7640" y="501"/>
                    <a:pt x="7734" y="398"/>
                  </a:cubicBezTo>
                  <a:cubicBezTo>
                    <a:pt x="7829" y="277"/>
                    <a:pt x="7980" y="190"/>
                    <a:pt x="8187" y="138"/>
                  </a:cubicBezTo>
                  <a:cubicBezTo>
                    <a:pt x="8395" y="69"/>
                    <a:pt x="8697" y="35"/>
                    <a:pt x="9056" y="17"/>
                  </a:cubicBezTo>
                  <a:cubicBezTo>
                    <a:pt x="9415" y="0"/>
                    <a:pt x="9924" y="0"/>
                    <a:pt x="10547" y="0"/>
                  </a:cubicBezTo>
                  <a:cubicBezTo>
                    <a:pt x="11265" y="0"/>
                    <a:pt x="11831" y="0"/>
                    <a:pt x="12247" y="17"/>
                  </a:cubicBezTo>
                  <a:cubicBezTo>
                    <a:pt x="12662" y="35"/>
                    <a:pt x="13002" y="69"/>
                    <a:pt x="13229" y="138"/>
                  </a:cubicBezTo>
                  <a:cubicBezTo>
                    <a:pt x="13455" y="207"/>
                    <a:pt x="13625" y="294"/>
                    <a:pt x="13738" y="415"/>
                  </a:cubicBezTo>
                  <a:cubicBezTo>
                    <a:pt x="13833" y="536"/>
                    <a:pt x="13927" y="708"/>
                    <a:pt x="14003" y="916"/>
                  </a:cubicBezTo>
                  <a:lnTo>
                    <a:pt x="21272" y="19889"/>
                  </a:lnTo>
                  <a:close/>
                  <a:moveTo>
                    <a:pt x="10529" y="4182"/>
                  </a:moveTo>
                  <a:lnTo>
                    <a:pt x="10529" y="4182"/>
                  </a:lnTo>
                  <a:lnTo>
                    <a:pt x="7205" y="13288"/>
                  </a:lnTo>
                  <a:lnTo>
                    <a:pt x="13833" y="13288"/>
                  </a:lnTo>
                  <a:lnTo>
                    <a:pt x="10529" y="418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4" name="Shape">
              <a:extLst>
                <a:ext uri="{FF2B5EF4-FFF2-40B4-BE49-F238E27FC236}">
                  <a16:creationId xmlns:a16="http://schemas.microsoft.com/office/drawing/2014/main" id="{E08D30D0-9F4C-4D50-B29F-84C878B74ECC}"/>
                </a:ext>
              </a:extLst>
            </p:cNvPr>
            <p:cNvSpPr/>
            <p:nvPr/>
          </p:nvSpPr>
          <p:spPr>
            <a:xfrm>
              <a:off x="12839699" y="7543800"/>
              <a:ext cx="116969" cy="158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3"/>
                  </a:moveTo>
                  <a:cubicBezTo>
                    <a:pt x="21600" y="21045"/>
                    <a:pt x="21577" y="21149"/>
                    <a:pt x="21506" y="21236"/>
                  </a:cubicBezTo>
                  <a:cubicBezTo>
                    <a:pt x="21436" y="21322"/>
                    <a:pt x="21295" y="21392"/>
                    <a:pt x="21084" y="21444"/>
                  </a:cubicBezTo>
                  <a:cubicBezTo>
                    <a:pt x="20850" y="21496"/>
                    <a:pt x="20521" y="21531"/>
                    <a:pt x="20099" y="21565"/>
                  </a:cubicBezTo>
                  <a:cubicBezTo>
                    <a:pt x="19654" y="21583"/>
                    <a:pt x="19067" y="21600"/>
                    <a:pt x="18317" y="21600"/>
                  </a:cubicBezTo>
                  <a:cubicBezTo>
                    <a:pt x="17683" y="21600"/>
                    <a:pt x="17191" y="21583"/>
                    <a:pt x="16816" y="21565"/>
                  </a:cubicBezTo>
                  <a:cubicBezTo>
                    <a:pt x="16440" y="21548"/>
                    <a:pt x="16136" y="21496"/>
                    <a:pt x="15924" y="21444"/>
                  </a:cubicBezTo>
                  <a:cubicBezTo>
                    <a:pt x="15713" y="21374"/>
                    <a:pt x="15549" y="21305"/>
                    <a:pt x="15455" y="21218"/>
                  </a:cubicBezTo>
                  <a:cubicBezTo>
                    <a:pt x="15362" y="21132"/>
                    <a:pt x="15291" y="21010"/>
                    <a:pt x="15221" y="20871"/>
                  </a:cubicBezTo>
                  <a:lnTo>
                    <a:pt x="12618" y="16065"/>
                  </a:lnTo>
                  <a:cubicBezTo>
                    <a:pt x="12313" y="15528"/>
                    <a:pt x="12008" y="15042"/>
                    <a:pt x="11703" y="14625"/>
                  </a:cubicBezTo>
                  <a:cubicBezTo>
                    <a:pt x="11398" y="14209"/>
                    <a:pt x="11070" y="13845"/>
                    <a:pt x="10695" y="13567"/>
                  </a:cubicBezTo>
                  <a:cubicBezTo>
                    <a:pt x="10319" y="13290"/>
                    <a:pt x="9897" y="13064"/>
                    <a:pt x="9428" y="12925"/>
                  </a:cubicBezTo>
                  <a:cubicBezTo>
                    <a:pt x="8959" y="12786"/>
                    <a:pt x="8396" y="12717"/>
                    <a:pt x="7763" y="12717"/>
                  </a:cubicBezTo>
                  <a:lnTo>
                    <a:pt x="5910" y="12717"/>
                  </a:lnTo>
                  <a:lnTo>
                    <a:pt x="5910" y="20906"/>
                  </a:lnTo>
                  <a:cubicBezTo>
                    <a:pt x="5910" y="21010"/>
                    <a:pt x="5863" y="21114"/>
                    <a:pt x="5769" y="21201"/>
                  </a:cubicBezTo>
                  <a:cubicBezTo>
                    <a:pt x="5676" y="21288"/>
                    <a:pt x="5512" y="21357"/>
                    <a:pt x="5277" y="21409"/>
                  </a:cubicBezTo>
                  <a:cubicBezTo>
                    <a:pt x="5042" y="21461"/>
                    <a:pt x="4761" y="21513"/>
                    <a:pt x="4386" y="21548"/>
                  </a:cubicBezTo>
                  <a:cubicBezTo>
                    <a:pt x="4010" y="21583"/>
                    <a:pt x="3541" y="21600"/>
                    <a:pt x="2955" y="21600"/>
                  </a:cubicBezTo>
                  <a:cubicBezTo>
                    <a:pt x="2392" y="21600"/>
                    <a:pt x="1900" y="21583"/>
                    <a:pt x="1524" y="21548"/>
                  </a:cubicBezTo>
                  <a:cubicBezTo>
                    <a:pt x="1149" y="21513"/>
                    <a:pt x="844" y="21478"/>
                    <a:pt x="610" y="21409"/>
                  </a:cubicBezTo>
                  <a:cubicBezTo>
                    <a:pt x="375" y="21340"/>
                    <a:pt x="235" y="21288"/>
                    <a:pt x="141" y="21201"/>
                  </a:cubicBezTo>
                  <a:cubicBezTo>
                    <a:pt x="47" y="21114"/>
                    <a:pt x="0" y="21010"/>
                    <a:pt x="0" y="20906"/>
                  </a:cubicBezTo>
                  <a:lnTo>
                    <a:pt x="0" y="1388"/>
                  </a:lnTo>
                  <a:cubicBezTo>
                    <a:pt x="0" y="902"/>
                    <a:pt x="164" y="555"/>
                    <a:pt x="493" y="330"/>
                  </a:cubicBezTo>
                  <a:cubicBezTo>
                    <a:pt x="821" y="121"/>
                    <a:pt x="1243" y="0"/>
                    <a:pt x="1736" y="0"/>
                  </a:cubicBezTo>
                  <a:lnTo>
                    <a:pt x="9264" y="0"/>
                  </a:lnTo>
                  <a:cubicBezTo>
                    <a:pt x="10038" y="0"/>
                    <a:pt x="10648" y="17"/>
                    <a:pt x="11140" y="35"/>
                  </a:cubicBezTo>
                  <a:cubicBezTo>
                    <a:pt x="11633" y="52"/>
                    <a:pt x="12078" y="87"/>
                    <a:pt x="12477" y="121"/>
                  </a:cubicBezTo>
                  <a:cubicBezTo>
                    <a:pt x="13650" y="243"/>
                    <a:pt x="14705" y="451"/>
                    <a:pt x="15643" y="746"/>
                  </a:cubicBezTo>
                  <a:cubicBezTo>
                    <a:pt x="16581" y="1041"/>
                    <a:pt x="17379" y="1440"/>
                    <a:pt x="18012" y="1926"/>
                  </a:cubicBezTo>
                  <a:cubicBezTo>
                    <a:pt x="18669" y="2412"/>
                    <a:pt x="19161" y="2984"/>
                    <a:pt x="19513" y="3643"/>
                  </a:cubicBezTo>
                  <a:cubicBezTo>
                    <a:pt x="19865" y="4303"/>
                    <a:pt x="20029" y="5066"/>
                    <a:pt x="20029" y="5916"/>
                  </a:cubicBezTo>
                  <a:cubicBezTo>
                    <a:pt x="20029" y="6645"/>
                    <a:pt x="19912" y="7287"/>
                    <a:pt x="19654" y="7877"/>
                  </a:cubicBezTo>
                  <a:cubicBezTo>
                    <a:pt x="19396" y="8466"/>
                    <a:pt x="19044" y="9004"/>
                    <a:pt x="18575" y="9455"/>
                  </a:cubicBezTo>
                  <a:cubicBezTo>
                    <a:pt x="18106" y="9924"/>
                    <a:pt x="17496" y="10323"/>
                    <a:pt x="16792" y="10670"/>
                  </a:cubicBezTo>
                  <a:cubicBezTo>
                    <a:pt x="16089" y="11017"/>
                    <a:pt x="15291" y="11294"/>
                    <a:pt x="14377" y="11502"/>
                  </a:cubicBezTo>
                  <a:cubicBezTo>
                    <a:pt x="14822" y="11659"/>
                    <a:pt x="15221" y="11849"/>
                    <a:pt x="15596" y="12075"/>
                  </a:cubicBezTo>
                  <a:cubicBezTo>
                    <a:pt x="15971" y="12301"/>
                    <a:pt x="16347" y="12561"/>
                    <a:pt x="16675" y="12873"/>
                  </a:cubicBezTo>
                  <a:cubicBezTo>
                    <a:pt x="17003" y="13185"/>
                    <a:pt x="17332" y="13550"/>
                    <a:pt x="17637" y="13949"/>
                  </a:cubicBezTo>
                  <a:cubicBezTo>
                    <a:pt x="17942" y="14348"/>
                    <a:pt x="18223" y="14816"/>
                    <a:pt x="18504" y="15319"/>
                  </a:cubicBezTo>
                  <a:lnTo>
                    <a:pt x="20943" y="19553"/>
                  </a:lnTo>
                  <a:cubicBezTo>
                    <a:pt x="21178" y="19969"/>
                    <a:pt x="21319" y="20281"/>
                    <a:pt x="21389" y="20472"/>
                  </a:cubicBezTo>
                  <a:cubicBezTo>
                    <a:pt x="21553" y="20663"/>
                    <a:pt x="21600" y="20819"/>
                    <a:pt x="21600" y="20923"/>
                  </a:cubicBezTo>
                  <a:close/>
                  <a:moveTo>
                    <a:pt x="13978" y="6333"/>
                  </a:moveTo>
                  <a:cubicBezTo>
                    <a:pt x="13978" y="5621"/>
                    <a:pt x="13767" y="5031"/>
                    <a:pt x="13321" y="4546"/>
                  </a:cubicBezTo>
                  <a:cubicBezTo>
                    <a:pt x="12899" y="4060"/>
                    <a:pt x="12172" y="3713"/>
                    <a:pt x="11187" y="3522"/>
                  </a:cubicBezTo>
                  <a:cubicBezTo>
                    <a:pt x="10882" y="3470"/>
                    <a:pt x="10554" y="3418"/>
                    <a:pt x="10155" y="3383"/>
                  </a:cubicBezTo>
                  <a:cubicBezTo>
                    <a:pt x="9780" y="3348"/>
                    <a:pt x="9240" y="3331"/>
                    <a:pt x="8560" y="3331"/>
                  </a:cubicBezTo>
                  <a:lnTo>
                    <a:pt x="5910" y="3331"/>
                  </a:lnTo>
                  <a:lnTo>
                    <a:pt x="5910" y="9421"/>
                  </a:lnTo>
                  <a:lnTo>
                    <a:pt x="8912" y="9421"/>
                  </a:lnTo>
                  <a:cubicBezTo>
                    <a:pt x="9756" y="9421"/>
                    <a:pt x="10483" y="9351"/>
                    <a:pt x="11117" y="9195"/>
                  </a:cubicBezTo>
                  <a:cubicBezTo>
                    <a:pt x="11750" y="9039"/>
                    <a:pt x="12266" y="8831"/>
                    <a:pt x="12688" y="8571"/>
                  </a:cubicBezTo>
                  <a:cubicBezTo>
                    <a:pt x="13110" y="8293"/>
                    <a:pt x="13415" y="7981"/>
                    <a:pt x="13626" y="7599"/>
                  </a:cubicBezTo>
                  <a:cubicBezTo>
                    <a:pt x="13861" y="7217"/>
                    <a:pt x="13978" y="6801"/>
                    <a:pt x="13978" y="633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5" name="Shape">
              <a:extLst>
                <a:ext uri="{FF2B5EF4-FFF2-40B4-BE49-F238E27FC236}">
                  <a16:creationId xmlns:a16="http://schemas.microsoft.com/office/drawing/2014/main" id="{B45CE297-8592-491C-8BA1-27039369DFD2}"/>
                </a:ext>
              </a:extLst>
            </p:cNvPr>
            <p:cNvSpPr/>
            <p:nvPr/>
          </p:nvSpPr>
          <p:spPr>
            <a:xfrm>
              <a:off x="10782300" y="7366000"/>
              <a:ext cx="91315" cy="163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75"/>
                  </a:moveTo>
                  <a:cubicBezTo>
                    <a:pt x="21600" y="2110"/>
                    <a:pt x="21570" y="2394"/>
                    <a:pt x="21540" y="2612"/>
                  </a:cubicBezTo>
                  <a:cubicBezTo>
                    <a:pt x="21510" y="2830"/>
                    <a:pt x="21420" y="3014"/>
                    <a:pt x="21299" y="3148"/>
                  </a:cubicBezTo>
                  <a:cubicBezTo>
                    <a:pt x="21179" y="3282"/>
                    <a:pt x="21059" y="3382"/>
                    <a:pt x="20939" y="3449"/>
                  </a:cubicBezTo>
                  <a:cubicBezTo>
                    <a:pt x="20819" y="3516"/>
                    <a:pt x="20639" y="3550"/>
                    <a:pt x="20458" y="3550"/>
                  </a:cubicBezTo>
                  <a:lnTo>
                    <a:pt x="7841" y="3550"/>
                  </a:lnTo>
                  <a:lnTo>
                    <a:pt x="7841" y="9343"/>
                  </a:lnTo>
                  <a:lnTo>
                    <a:pt x="19677" y="9343"/>
                  </a:lnTo>
                  <a:cubicBezTo>
                    <a:pt x="19858" y="9343"/>
                    <a:pt x="20008" y="9377"/>
                    <a:pt x="20158" y="9427"/>
                  </a:cubicBezTo>
                  <a:cubicBezTo>
                    <a:pt x="20308" y="9477"/>
                    <a:pt x="20428" y="9578"/>
                    <a:pt x="20518" y="9712"/>
                  </a:cubicBezTo>
                  <a:cubicBezTo>
                    <a:pt x="20638" y="9846"/>
                    <a:pt x="20699" y="10013"/>
                    <a:pt x="20759" y="10247"/>
                  </a:cubicBezTo>
                  <a:cubicBezTo>
                    <a:pt x="20819" y="10482"/>
                    <a:pt x="20819" y="10750"/>
                    <a:pt x="20819" y="11085"/>
                  </a:cubicBezTo>
                  <a:cubicBezTo>
                    <a:pt x="20819" y="11420"/>
                    <a:pt x="20789" y="11687"/>
                    <a:pt x="20759" y="11922"/>
                  </a:cubicBezTo>
                  <a:cubicBezTo>
                    <a:pt x="20699" y="12140"/>
                    <a:pt x="20639" y="12324"/>
                    <a:pt x="20518" y="12474"/>
                  </a:cubicBezTo>
                  <a:cubicBezTo>
                    <a:pt x="20398" y="12625"/>
                    <a:pt x="20278" y="12726"/>
                    <a:pt x="20158" y="12776"/>
                  </a:cubicBezTo>
                  <a:cubicBezTo>
                    <a:pt x="20038" y="12826"/>
                    <a:pt x="19858" y="12860"/>
                    <a:pt x="19677" y="12860"/>
                  </a:cubicBezTo>
                  <a:lnTo>
                    <a:pt x="7841" y="12860"/>
                  </a:lnTo>
                  <a:lnTo>
                    <a:pt x="7841" y="20880"/>
                  </a:lnTo>
                  <a:cubicBezTo>
                    <a:pt x="7841" y="20997"/>
                    <a:pt x="7781" y="21114"/>
                    <a:pt x="7661" y="21198"/>
                  </a:cubicBezTo>
                  <a:cubicBezTo>
                    <a:pt x="7541" y="21282"/>
                    <a:pt x="7330" y="21365"/>
                    <a:pt x="7030" y="21416"/>
                  </a:cubicBezTo>
                  <a:cubicBezTo>
                    <a:pt x="6729" y="21466"/>
                    <a:pt x="6309" y="21516"/>
                    <a:pt x="5828" y="21550"/>
                  </a:cubicBezTo>
                  <a:cubicBezTo>
                    <a:pt x="5318" y="21583"/>
                    <a:pt x="4687" y="21600"/>
                    <a:pt x="3906" y="21600"/>
                  </a:cubicBezTo>
                  <a:cubicBezTo>
                    <a:pt x="3154" y="21600"/>
                    <a:pt x="2524" y="21583"/>
                    <a:pt x="2013" y="21550"/>
                  </a:cubicBezTo>
                  <a:cubicBezTo>
                    <a:pt x="1502" y="21516"/>
                    <a:pt x="1112" y="21466"/>
                    <a:pt x="811" y="21416"/>
                  </a:cubicBezTo>
                  <a:cubicBezTo>
                    <a:pt x="511" y="21349"/>
                    <a:pt x="301" y="21282"/>
                    <a:pt x="180" y="21198"/>
                  </a:cubicBezTo>
                  <a:cubicBezTo>
                    <a:pt x="60" y="21114"/>
                    <a:pt x="0" y="20997"/>
                    <a:pt x="0" y="20880"/>
                  </a:cubicBezTo>
                  <a:lnTo>
                    <a:pt x="0" y="1373"/>
                  </a:lnTo>
                  <a:cubicBezTo>
                    <a:pt x="0" y="887"/>
                    <a:pt x="210" y="536"/>
                    <a:pt x="661" y="318"/>
                  </a:cubicBezTo>
                  <a:cubicBezTo>
                    <a:pt x="1112" y="100"/>
                    <a:pt x="1652" y="0"/>
                    <a:pt x="2313" y="0"/>
                  </a:cubicBezTo>
                  <a:lnTo>
                    <a:pt x="20488" y="0"/>
                  </a:lnTo>
                  <a:cubicBezTo>
                    <a:pt x="20668" y="0"/>
                    <a:pt x="20818" y="34"/>
                    <a:pt x="20969" y="84"/>
                  </a:cubicBezTo>
                  <a:cubicBezTo>
                    <a:pt x="21119" y="151"/>
                    <a:pt x="21239" y="251"/>
                    <a:pt x="21329" y="385"/>
                  </a:cubicBezTo>
                  <a:cubicBezTo>
                    <a:pt x="21449" y="519"/>
                    <a:pt x="21509" y="703"/>
                    <a:pt x="21569" y="938"/>
                  </a:cubicBezTo>
                  <a:cubicBezTo>
                    <a:pt x="21570" y="1155"/>
                    <a:pt x="21600" y="1440"/>
                    <a:pt x="21600" y="1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6" name="Shape">
              <a:extLst>
                <a:ext uri="{FF2B5EF4-FFF2-40B4-BE49-F238E27FC236}">
                  <a16:creationId xmlns:a16="http://schemas.microsoft.com/office/drawing/2014/main" id="{A26601E4-891D-4809-A6B6-D8559A521C89}"/>
                </a:ext>
              </a:extLst>
            </p:cNvPr>
            <p:cNvSpPr/>
            <p:nvPr/>
          </p:nvSpPr>
          <p:spPr>
            <a:xfrm>
              <a:off x="10883899" y="73660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69" y="7216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4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79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70" y="12908"/>
                    <a:pt x="5165" y="13816"/>
                  </a:cubicBezTo>
                  <a:cubicBezTo>
                    <a:pt x="5360" y="14724"/>
                    <a:pt x="5662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1" y="18130"/>
                    <a:pt x="12850" y="17935"/>
                    <a:pt x="13613" y="17546"/>
                  </a:cubicBezTo>
                  <a:cubicBezTo>
                    <a:pt x="14376" y="17157"/>
                    <a:pt x="14997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805"/>
                    <a:pt x="16737" y="1080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7" name="Shape">
              <a:extLst>
                <a:ext uri="{FF2B5EF4-FFF2-40B4-BE49-F238E27FC236}">
                  <a16:creationId xmlns:a16="http://schemas.microsoft.com/office/drawing/2014/main" id="{E92379C1-D54C-4F24-B1AF-BB2A51677063}"/>
                </a:ext>
              </a:extLst>
            </p:cNvPr>
            <p:cNvSpPr/>
            <p:nvPr/>
          </p:nvSpPr>
          <p:spPr>
            <a:xfrm>
              <a:off x="11061699" y="7365999"/>
              <a:ext cx="120653" cy="168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119"/>
                  </a:moveTo>
                  <a:cubicBezTo>
                    <a:pt x="21600" y="18396"/>
                    <a:pt x="21577" y="18623"/>
                    <a:pt x="21554" y="18802"/>
                  </a:cubicBezTo>
                  <a:cubicBezTo>
                    <a:pt x="21532" y="18998"/>
                    <a:pt x="21509" y="19144"/>
                    <a:pt x="21464" y="19290"/>
                  </a:cubicBezTo>
                  <a:cubicBezTo>
                    <a:pt x="21418" y="19420"/>
                    <a:pt x="21373" y="19534"/>
                    <a:pt x="21282" y="19632"/>
                  </a:cubicBezTo>
                  <a:cubicBezTo>
                    <a:pt x="21191" y="19729"/>
                    <a:pt x="21077" y="19843"/>
                    <a:pt x="20918" y="19957"/>
                  </a:cubicBezTo>
                  <a:cubicBezTo>
                    <a:pt x="20759" y="20087"/>
                    <a:pt x="20440" y="20234"/>
                    <a:pt x="19963" y="20429"/>
                  </a:cubicBezTo>
                  <a:cubicBezTo>
                    <a:pt x="19486" y="20624"/>
                    <a:pt x="18917" y="20803"/>
                    <a:pt x="18235" y="20982"/>
                  </a:cubicBezTo>
                  <a:cubicBezTo>
                    <a:pt x="17553" y="21161"/>
                    <a:pt x="16757" y="21307"/>
                    <a:pt x="15893" y="21421"/>
                  </a:cubicBezTo>
                  <a:cubicBezTo>
                    <a:pt x="15006" y="21535"/>
                    <a:pt x="14051" y="21600"/>
                    <a:pt x="13028" y="21600"/>
                  </a:cubicBezTo>
                  <a:cubicBezTo>
                    <a:pt x="11027" y="21600"/>
                    <a:pt x="9208" y="21372"/>
                    <a:pt x="7617" y="20933"/>
                  </a:cubicBezTo>
                  <a:cubicBezTo>
                    <a:pt x="6025" y="20494"/>
                    <a:pt x="4638" y="19827"/>
                    <a:pt x="3502" y="18949"/>
                  </a:cubicBezTo>
                  <a:cubicBezTo>
                    <a:pt x="2365" y="18071"/>
                    <a:pt x="1501" y="16981"/>
                    <a:pt x="910" y="15663"/>
                  </a:cubicBezTo>
                  <a:cubicBezTo>
                    <a:pt x="296" y="14346"/>
                    <a:pt x="0" y="12817"/>
                    <a:pt x="0" y="11077"/>
                  </a:cubicBezTo>
                  <a:cubicBezTo>
                    <a:pt x="0" y="9304"/>
                    <a:pt x="341" y="7726"/>
                    <a:pt x="1000" y="6343"/>
                  </a:cubicBezTo>
                  <a:cubicBezTo>
                    <a:pt x="1660" y="4961"/>
                    <a:pt x="2592" y="3806"/>
                    <a:pt x="3774" y="2863"/>
                  </a:cubicBezTo>
                  <a:cubicBezTo>
                    <a:pt x="4956" y="1919"/>
                    <a:pt x="6389" y="1220"/>
                    <a:pt x="8049" y="732"/>
                  </a:cubicBezTo>
                  <a:cubicBezTo>
                    <a:pt x="9708" y="244"/>
                    <a:pt x="11550" y="0"/>
                    <a:pt x="13551" y="0"/>
                  </a:cubicBezTo>
                  <a:cubicBezTo>
                    <a:pt x="14369" y="0"/>
                    <a:pt x="15143" y="49"/>
                    <a:pt x="15893" y="146"/>
                  </a:cubicBezTo>
                  <a:cubicBezTo>
                    <a:pt x="16643" y="244"/>
                    <a:pt x="17348" y="374"/>
                    <a:pt x="17985" y="520"/>
                  </a:cubicBezTo>
                  <a:cubicBezTo>
                    <a:pt x="18621" y="683"/>
                    <a:pt x="19190" y="862"/>
                    <a:pt x="19713" y="1057"/>
                  </a:cubicBezTo>
                  <a:cubicBezTo>
                    <a:pt x="20213" y="1269"/>
                    <a:pt x="20577" y="1431"/>
                    <a:pt x="20781" y="1578"/>
                  </a:cubicBezTo>
                  <a:cubicBezTo>
                    <a:pt x="20986" y="1724"/>
                    <a:pt x="21122" y="1838"/>
                    <a:pt x="21190" y="1936"/>
                  </a:cubicBezTo>
                  <a:cubicBezTo>
                    <a:pt x="21259" y="2033"/>
                    <a:pt x="21327" y="2163"/>
                    <a:pt x="21372" y="2310"/>
                  </a:cubicBezTo>
                  <a:cubicBezTo>
                    <a:pt x="21418" y="2456"/>
                    <a:pt x="21463" y="2635"/>
                    <a:pt x="21463" y="2846"/>
                  </a:cubicBezTo>
                  <a:cubicBezTo>
                    <a:pt x="21463" y="3058"/>
                    <a:pt x="21509" y="3302"/>
                    <a:pt x="21509" y="3611"/>
                  </a:cubicBezTo>
                  <a:cubicBezTo>
                    <a:pt x="21509" y="3936"/>
                    <a:pt x="21486" y="4213"/>
                    <a:pt x="21463" y="4440"/>
                  </a:cubicBezTo>
                  <a:cubicBezTo>
                    <a:pt x="21441" y="4668"/>
                    <a:pt x="21372" y="4847"/>
                    <a:pt x="21304" y="4993"/>
                  </a:cubicBezTo>
                  <a:cubicBezTo>
                    <a:pt x="21236" y="5140"/>
                    <a:pt x="21145" y="5237"/>
                    <a:pt x="21031" y="5302"/>
                  </a:cubicBezTo>
                  <a:cubicBezTo>
                    <a:pt x="20918" y="5367"/>
                    <a:pt x="20804" y="5400"/>
                    <a:pt x="20668" y="5400"/>
                  </a:cubicBezTo>
                  <a:cubicBezTo>
                    <a:pt x="20440" y="5400"/>
                    <a:pt x="20167" y="5302"/>
                    <a:pt x="19804" y="5124"/>
                  </a:cubicBezTo>
                  <a:cubicBezTo>
                    <a:pt x="19440" y="4945"/>
                    <a:pt x="19008" y="4717"/>
                    <a:pt x="18462" y="4489"/>
                  </a:cubicBezTo>
                  <a:cubicBezTo>
                    <a:pt x="17916" y="4261"/>
                    <a:pt x="17257" y="4050"/>
                    <a:pt x="16484" y="3855"/>
                  </a:cubicBezTo>
                  <a:cubicBezTo>
                    <a:pt x="15734" y="3660"/>
                    <a:pt x="14824" y="3578"/>
                    <a:pt x="13756" y="3578"/>
                  </a:cubicBezTo>
                  <a:cubicBezTo>
                    <a:pt x="12596" y="3578"/>
                    <a:pt x="11573" y="3741"/>
                    <a:pt x="10641" y="4083"/>
                  </a:cubicBezTo>
                  <a:cubicBezTo>
                    <a:pt x="9731" y="4424"/>
                    <a:pt x="8958" y="4912"/>
                    <a:pt x="8321" y="5530"/>
                  </a:cubicBezTo>
                  <a:cubicBezTo>
                    <a:pt x="7685" y="6165"/>
                    <a:pt x="7185" y="6929"/>
                    <a:pt x="6866" y="7824"/>
                  </a:cubicBezTo>
                  <a:cubicBezTo>
                    <a:pt x="6525" y="8718"/>
                    <a:pt x="6366" y="9726"/>
                    <a:pt x="6366" y="10849"/>
                  </a:cubicBezTo>
                  <a:cubicBezTo>
                    <a:pt x="6366" y="12069"/>
                    <a:pt x="6548" y="13142"/>
                    <a:pt x="6889" y="14037"/>
                  </a:cubicBezTo>
                  <a:cubicBezTo>
                    <a:pt x="7253" y="14931"/>
                    <a:pt x="7753" y="15680"/>
                    <a:pt x="8412" y="16265"/>
                  </a:cubicBezTo>
                  <a:cubicBezTo>
                    <a:pt x="9072" y="16851"/>
                    <a:pt x="9868" y="17274"/>
                    <a:pt x="10777" y="17566"/>
                  </a:cubicBezTo>
                  <a:cubicBezTo>
                    <a:pt x="11686" y="17859"/>
                    <a:pt x="12755" y="17989"/>
                    <a:pt x="13915" y="17989"/>
                  </a:cubicBezTo>
                  <a:cubicBezTo>
                    <a:pt x="14961" y="17989"/>
                    <a:pt x="15870" y="17908"/>
                    <a:pt x="16643" y="17729"/>
                  </a:cubicBezTo>
                  <a:cubicBezTo>
                    <a:pt x="17416" y="17550"/>
                    <a:pt x="18075" y="17355"/>
                    <a:pt x="18621" y="17143"/>
                  </a:cubicBezTo>
                  <a:cubicBezTo>
                    <a:pt x="19167" y="16932"/>
                    <a:pt x="19622" y="16737"/>
                    <a:pt x="19985" y="16558"/>
                  </a:cubicBezTo>
                  <a:cubicBezTo>
                    <a:pt x="20349" y="16379"/>
                    <a:pt x="20622" y="16298"/>
                    <a:pt x="20804" y="16298"/>
                  </a:cubicBezTo>
                  <a:cubicBezTo>
                    <a:pt x="20963" y="16298"/>
                    <a:pt x="21077" y="16314"/>
                    <a:pt x="21167" y="16363"/>
                  </a:cubicBezTo>
                  <a:cubicBezTo>
                    <a:pt x="21258" y="16412"/>
                    <a:pt x="21327" y="16493"/>
                    <a:pt x="21395" y="16623"/>
                  </a:cubicBezTo>
                  <a:cubicBezTo>
                    <a:pt x="21463" y="16753"/>
                    <a:pt x="21508" y="16932"/>
                    <a:pt x="21531" y="17160"/>
                  </a:cubicBezTo>
                  <a:cubicBezTo>
                    <a:pt x="21600" y="17420"/>
                    <a:pt x="21600" y="17729"/>
                    <a:pt x="21600" y="1811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8" name="Shape">
              <a:extLst>
                <a:ext uri="{FF2B5EF4-FFF2-40B4-BE49-F238E27FC236}">
                  <a16:creationId xmlns:a16="http://schemas.microsoft.com/office/drawing/2014/main" id="{72CFD1B7-1791-4338-963D-8AB9CEBADF75}"/>
                </a:ext>
              </a:extLst>
            </p:cNvPr>
            <p:cNvSpPr/>
            <p:nvPr/>
          </p:nvSpPr>
          <p:spPr>
            <a:xfrm>
              <a:off x="11201400" y="7366000"/>
              <a:ext cx="133349" cy="1670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54"/>
                  </a:moveTo>
                  <a:cubicBezTo>
                    <a:pt x="21600" y="14652"/>
                    <a:pt x="21353" y="15802"/>
                    <a:pt x="20880" y="16836"/>
                  </a:cubicBezTo>
                  <a:cubicBezTo>
                    <a:pt x="20407" y="17871"/>
                    <a:pt x="19707" y="18725"/>
                    <a:pt x="18782" y="19432"/>
                  </a:cubicBezTo>
                  <a:cubicBezTo>
                    <a:pt x="17856" y="20138"/>
                    <a:pt x="16704" y="20680"/>
                    <a:pt x="15346" y="21041"/>
                  </a:cubicBezTo>
                  <a:cubicBezTo>
                    <a:pt x="13989" y="21419"/>
                    <a:pt x="12425" y="21600"/>
                    <a:pt x="10635" y="21600"/>
                  </a:cubicBezTo>
                  <a:cubicBezTo>
                    <a:pt x="8969" y="21600"/>
                    <a:pt x="7488" y="21436"/>
                    <a:pt x="6171" y="21107"/>
                  </a:cubicBezTo>
                  <a:cubicBezTo>
                    <a:pt x="4855" y="20779"/>
                    <a:pt x="3723" y="20270"/>
                    <a:pt x="2818" y="19596"/>
                  </a:cubicBezTo>
                  <a:cubicBezTo>
                    <a:pt x="1913" y="18923"/>
                    <a:pt x="1214" y="18085"/>
                    <a:pt x="720" y="17067"/>
                  </a:cubicBezTo>
                  <a:cubicBezTo>
                    <a:pt x="226" y="16065"/>
                    <a:pt x="0" y="14882"/>
                    <a:pt x="0" y="13535"/>
                  </a:cubicBezTo>
                  <a:lnTo>
                    <a:pt x="0" y="690"/>
                  </a:lnTo>
                  <a:cubicBezTo>
                    <a:pt x="0" y="575"/>
                    <a:pt x="41" y="476"/>
                    <a:pt x="123" y="394"/>
                  </a:cubicBezTo>
                  <a:cubicBezTo>
                    <a:pt x="206" y="312"/>
                    <a:pt x="350" y="230"/>
                    <a:pt x="555" y="181"/>
                  </a:cubicBezTo>
                  <a:cubicBezTo>
                    <a:pt x="761" y="131"/>
                    <a:pt x="1049" y="82"/>
                    <a:pt x="1378" y="49"/>
                  </a:cubicBezTo>
                  <a:cubicBezTo>
                    <a:pt x="1728" y="16"/>
                    <a:pt x="2160" y="0"/>
                    <a:pt x="2695" y="0"/>
                  </a:cubicBezTo>
                  <a:cubicBezTo>
                    <a:pt x="3209" y="0"/>
                    <a:pt x="3641" y="16"/>
                    <a:pt x="3970" y="49"/>
                  </a:cubicBezTo>
                  <a:cubicBezTo>
                    <a:pt x="4320" y="82"/>
                    <a:pt x="4588" y="131"/>
                    <a:pt x="4793" y="181"/>
                  </a:cubicBezTo>
                  <a:cubicBezTo>
                    <a:pt x="4999" y="230"/>
                    <a:pt x="5143" y="312"/>
                    <a:pt x="5225" y="394"/>
                  </a:cubicBezTo>
                  <a:cubicBezTo>
                    <a:pt x="5308" y="476"/>
                    <a:pt x="5349" y="575"/>
                    <a:pt x="5349" y="690"/>
                  </a:cubicBezTo>
                  <a:lnTo>
                    <a:pt x="5349" y="13157"/>
                  </a:lnTo>
                  <a:cubicBezTo>
                    <a:pt x="5349" y="13995"/>
                    <a:pt x="5472" y="14718"/>
                    <a:pt x="5740" y="15342"/>
                  </a:cubicBezTo>
                  <a:cubicBezTo>
                    <a:pt x="6007" y="15966"/>
                    <a:pt x="6377" y="16459"/>
                    <a:pt x="6850" y="16869"/>
                  </a:cubicBezTo>
                  <a:cubicBezTo>
                    <a:pt x="7324" y="17280"/>
                    <a:pt x="7920" y="17576"/>
                    <a:pt x="8579" y="17773"/>
                  </a:cubicBezTo>
                  <a:cubicBezTo>
                    <a:pt x="9257" y="17970"/>
                    <a:pt x="9998" y="18069"/>
                    <a:pt x="10841" y="18069"/>
                  </a:cubicBezTo>
                  <a:cubicBezTo>
                    <a:pt x="11685" y="18069"/>
                    <a:pt x="12446" y="17970"/>
                    <a:pt x="13104" y="17756"/>
                  </a:cubicBezTo>
                  <a:cubicBezTo>
                    <a:pt x="13762" y="17543"/>
                    <a:pt x="14338" y="17247"/>
                    <a:pt x="14791" y="16853"/>
                  </a:cubicBezTo>
                  <a:cubicBezTo>
                    <a:pt x="15264" y="16459"/>
                    <a:pt x="15614" y="15966"/>
                    <a:pt x="15861" y="15391"/>
                  </a:cubicBezTo>
                  <a:cubicBezTo>
                    <a:pt x="16108" y="14816"/>
                    <a:pt x="16231" y="14143"/>
                    <a:pt x="16231" y="13404"/>
                  </a:cubicBezTo>
                  <a:lnTo>
                    <a:pt x="16231" y="690"/>
                  </a:lnTo>
                  <a:cubicBezTo>
                    <a:pt x="16231" y="575"/>
                    <a:pt x="16272" y="476"/>
                    <a:pt x="16355" y="394"/>
                  </a:cubicBezTo>
                  <a:cubicBezTo>
                    <a:pt x="16437" y="312"/>
                    <a:pt x="16581" y="230"/>
                    <a:pt x="16787" y="181"/>
                  </a:cubicBezTo>
                  <a:cubicBezTo>
                    <a:pt x="16992" y="131"/>
                    <a:pt x="17260" y="82"/>
                    <a:pt x="17609" y="49"/>
                  </a:cubicBezTo>
                  <a:cubicBezTo>
                    <a:pt x="17959" y="16"/>
                    <a:pt x="18391" y="0"/>
                    <a:pt x="18906" y="0"/>
                  </a:cubicBezTo>
                  <a:cubicBezTo>
                    <a:pt x="19420" y="0"/>
                    <a:pt x="19852" y="16"/>
                    <a:pt x="20181" y="49"/>
                  </a:cubicBezTo>
                  <a:cubicBezTo>
                    <a:pt x="20510" y="82"/>
                    <a:pt x="20777" y="131"/>
                    <a:pt x="20983" y="181"/>
                  </a:cubicBezTo>
                  <a:cubicBezTo>
                    <a:pt x="21189" y="230"/>
                    <a:pt x="21333" y="312"/>
                    <a:pt x="21415" y="394"/>
                  </a:cubicBezTo>
                  <a:cubicBezTo>
                    <a:pt x="21498" y="476"/>
                    <a:pt x="21539" y="575"/>
                    <a:pt x="21539" y="690"/>
                  </a:cubicBezTo>
                  <a:lnTo>
                    <a:pt x="21539" y="1335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9" name="Shape">
              <a:extLst>
                <a:ext uri="{FF2B5EF4-FFF2-40B4-BE49-F238E27FC236}">
                  <a16:creationId xmlns:a16="http://schemas.microsoft.com/office/drawing/2014/main" id="{1F0D3571-4848-4558-8628-588E95336CF0}"/>
                </a:ext>
              </a:extLst>
            </p:cNvPr>
            <p:cNvSpPr/>
            <p:nvPr/>
          </p:nvSpPr>
          <p:spPr>
            <a:xfrm>
              <a:off x="11366499" y="7365999"/>
              <a:ext cx="106554" cy="16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54"/>
                    <a:pt x="21265" y="17027"/>
                    <a:pt x="20622" y="17854"/>
                  </a:cubicBezTo>
                  <a:cubicBezTo>
                    <a:pt x="19978" y="18681"/>
                    <a:pt x="19103" y="19378"/>
                    <a:pt x="17996" y="19930"/>
                  </a:cubicBezTo>
                  <a:cubicBezTo>
                    <a:pt x="16889" y="20481"/>
                    <a:pt x="15601" y="20903"/>
                    <a:pt x="14108" y="21178"/>
                  </a:cubicBezTo>
                  <a:cubicBezTo>
                    <a:pt x="12615" y="21454"/>
                    <a:pt x="11044" y="21600"/>
                    <a:pt x="9345" y="21600"/>
                  </a:cubicBezTo>
                  <a:cubicBezTo>
                    <a:pt x="8213" y="21600"/>
                    <a:pt x="7131" y="21535"/>
                    <a:pt x="6153" y="21422"/>
                  </a:cubicBezTo>
                  <a:cubicBezTo>
                    <a:pt x="5175" y="21308"/>
                    <a:pt x="4299" y="21162"/>
                    <a:pt x="3553" y="21000"/>
                  </a:cubicBezTo>
                  <a:cubicBezTo>
                    <a:pt x="2806" y="20838"/>
                    <a:pt x="2162" y="20659"/>
                    <a:pt x="1673" y="20481"/>
                  </a:cubicBezTo>
                  <a:cubicBezTo>
                    <a:pt x="1184" y="20303"/>
                    <a:pt x="798" y="20141"/>
                    <a:pt x="592" y="19995"/>
                  </a:cubicBezTo>
                  <a:cubicBezTo>
                    <a:pt x="386" y="19849"/>
                    <a:pt x="206" y="19654"/>
                    <a:pt x="129" y="19395"/>
                  </a:cubicBezTo>
                  <a:cubicBezTo>
                    <a:pt x="26" y="19135"/>
                    <a:pt x="0" y="18746"/>
                    <a:pt x="0" y="18259"/>
                  </a:cubicBezTo>
                  <a:cubicBezTo>
                    <a:pt x="0" y="17919"/>
                    <a:pt x="26" y="17643"/>
                    <a:pt x="52" y="17416"/>
                  </a:cubicBezTo>
                  <a:cubicBezTo>
                    <a:pt x="77" y="17189"/>
                    <a:pt x="154" y="17011"/>
                    <a:pt x="206" y="16865"/>
                  </a:cubicBezTo>
                  <a:cubicBezTo>
                    <a:pt x="283" y="16719"/>
                    <a:pt x="386" y="16622"/>
                    <a:pt x="515" y="16573"/>
                  </a:cubicBezTo>
                  <a:cubicBezTo>
                    <a:pt x="644" y="16508"/>
                    <a:pt x="798" y="16492"/>
                    <a:pt x="953" y="16492"/>
                  </a:cubicBezTo>
                  <a:cubicBezTo>
                    <a:pt x="1184" y="16492"/>
                    <a:pt x="1519" y="16573"/>
                    <a:pt x="1957" y="16751"/>
                  </a:cubicBezTo>
                  <a:cubicBezTo>
                    <a:pt x="2394" y="16930"/>
                    <a:pt x="2961" y="17124"/>
                    <a:pt x="3630" y="17335"/>
                  </a:cubicBezTo>
                  <a:cubicBezTo>
                    <a:pt x="4300" y="17546"/>
                    <a:pt x="5123" y="17740"/>
                    <a:pt x="6076" y="17919"/>
                  </a:cubicBezTo>
                  <a:cubicBezTo>
                    <a:pt x="7029" y="18097"/>
                    <a:pt x="8110" y="18178"/>
                    <a:pt x="9371" y="18178"/>
                  </a:cubicBezTo>
                  <a:cubicBezTo>
                    <a:pt x="10195" y="18178"/>
                    <a:pt x="10916" y="18113"/>
                    <a:pt x="11560" y="18000"/>
                  </a:cubicBezTo>
                  <a:cubicBezTo>
                    <a:pt x="12203" y="17870"/>
                    <a:pt x="12770" y="17708"/>
                    <a:pt x="13207" y="17481"/>
                  </a:cubicBezTo>
                  <a:cubicBezTo>
                    <a:pt x="13671" y="17254"/>
                    <a:pt x="14005" y="16978"/>
                    <a:pt x="14237" y="16638"/>
                  </a:cubicBezTo>
                  <a:cubicBezTo>
                    <a:pt x="14469" y="16297"/>
                    <a:pt x="14598" y="15940"/>
                    <a:pt x="14598" y="15519"/>
                  </a:cubicBezTo>
                  <a:cubicBezTo>
                    <a:pt x="14598" y="15049"/>
                    <a:pt x="14392" y="14643"/>
                    <a:pt x="13980" y="14303"/>
                  </a:cubicBezTo>
                  <a:cubicBezTo>
                    <a:pt x="13568" y="13962"/>
                    <a:pt x="13027" y="13670"/>
                    <a:pt x="12384" y="13394"/>
                  </a:cubicBezTo>
                  <a:cubicBezTo>
                    <a:pt x="11740" y="13119"/>
                    <a:pt x="10994" y="12892"/>
                    <a:pt x="10144" y="12648"/>
                  </a:cubicBezTo>
                  <a:cubicBezTo>
                    <a:pt x="9294" y="12405"/>
                    <a:pt x="8445" y="12178"/>
                    <a:pt x="7569" y="11919"/>
                  </a:cubicBezTo>
                  <a:cubicBezTo>
                    <a:pt x="6694" y="11659"/>
                    <a:pt x="5819" y="11367"/>
                    <a:pt x="4995" y="11043"/>
                  </a:cubicBezTo>
                  <a:cubicBezTo>
                    <a:pt x="4171" y="10719"/>
                    <a:pt x="3424" y="10330"/>
                    <a:pt x="2755" y="9859"/>
                  </a:cubicBezTo>
                  <a:cubicBezTo>
                    <a:pt x="2111" y="9405"/>
                    <a:pt x="1571" y="8870"/>
                    <a:pt x="1159" y="8238"/>
                  </a:cubicBezTo>
                  <a:cubicBezTo>
                    <a:pt x="747" y="7622"/>
                    <a:pt x="541" y="6876"/>
                    <a:pt x="541" y="6000"/>
                  </a:cubicBezTo>
                  <a:cubicBezTo>
                    <a:pt x="541" y="4994"/>
                    <a:pt x="824" y="4119"/>
                    <a:pt x="1416" y="3373"/>
                  </a:cubicBezTo>
                  <a:cubicBezTo>
                    <a:pt x="2009" y="2611"/>
                    <a:pt x="2807" y="1995"/>
                    <a:pt x="3785" y="1492"/>
                  </a:cubicBezTo>
                  <a:cubicBezTo>
                    <a:pt x="4789" y="989"/>
                    <a:pt x="5948" y="616"/>
                    <a:pt x="7312" y="373"/>
                  </a:cubicBezTo>
                  <a:cubicBezTo>
                    <a:pt x="8676" y="130"/>
                    <a:pt x="10092" y="0"/>
                    <a:pt x="11611" y="0"/>
                  </a:cubicBezTo>
                  <a:cubicBezTo>
                    <a:pt x="12384" y="0"/>
                    <a:pt x="13182" y="32"/>
                    <a:pt x="13954" y="114"/>
                  </a:cubicBezTo>
                  <a:cubicBezTo>
                    <a:pt x="14726" y="195"/>
                    <a:pt x="15473" y="292"/>
                    <a:pt x="16142" y="422"/>
                  </a:cubicBezTo>
                  <a:cubicBezTo>
                    <a:pt x="16812" y="551"/>
                    <a:pt x="17430" y="697"/>
                    <a:pt x="17970" y="860"/>
                  </a:cubicBezTo>
                  <a:cubicBezTo>
                    <a:pt x="18511" y="1022"/>
                    <a:pt x="18846" y="1151"/>
                    <a:pt x="19026" y="1265"/>
                  </a:cubicBezTo>
                  <a:cubicBezTo>
                    <a:pt x="19206" y="1378"/>
                    <a:pt x="19309" y="1459"/>
                    <a:pt x="19361" y="1541"/>
                  </a:cubicBezTo>
                  <a:cubicBezTo>
                    <a:pt x="19412" y="1622"/>
                    <a:pt x="19463" y="1719"/>
                    <a:pt x="19515" y="1832"/>
                  </a:cubicBezTo>
                  <a:cubicBezTo>
                    <a:pt x="19567" y="1946"/>
                    <a:pt x="19592" y="2108"/>
                    <a:pt x="19592" y="2303"/>
                  </a:cubicBezTo>
                  <a:cubicBezTo>
                    <a:pt x="19618" y="2497"/>
                    <a:pt x="19618" y="2724"/>
                    <a:pt x="19618" y="3000"/>
                  </a:cubicBezTo>
                  <a:cubicBezTo>
                    <a:pt x="19618" y="3308"/>
                    <a:pt x="19618" y="3567"/>
                    <a:pt x="19567" y="3795"/>
                  </a:cubicBezTo>
                  <a:cubicBezTo>
                    <a:pt x="19541" y="4005"/>
                    <a:pt x="19489" y="4184"/>
                    <a:pt x="19438" y="4330"/>
                  </a:cubicBezTo>
                  <a:cubicBezTo>
                    <a:pt x="19386" y="4476"/>
                    <a:pt x="19283" y="4573"/>
                    <a:pt x="19180" y="4638"/>
                  </a:cubicBezTo>
                  <a:cubicBezTo>
                    <a:pt x="19078" y="4703"/>
                    <a:pt x="18923" y="4735"/>
                    <a:pt x="18743" y="4735"/>
                  </a:cubicBezTo>
                  <a:cubicBezTo>
                    <a:pt x="18563" y="4735"/>
                    <a:pt x="18254" y="4654"/>
                    <a:pt x="17842" y="4508"/>
                  </a:cubicBezTo>
                  <a:cubicBezTo>
                    <a:pt x="17430" y="4362"/>
                    <a:pt x="16941" y="4200"/>
                    <a:pt x="16323" y="4022"/>
                  </a:cubicBezTo>
                  <a:cubicBezTo>
                    <a:pt x="15731" y="3843"/>
                    <a:pt x="15036" y="3681"/>
                    <a:pt x="14263" y="3535"/>
                  </a:cubicBezTo>
                  <a:cubicBezTo>
                    <a:pt x="13491" y="3389"/>
                    <a:pt x="12615" y="3324"/>
                    <a:pt x="11689" y="3324"/>
                  </a:cubicBezTo>
                  <a:cubicBezTo>
                    <a:pt x="10942" y="3324"/>
                    <a:pt x="10324" y="3373"/>
                    <a:pt x="9758" y="3486"/>
                  </a:cubicBezTo>
                  <a:cubicBezTo>
                    <a:pt x="9217" y="3600"/>
                    <a:pt x="8754" y="3762"/>
                    <a:pt x="8393" y="3957"/>
                  </a:cubicBezTo>
                  <a:cubicBezTo>
                    <a:pt x="8033" y="4151"/>
                    <a:pt x="7750" y="4395"/>
                    <a:pt x="7569" y="4670"/>
                  </a:cubicBezTo>
                  <a:cubicBezTo>
                    <a:pt x="7389" y="4946"/>
                    <a:pt x="7312" y="5238"/>
                    <a:pt x="7312" y="5562"/>
                  </a:cubicBezTo>
                  <a:cubicBezTo>
                    <a:pt x="7312" y="6032"/>
                    <a:pt x="7518" y="6422"/>
                    <a:pt x="7904" y="6762"/>
                  </a:cubicBezTo>
                  <a:cubicBezTo>
                    <a:pt x="8316" y="7103"/>
                    <a:pt x="8831" y="7394"/>
                    <a:pt x="9526" y="7670"/>
                  </a:cubicBezTo>
                  <a:cubicBezTo>
                    <a:pt x="10221" y="7946"/>
                    <a:pt x="10968" y="8173"/>
                    <a:pt x="11817" y="8416"/>
                  </a:cubicBezTo>
                  <a:cubicBezTo>
                    <a:pt x="12667" y="8643"/>
                    <a:pt x="13542" y="8886"/>
                    <a:pt x="14418" y="9146"/>
                  </a:cubicBezTo>
                  <a:cubicBezTo>
                    <a:pt x="15293" y="9405"/>
                    <a:pt x="16168" y="9697"/>
                    <a:pt x="17018" y="10021"/>
                  </a:cubicBezTo>
                  <a:cubicBezTo>
                    <a:pt x="17868" y="10346"/>
                    <a:pt x="18640" y="10735"/>
                    <a:pt x="19284" y="11189"/>
                  </a:cubicBezTo>
                  <a:cubicBezTo>
                    <a:pt x="19953" y="11643"/>
                    <a:pt x="20493" y="12178"/>
                    <a:pt x="20880" y="12794"/>
                  </a:cubicBezTo>
                  <a:cubicBezTo>
                    <a:pt x="21394" y="13394"/>
                    <a:pt x="21600" y="14124"/>
                    <a:pt x="21600" y="1496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0" name="Shape">
              <a:extLst>
                <a:ext uri="{FF2B5EF4-FFF2-40B4-BE49-F238E27FC236}">
                  <a16:creationId xmlns:a16="http://schemas.microsoft.com/office/drawing/2014/main" id="{18947C0B-E06F-49D6-A615-0127B43F0ADD}"/>
                </a:ext>
              </a:extLst>
            </p:cNvPr>
            <p:cNvSpPr/>
            <p:nvPr/>
          </p:nvSpPr>
          <p:spPr>
            <a:xfrm>
              <a:off x="9385300" y="7277099"/>
              <a:ext cx="134747" cy="164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16"/>
                  </a:moveTo>
                  <a:cubicBezTo>
                    <a:pt x="21600" y="20266"/>
                    <a:pt x="21539" y="20499"/>
                    <a:pt x="21437" y="20699"/>
                  </a:cubicBezTo>
                  <a:cubicBezTo>
                    <a:pt x="21335" y="20900"/>
                    <a:pt x="21193" y="21066"/>
                    <a:pt x="21009" y="21200"/>
                  </a:cubicBezTo>
                  <a:cubicBezTo>
                    <a:pt x="20826" y="21333"/>
                    <a:pt x="20602" y="21433"/>
                    <a:pt x="20358" y="21483"/>
                  </a:cubicBezTo>
                  <a:cubicBezTo>
                    <a:pt x="20114" y="21550"/>
                    <a:pt x="19849" y="21567"/>
                    <a:pt x="19605" y="21567"/>
                  </a:cubicBezTo>
                  <a:lnTo>
                    <a:pt x="17345" y="21567"/>
                  </a:lnTo>
                  <a:cubicBezTo>
                    <a:pt x="16877" y="21567"/>
                    <a:pt x="16470" y="21533"/>
                    <a:pt x="16124" y="21450"/>
                  </a:cubicBezTo>
                  <a:cubicBezTo>
                    <a:pt x="15777" y="21367"/>
                    <a:pt x="15472" y="21233"/>
                    <a:pt x="15167" y="21033"/>
                  </a:cubicBezTo>
                  <a:cubicBezTo>
                    <a:pt x="14882" y="20833"/>
                    <a:pt x="14597" y="20549"/>
                    <a:pt x="14332" y="20199"/>
                  </a:cubicBezTo>
                  <a:cubicBezTo>
                    <a:pt x="14067" y="19849"/>
                    <a:pt x="13762" y="19398"/>
                    <a:pt x="13416" y="18848"/>
                  </a:cubicBezTo>
                  <a:lnTo>
                    <a:pt x="6901" y="8824"/>
                  </a:lnTo>
                  <a:cubicBezTo>
                    <a:pt x="6515" y="8223"/>
                    <a:pt x="6148" y="7589"/>
                    <a:pt x="5741" y="6889"/>
                  </a:cubicBezTo>
                  <a:cubicBezTo>
                    <a:pt x="5334" y="6188"/>
                    <a:pt x="5008" y="5521"/>
                    <a:pt x="4682" y="4871"/>
                  </a:cubicBezTo>
                  <a:lnTo>
                    <a:pt x="4642" y="4871"/>
                  </a:lnTo>
                  <a:cubicBezTo>
                    <a:pt x="4703" y="5671"/>
                    <a:pt x="4743" y="6455"/>
                    <a:pt x="4764" y="7239"/>
                  </a:cubicBezTo>
                  <a:cubicBezTo>
                    <a:pt x="4784" y="8023"/>
                    <a:pt x="4804" y="8840"/>
                    <a:pt x="4804" y="9691"/>
                  </a:cubicBezTo>
                  <a:lnTo>
                    <a:pt x="4804" y="20899"/>
                  </a:lnTo>
                  <a:cubicBezTo>
                    <a:pt x="4804" y="21016"/>
                    <a:pt x="4764" y="21116"/>
                    <a:pt x="4703" y="21200"/>
                  </a:cubicBezTo>
                  <a:cubicBezTo>
                    <a:pt x="4621" y="21283"/>
                    <a:pt x="4499" y="21366"/>
                    <a:pt x="4316" y="21416"/>
                  </a:cubicBezTo>
                  <a:cubicBezTo>
                    <a:pt x="4133" y="21467"/>
                    <a:pt x="3888" y="21517"/>
                    <a:pt x="3583" y="21550"/>
                  </a:cubicBezTo>
                  <a:cubicBezTo>
                    <a:pt x="3278" y="21583"/>
                    <a:pt x="2871" y="21600"/>
                    <a:pt x="2382" y="21600"/>
                  </a:cubicBezTo>
                  <a:cubicBezTo>
                    <a:pt x="1914" y="21600"/>
                    <a:pt x="1527" y="21583"/>
                    <a:pt x="1201" y="21550"/>
                  </a:cubicBezTo>
                  <a:cubicBezTo>
                    <a:pt x="896" y="21517"/>
                    <a:pt x="651" y="21467"/>
                    <a:pt x="468" y="21416"/>
                  </a:cubicBezTo>
                  <a:cubicBezTo>
                    <a:pt x="285" y="21366"/>
                    <a:pt x="163" y="21283"/>
                    <a:pt x="102" y="21200"/>
                  </a:cubicBezTo>
                  <a:cubicBezTo>
                    <a:pt x="41" y="21116"/>
                    <a:pt x="0" y="21016"/>
                    <a:pt x="0" y="20899"/>
                  </a:cubicBezTo>
                  <a:lnTo>
                    <a:pt x="0" y="1635"/>
                  </a:lnTo>
                  <a:cubicBezTo>
                    <a:pt x="0" y="1118"/>
                    <a:pt x="183" y="734"/>
                    <a:pt x="550" y="467"/>
                  </a:cubicBezTo>
                  <a:cubicBezTo>
                    <a:pt x="916" y="200"/>
                    <a:pt x="1384" y="83"/>
                    <a:pt x="1914" y="83"/>
                  </a:cubicBezTo>
                  <a:lnTo>
                    <a:pt x="4764" y="83"/>
                  </a:lnTo>
                  <a:cubicBezTo>
                    <a:pt x="5273" y="83"/>
                    <a:pt x="5700" y="117"/>
                    <a:pt x="6067" y="184"/>
                  </a:cubicBezTo>
                  <a:cubicBezTo>
                    <a:pt x="6413" y="250"/>
                    <a:pt x="6739" y="367"/>
                    <a:pt x="7003" y="534"/>
                  </a:cubicBezTo>
                  <a:cubicBezTo>
                    <a:pt x="7268" y="701"/>
                    <a:pt x="7533" y="934"/>
                    <a:pt x="7777" y="1218"/>
                  </a:cubicBezTo>
                  <a:cubicBezTo>
                    <a:pt x="8021" y="1518"/>
                    <a:pt x="8265" y="1868"/>
                    <a:pt x="8530" y="2302"/>
                  </a:cubicBezTo>
                  <a:lnTo>
                    <a:pt x="13620" y="10141"/>
                  </a:lnTo>
                  <a:cubicBezTo>
                    <a:pt x="13925" y="10608"/>
                    <a:pt x="14210" y="11075"/>
                    <a:pt x="14495" y="11542"/>
                  </a:cubicBezTo>
                  <a:cubicBezTo>
                    <a:pt x="14780" y="12009"/>
                    <a:pt x="15065" y="12460"/>
                    <a:pt x="15330" y="12910"/>
                  </a:cubicBezTo>
                  <a:cubicBezTo>
                    <a:pt x="15594" y="13377"/>
                    <a:pt x="15859" y="13811"/>
                    <a:pt x="16124" y="14261"/>
                  </a:cubicBezTo>
                  <a:cubicBezTo>
                    <a:pt x="16388" y="14695"/>
                    <a:pt x="16633" y="15145"/>
                    <a:pt x="16877" y="15579"/>
                  </a:cubicBezTo>
                  <a:lnTo>
                    <a:pt x="16897" y="15579"/>
                  </a:lnTo>
                  <a:cubicBezTo>
                    <a:pt x="16857" y="14811"/>
                    <a:pt x="16816" y="13994"/>
                    <a:pt x="16816" y="13160"/>
                  </a:cubicBezTo>
                  <a:cubicBezTo>
                    <a:pt x="16816" y="12326"/>
                    <a:pt x="16796" y="11526"/>
                    <a:pt x="16796" y="10758"/>
                  </a:cubicBezTo>
                  <a:lnTo>
                    <a:pt x="16796" y="701"/>
                  </a:lnTo>
                  <a:cubicBezTo>
                    <a:pt x="16796" y="584"/>
                    <a:pt x="16836" y="484"/>
                    <a:pt x="16918" y="400"/>
                  </a:cubicBezTo>
                  <a:cubicBezTo>
                    <a:pt x="16999" y="317"/>
                    <a:pt x="17142" y="234"/>
                    <a:pt x="17325" y="167"/>
                  </a:cubicBezTo>
                  <a:cubicBezTo>
                    <a:pt x="17508" y="100"/>
                    <a:pt x="17773" y="50"/>
                    <a:pt x="18078" y="33"/>
                  </a:cubicBezTo>
                  <a:cubicBezTo>
                    <a:pt x="18384" y="17"/>
                    <a:pt x="18791" y="0"/>
                    <a:pt x="19279" y="0"/>
                  </a:cubicBezTo>
                  <a:cubicBezTo>
                    <a:pt x="19747" y="0"/>
                    <a:pt x="20114" y="17"/>
                    <a:pt x="20440" y="33"/>
                  </a:cubicBezTo>
                  <a:cubicBezTo>
                    <a:pt x="20765" y="50"/>
                    <a:pt x="20989" y="100"/>
                    <a:pt x="21152" y="167"/>
                  </a:cubicBezTo>
                  <a:cubicBezTo>
                    <a:pt x="21315" y="234"/>
                    <a:pt x="21437" y="317"/>
                    <a:pt x="21498" y="400"/>
                  </a:cubicBezTo>
                  <a:cubicBezTo>
                    <a:pt x="21559" y="484"/>
                    <a:pt x="21600" y="584"/>
                    <a:pt x="21600" y="701"/>
                  </a:cubicBezTo>
                  <a:lnTo>
                    <a:pt x="21600" y="2001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1" name="Shape">
              <a:extLst>
                <a:ext uri="{FF2B5EF4-FFF2-40B4-BE49-F238E27FC236}">
                  <a16:creationId xmlns:a16="http://schemas.microsoft.com/office/drawing/2014/main" id="{14E8369C-7F81-4725-AC5A-B8465B9C19DA}"/>
                </a:ext>
              </a:extLst>
            </p:cNvPr>
            <p:cNvSpPr/>
            <p:nvPr/>
          </p:nvSpPr>
          <p:spPr>
            <a:xfrm>
              <a:off x="9550399" y="7277100"/>
              <a:ext cx="96521" cy="1630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1"/>
                  </a:moveTo>
                  <a:cubicBezTo>
                    <a:pt x="21600" y="20221"/>
                    <a:pt x="21572" y="20490"/>
                    <a:pt x="21543" y="20708"/>
                  </a:cubicBezTo>
                  <a:cubicBezTo>
                    <a:pt x="21486" y="20927"/>
                    <a:pt x="21429" y="21095"/>
                    <a:pt x="21344" y="21230"/>
                  </a:cubicBezTo>
                  <a:cubicBezTo>
                    <a:pt x="21259" y="21365"/>
                    <a:pt x="21145" y="21465"/>
                    <a:pt x="21003" y="21516"/>
                  </a:cubicBezTo>
                  <a:cubicBezTo>
                    <a:pt x="20861" y="21583"/>
                    <a:pt x="20719" y="21600"/>
                    <a:pt x="20548" y="21600"/>
                  </a:cubicBezTo>
                  <a:lnTo>
                    <a:pt x="2188" y="21600"/>
                  </a:lnTo>
                  <a:cubicBezTo>
                    <a:pt x="1563" y="21600"/>
                    <a:pt x="1051" y="21499"/>
                    <a:pt x="625" y="21280"/>
                  </a:cubicBezTo>
                  <a:cubicBezTo>
                    <a:pt x="199" y="21062"/>
                    <a:pt x="0" y="20708"/>
                    <a:pt x="0" y="20221"/>
                  </a:cubicBezTo>
                  <a:lnTo>
                    <a:pt x="0" y="1379"/>
                  </a:lnTo>
                  <a:cubicBezTo>
                    <a:pt x="0" y="892"/>
                    <a:pt x="199" y="538"/>
                    <a:pt x="625" y="320"/>
                  </a:cubicBezTo>
                  <a:cubicBezTo>
                    <a:pt x="1052" y="101"/>
                    <a:pt x="1563" y="0"/>
                    <a:pt x="2188" y="0"/>
                  </a:cubicBezTo>
                  <a:lnTo>
                    <a:pt x="20435" y="0"/>
                  </a:lnTo>
                  <a:cubicBezTo>
                    <a:pt x="20605" y="0"/>
                    <a:pt x="20747" y="34"/>
                    <a:pt x="20889" y="84"/>
                  </a:cubicBezTo>
                  <a:cubicBezTo>
                    <a:pt x="21031" y="135"/>
                    <a:pt x="21145" y="236"/>
                    <a:pt x="21230" y="370"/>
                  </a:cubicBezTo>
                  <a:cubicBezTo>
                    <a:pt x="21316" y="505"/>
                    <a:pt x="21401" y="690"/>
                    <a:pt x="21429" y="908"/>
                  </a:cubicBezTo>
                  <a:cubicBezTo>
                    <a:pt x="21486" y="1127"/>
                    <a:pt x="21486" y="1396"/>
                    <a:pt x="21486" y="1733"/>
                  </a:cubicBezTo>
                  <a:cubicBezTo>
                    <a:pt x="21486" y="2052"/>
                    <a:pt x="21458" y="2305"/>
                    <a:pt x="21429" y="2523"/>
                  </a:cubicBezTo>
                  <a:cubicBezTo>
                    <a:pt x="21372" y="2742"/>
                    <a:pt x="21316" y="2910"/>
                    <a:pt x="21230" y="3045"/>
                  </a:cubicBezTo>
                  <a:cubicBezTo>
                    <a:pt x="21145" y="3179"/>
                    <a:pt x="21031" y="3280"/>
                    <a:pt x="20889" y="3331"/>
                  </a:cubicBezTo>
                  <a:cubicBezTo>
                    <a:pt x="20747" y="3398"/>
                    <a:pt x="20605" y="3415"/>
                    <a:pt x="20435" y="3415"/>
                  </a:cubicBezTo>
                  <a:lnTo>
                    <a:pt x="7389" y="3415"/>
                  </a:lnTo>
                  <a:lnTo>
                    <a:pt x="7389" y="8697"/>
                  </a:lnTo>
                  <a:lnTo>
                    <a:pt x="18417" y="8697"/>
                  </a:lnTo>
                  <a:cubicBezTo>
                    <a:pt x="18587" y="8697"/>
                    <a:pt x="18729" y="8731"/>
                    <a:pt x="18871" y="8781"/>
                  </a:cubicBezTo>
                  <a:cubicBezTo>
                    <a:pt x="19013" y="8848"/>
                    <a:pt x="19127" y="8933"/>
                    <a:pt x="19212" y="9067"/>
                  </a:cubicBezTo>
                  <a:cubicBezTo>
                    <a:pt x="19298" y="9202"/>
                    <a:pt x="19383" y="9370"/>
                    <a:pt x="19411" y="9589"/>
                  </a:cubicBezTo>
                  <a:cubicBezTo>
                    <a:pt x="19440" y="9807"/>
                    <a:pt x="19468" y="10076"/>
                    <a:pt x="19468" y="10379"/>
                  </a:cubicBezTo>
                  <a:cubicBezTo>
                    <a:pt x="19468" y="10699"/>
                    <a:pt x="19440" y="10968"/>
                    <a:pt x="19411" y="11187"/>
                  </a:cubicBezTo>
                  <a:cubicBezTo>
                    <a:pt x="19354" y="11405"/>
                    <a:pt x="19298" y="11574"/>
                    <a:pt x="19212" y="11691"/>
                  </a:cubicBezTo>
                  <a:cubicBezTo>
                    <a:pt x="19127" y="11809"/>
                    <a:pt x="19013" y="11910"/>
                    <a:pt x="18871" y="11960"/>
                  </a:cubicBezTo>
                  <a:cubicBezTo>
                    <a:pt x="18729" y="12011"/>
                    <a:pt x="18587" y="12044"/>
                    <a:pt x="18417" y="12044"/>
                  </a:cubicBezTo>
                  <a:lnTo>
                    <a:pt x="7389" y="12044"/>
                  </a:lnTo>
                  <a:lnTo>
                    <a:pt x="7389" y="18151"/>
                  </a:lnTo>
                  <a:lnTo>
                    <a:pt x="20548" y="18151"/>
                  </a:lnTo>
                  <a:cubicBezTo>
                    <a:pt x="20719" y="18151"/>
                    <a:pt x="20861" y="18185"/>
                    <a:pt x="21003" y="18235"/>
                  </a:cubicBezTo>
                  <a:cubicBezTo>
                    <a:pt x="21145" y="18302"/>
                    <a:pt x="21259" y="18387"/>
                    <a:pt x="21344" y="18521"/>
                  </a:cubicBezTo>
                  <a:cubicBezTo>
                    <a:pt x="21429" y="18656"/>
                    <a:pt x="21514" y="18824"/>
                    <a:pt x="21543" y="19043"/>
                  </a:cubicBezTo>
                  <a:cubicBezTo>
                    <a:pt x="21571" y="19261"/>
                    <a:pt x="21600" y="19581"/>
                    <a:pt x="21600" y="1990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2" name="Shape">
              <a:extLst>
                <a:ext uri="{FF2B5EF4-FFF2-40B4-BE49-F238E27FC236}">
                  <a16:creationId xmlns:a16="http://schemas.microsoft.com/office/drawing/2014/main" id="{5CCB08DB-78B6-4677-89E4-C893C9B0AD2D}"/>
                </a:ext>
              </a:extLst>
            </p:cNvPr>
            <p:cNvSpPr/>
            <p:nvPr/>
          </p:nvSpPr>
          <p:spPr>
            <a:xfrm>
              <a:off x="9664699" y="7277100"/>
              <a:ext cx="124334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0"/>
                  </a:moveTo>
                  <a:cubicBezTo>
                    <a:pt x="21600" y="2108"/>
                    <a:pt x="21578" y="2393"/>
                    <a:pt x="21556" y="2610"/>
                  </a:cubicBezTo>
                  <a:cubicBezTo>
                    <a:pt x="21534" y="2828"/>
                    <a:pt x="21468" y="3028"/>
                    <a:pt x="21401" y="3162"/>
                  </a:cubicBezTo>
                  <a:cubicBezTo>
                    <a:pt x="21335" y="3296"/>
                    <a:pt x="21247" y="3396"/>
                    <a:pt x="21137" y="3463"/>
                  </a:cubicBezTo>
                  <a:cubicBezTo>
                    <a:pt x="21026" y="3530"/>
                    <a:pt x="20916" y="3564"/>
                    <a:pt x="20784" y="3564"/>
                  </a:cubicBezTo>
                  <a:lnTo>
                    <a:pt x="13679" y="3564"/>
                  </a:lnTo>
                  <a:lnTo>
                    <a:pt x="13679" y="20897"/>
                  </a:lnTo>
                  <a:cubicBezTo>
                    <a:pt x="13679" y="21014"/>
                    <a:pt x="13635" y="21115"/>
                    <a:pt x="13547" y="21198"/>
                  </a:cubicBezTo>
                  <a:cubicBezTo>
                    <a:pt x="13459" y="21282"/>
                    <a:pt x="13304" y="21366"/>
                    <a:pt x="13084" y="21416"/>
                  </a:cubicBezTo>
                  <a:cubicBezTo>
                    <a:pt x="12863" y="21466"/>
                    <a:pt x="12576" y="21516"/>
                    <a:pt x="12201" y="21550"/>
                  </a:cubicBezTo>
                  <a:cubicBezTo>
                    <a:pt x="11826" y="21583"/>
                    <a:pt x="11363" y="21600"/>
                    <a:pt x="10811" y="21600"/>
                  </a:cubicBezTo>
                  <a:cubicBezTo>
                    <a:pt x="10259" y="21600"/>
                    <a:pt x="9796" y="21583"/>
                    <a:pt x="9421" y="21550"/>
                  </a:cubicBezTo>
                  <a:cubicBezTo>
                    <a:pt x="9046" y="21516"/>
                    <a:pt x="8759" y="21466"/>
                    <a:pt x="8538" y="21416"/>
                  </a:cubicBezTo>
                  <a:cubicBezTo>
                    <a:pt x="8318" y="21366"/>
                    <a:pt x="8163" y="21282"/>
                    <a:pt x="8075" y="21198"/>
                  </a:cubicBezTo>
                  <a:cubicBezTo>
                    <a:pt x="7987" y="21115"/>
                    <a:pt x="7943" y="21014"/>
                    <a:pt x="7943" y="20897"/>
                  </a:cubicBezTo>
                  <a:lnTo>
                    <a:pt x="7943" y="3564"/>
                  </a:lnTo>
                  <a:lnTo>
                    <a:pt x="838" y="3564"/>
                  </a:lnTo>
                  <a:cubicBezTo>
                    <a:pt x="684" y="3564"/>
                    <a:pt x="574" y="3530"/>
                    <a:pt x="463" y="3463"/>
                  </a:cubicBezTo>
                  <a:cubicBezTo>
                    <a:pt x="353" y="3396"/>
                    <a:pt x="265" y="3296"/>
                    <a:pt x="199" y="3162"/>
                  </a:cubicBezTo>
                  <a:cubicBezTo>
                    <a:pt x="132" y="3028"/>
                    <a:pt x="66" y="2844"/>
                    <a:pt x="44" y="2610"/>
                  </a:cubicBezTo>
                  <a:cubicBezTo>
                    <a:pt x="22" y="2376"/>
                    <a:pt x="0" y="2108"/>
                    <a:pt x="0" y="1790"/>
                  </a:cubicBezTo>
                  <a:cubicBezTo>
                    <a:pt x="0" y="1456"/>
                    <a:pt x="22" y="1171"/>
                    <a:pt x="44" y="937"/>
                  </a:cubicBezTo>
                  <a:cubicBezTo>
                    <a:pt x="88" y="703"/>
                    <a:pt x="132" y="519"/>
                    <a:pt x="199" y="385"/>
                  </a:cubicBezTo>
                  <a:cubicBezTo>
                    <a:pt x="265" y="251"/>
                    <a:pt x="353" y="151"/>
                    <a:pt x="463" y="84"/>
                  </a:cubicBezTo>
                  <a:cubicBezTo>
                    <a:pt x="574" y="17"/>
                    <a:pt x="684" y="0"/>
                    <a:pt x="838" y="0"/>
                  </a:cubicBezTo>
                  <a:lnTo>
                    <a:pt x="20828" y="0"/>
                  </a:lnTo>
                  <a:cubicBezTo>
                    <a:pt x="20960" y="0"/>
                    <a:pt x="21070" y="33"/>
                    <a:pt x="21181" y="84"/>
                  </a:cubicBezTo>
                  <a:cubicBezTo>
                    <a:pt x="21291" y="151"/>
                    <a:pt x="21379" y="251"/>
                    <a:pt x="21445" y="385"/>
                  </a:cubicBezTo>
                  <a:cubicBezTo>
                    <a:pt x="21512" y="519"/>
                    <a:pt x="21578" y="703"/>
                    <a:pt x="21600" y="937"/>
                  </a:cubicBezTo>
                  <a:cubicBezTo>
                    <a:pt x="21578" y="1188"/>
                    <a:pt x="21600" y="1472"/>
                    <a:pt x="21600" y="179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3" name="Shape">
              <a:extLst>
                <a:ext uri="{FF2B5EF4-FFF2-40B4-BE49-F238E27FC236}">
                  <a16:creationId xmlns:a16="http://schemas.microsoft.com/office/drawing/2014/main" id="{3BF8F83D-231C-49EF-955C-027AE55F6D19}"/>
                </a:ext>
              </a:extLst>
            </p:cNvPr>
            <p:cNvSpPr/>
            <p:nvPr/>
          </p:nvSpPr>
          <p:spPr>
            <a:xfrm>
              <a:off x="9791699" y="7277099"/>
              <a:ext cx="222673" cy="1648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extrusionOk="0">
                  <a:moveTo>
                    <a:pt x="17836" y="20402"/>
                  </a:moveTo>
                  <a:cubicBezTo>
                    <a:pt x="17787" y="20668"/>
                    <a:pt x="17725" y="20884"/>
                    <a:pt x="17639" y="21034"/>
                  </a:cubicBezTo>
                  <a:cubicBezTo>
                    <a:pt x="17553" y="21201"/>
                    <a:pt x="17430" y="21317"/>
                    <a:pt x="17258" y="21400"/>
                  </a:cubicBezTo>
                  <a:cubicBezTo>
                    <a:pt x="17086" y="21483"/>
                    <a:pt x="16864" y="21533"/>
                    <a:pt x="16593" y="21567"/>
                  </a:cubicBezTo>
                  <a:cubicBezTo>
                    <a:pt x="16323" y="21600"/>
                    <a:pt x="15978" y="21600"/>
                    <a:pt x="15572" y="21600"/>
                  </a:cubicBezTo>
                  <a:cubicBezTo>
                    <a:pt x="15104" y="21600"/>
                    <a:pt x="14735" y="21583"/>
                    <a:pt x="14452" y="21567"/>
                  </a:cubicBezTo>
                  <a:cubicBezTo>
                    <a:pt x="14169" y="21533"/>
                    <a:pt x="13947" y="21483"/>
                    <a:pt x="13787" y="21400"/>
                  </a:cubicBezTo>
                  <a:cubicBezTo>
                    <a:pt x="13627" y="21317"/>
                    <a:pt x="13504" y="21201"/>
                    <a:pt x="13430" y="21034"/>
                  </a:cubicBezTo>
                  <a:cubicBezTo>
                    <a:pt x="13356" y="20868"/>
                    <a:pt x="13295" y="20668"/>
                    <a:pt x="13258" y="20402"/>
                  </a:cubicBezTo>
                  <a:lnTo>
                    <a:pt x="10722" y="6840"/>
                  </a:lnTo>
                  <a:lnTo>
                    <a:pt x="10698" y="6840"/>
                  </a:lnTo>
                  <a:lnTo>
                    <a:pt x="8298" y="20402"/>
                  </a:lnTo>
                  <a:cubicBezTo>
                    <a:pt x="8261" y="20652"/>
                    <a:pt x="8199" y="20868"/>
                    <a:pt x="8125" y="21018"/>
                  </a:cubicBezTo>
                  <a:cubicBezTo>
                    <a:pt x="8052" y="21167"/>
                    <a:pt x="7941" y="21300"/>
                    <a:pt x="7781" y="21384"/>
                  </a:cubicBezTo>
                  <a:cubicBezTo>
                    <a:pt x="7621" y="21467"/>
                    <a:pt x="7412" y="21533"/>
                    <a:pt x="7128" y="21550"/>
                  </a:cubicBezTo>
                  <a:cubicBezTo>
                    <a:pt x="6858" y="21583"/>
                    <a:pt x="6488" y="21583"/>
                    <a:pt x="6045" y="21583"/>
                  </a:cubicBezTo>
                  <a:cubicBezTo>
                    <a:pt x="5578" y="21583"/>
                    <a:pt x="5196" y="21567"/>
                    <a:pt x="4913" y="21550"/>
                  </a:cubicBezTo>
                  <a:cubicBezTo>
                    <a:pt x="4630" y="21517"/>
                    <a:pt x="4408" y="21467"/>
                    <a:pt x="4248" y="21384"/>
                  </a:cubicBezTo>
                  <a:cubicBezTo>
                    <a:pt x="4088" y="21300"/>
                    <a:pt x="3965" y="21184"/>
                    <a:pt x="3892" y="21018"/>
                  </a:cubicBezTo>
                  <a:cubicBezTo>
                    <a:pt x="3818" y="20851"/>
                    <a:pt x="3756" y="20652"/>
                    <a:pt x="3707" y="20385"/>
                  </a:cubicBezTo>
                  <a:lnTo>
                    <a:pt x="125" y="1731"/>
                  </a:lnTo>
                  <a:cubicBezTo>
                    <a:pt x="52" y="1331"/>
                    <a:pt x="15" y="1032"/>
                    <a:pt x="2" y="799"/>
                  </a:cubicBezTo>
                  <a:cubicBezTo>
                    <a:pt x="-10" y="583"/>
                    <a:pt x="39" y="400"/>
                    <a:pt x="138" y="283"/>
                  </a:cubicBezTo>
                  <a:cubicBezTo>
                    <a:pt x="236" y="167"/>
                    <a:pt x="408" y="83"/>
                    <a:pt x="642" y="67"/>
                  </a:cubicBezTo>
                  <a:cubicBezTo>
                    <a:pt x="876" y="33"/>
                    <a:pt x="1196" y="17"/>
                    <a:pt x="1615" y="17"/>
                  </a:cubicBezTo>
                  <a:cubicBezTo>
                    <a:pt x="1996" y="17"/>
                    <a:pt x="2304" y="17"/>
                    <a:pt x="2525" y="50"/>
                  </a:cubicBezTo>
                  <a:cubicBezTo>
                    <a:pt x="2747" y="67"/>
                    <a:pt x="2919" y="100"/>
                    <a:pt x="3030" y="167"/>
                  </a:cubicBezTo>
                  <a:cubicBezTo>
                    <a:pt x="3141" y="233"/>
                    <a:pt x="3227" y="316"/>
                    <a:pt x="3264" y="433"/>
                  </a:cubicBezTo>
                  <a:cubicBezTo>
                    <a:pt x="3301" y="549"/>
                    <a:pt x="3338" y="716"/>
                    <a:pt x="3362" y="915"/>
                  </a:cubicBezTo>
                  <a:lnTo>
                    <a:pt x="6132" y="17290"/>
                  </a:lnTo>
                  <a:lnTo>
                    <a:pt x="6144" y="17290"/>
                  </a:lnTo>
                  <a:lnTo>
                    <a:pt x="9024" y="1032"/>
                  </a:lnTo>
                  <a:cubicBezTo>
                    <a:pt x="9061" y="815"/>
                    <a:pt x="9098" y="649"/>
                    <a:pt x="9147" y="516"/>
                  </a:cubicBezTo>
                  <a:cubicBezTo>
                    <a:pt x="9196" y="383"/>
                    <a:pt x="9295" y="283"/>
                    <a:pt x="9418" y="216"/>
                  </a:cubicBezTo>
                  <a:cubicBezTo>
                    <a:pt x="9541" y="150"/>
                    <a:pt x="9713" y="100"/>
                    <a:pt x="9935" y="67"/>
                  </a:cubicBezTo>
                  <a:cubicBezTo>
                    <a:pt x="10156" y="33"/>
                    <a:pt x="10452" y="17"/>
                    <a:pt x="10821" y="17"/>
                  </a:cubicBezTo>
                  <a:cubicBezTo>
                    <a:pt x="11215" y="17"/>
                    <a:pt x="11522" y="33"/>
                    <a:pt x="11756" y="50"/>
                  </a:cubicBezTo>
                  <a:cubicBezTo>
                    <a:pt x="11990" y="67"/>
                    <a:pt x="12162" y="116"/>
                    <a:pt x="12298" y="183"/>
                  </a:cubicBezTo>
                  <a:cubicBezTo>
                    <a:pt x="12421" y="250"/>
                    <a:pt x="12519" y="349"/>
                    <a:pt x="12568" y="483"/>
                  </a:cubicBezTo>
                  <a:cubicBezTo>
                    <a:pt x="12630" y="616"/>
                    <a:pt x="12667" y="799"/>
                    <a:pt x="12704" y="1015"/>
                  </a:cubicBezTo>
                  <a:lnTo>
                    <a:pt x="15682" y="17273"/>
                  </a:lnTo>
                  <a:lnTo>
                    <a:pt x="15707" y="17273"/>
                  </a:lnTo>
                  <a:lnTo>
                    <a:pt x="18476" y="949"/>
                  </a:lnTo>
                  <a:cubicBezTo>
                    <a:pt x="18501" y="766"/>
                    <a:pt x="18538" y="616"/>
                    <a:pt x="18575" y="499"/>
                  </a:cubicBezTo>
                  <a:cubicBezTo>
                    <a:pt x="18612" y="366"/>
                    <a:pt x="18698" y="283"/>
                    <a:pt x="18808" y="200"/>
                  </a:cubicBezTo>
                  <a:cubicBezTo>
                    <a:pt x="18919" y="133"/>
                    <a:pt x="19079" y="83"/>
                    <a:pt x="19301" y="50"/>
                  </a:cubicBezTo>
                  <a:cubicBezTo>
                    <a:pt x="19522" y="17"/>
                    <a:pt x="19805" y="0"/>
                    <a:pt x="20199" y="0"/>
                  </a:cubicBezTo>
                  <a:cubicBezTo>
                    <a:pt x="20556" y="0"/>
                    <a:pt x="20839" y="17"/>
                    <a:pt x="21036" y="50"/>
                  </a:cubicBezTo>
                  <a:cubicBezTo>
                    <a:pt x="21233" y="83"/>
                    <a:pt x="21381" y="150"/>
                    <a:pt x="21467" y="266"/>
                  </a:cubicBezTo>
                  <a:cubicBezTo>
                    <a:pt x="21553" y="383"/>
                    <a:pt x="21590" y="566"/>
                    <a:pt x="21578" y="799"/>
                  </a:cubicBezTo>
                  <a:cubicBezTo>
                    <a:pt x="21566" y="1032"/>
                    <a:pt x="21529" y="1365"/>
                    <a:pt x="21455" y="1764"/>
                  </a:cubicBezTo>
                  <a:lnTo>
                    <a:pt x="17836" y="20402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4" name="Shape">
              <a:extLst>
                <a:ext uri="{FF2B5EF4-FFF2-40B4-BE49-F238E27FC236}">
                  <a16:creationId xmlns:a16="http://schemas.microsoft.com/office/drawing/2014/main" id="{18ED941A-31F8-4AC2-9EAB-86FBCAEC9871}"/>
                </a:ext>
              </a:extLst>
            </p:cNvPr>
            <p:cNvSpPr/>
            <p:nvPr/>
          </p:nvSpPr>
          <p:spPr>
            <a:xfrm>
              <a:off x="10032999" y="7277100"/>
              <a:ext cx="154561" cy="169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73"/>
                  </a:moveTo>
                  <a:cubicBezTo>
                    <a:pt x="21600" y="12308"/>
                    <a:pt x="21369" y="13849"/>
                    <a:pt x="20890" y="15211"/>
                  </a:cubicBezTo>
                  <a:cubicBezTo>
                    <a:pt x="20429" y="16573"/>
                    <a:pt x="19719" y="17724"/>
                    <a:pt x="18796" y="18681"/>
                  </a:cubicBezTo>
                  <a:cubicBezTo>
                    <a:pt x="17873" y="19638"/>
                    <a:pt x="16719" y="20351"/>
                    <a:pt x="15352" y="20854"/>
                  </a:cubicBezTo>
                  <a:cubicBezTo>
                    <a:pt x="13986" y="21357"/>
                    <a:pt x="12406" y="21600"/>
                    <a:pt x="10596" y="21600"/>
                  </a:cubicBezTo>
                  <a:cubicBezTo>
                    <a:pt x="8821" y="21600"/>
                    <a:pt x="7277" y="21389"/>
                    <a:pt x="5946" y="20968"/>
                  </a:cubicBezTo>
                  <a:cubicBezTo>
                    <a:pt x="4615" y="20546"/>
                    <a:pt x="3514" y="19897"/>
                    <a:pt x="2645" y="19022"/>
                  </a:cubicBezTo>
                  <a:cubicBezTo>
                    <a:pt x="1757" y="18146"/>
                    <a:pt x="1100" y="17043"/>
                    <a:pt x="657" y="15697"/>
                  </a:cubicBezTo>
                  <a:cubicBezTo>
                    <a:pt x="213" y="14351"/>
                    <a:pt x="0" y="12762"/>
                    <a:pt x="0" y="10930"/>
                  </a:cubicBezTo>
                  <a:cubicBezTo>
                    <a:pt x="0" y="9243"/>
                    <a:pt x="231" y="7719"/>
                    <a:pt x="710" y="6373"/>
                  </a:cubicBezTo>
                  <a:cubicBezTo>
                    <a:pt x="1189" y="5027"/>
                    <a:pt x="1881" y="3876"/>
                    <a:pt x="2804" y="2935"/>
                  </a:cubicBezTo>
                  <a:cubicBezTo>
                    <a:pt x="3727" y="1995"/>
                    <a:pt x="4881" y="1265"/>
                    <a:pt x="6248" y="762"/>
                  </a:cubicBezTo>
                  <a:cubicBezTo>
                    <a:pt x="7614" y="259"/>
                    <a:pt x="9212" y="0"/>
                    <a:pt x="11022" y="0"/>
                  </a:cubicBezTo>
                  <a:cubicBezTo>
                    <a:pt x="12743" y="0"/>
                    <a:pt x="14270" y="211"/>
                    <a:pt x="15601" y="632"/>
                  </a:cubicBezTo>
                  <a:cubicBezTo>
                    <a:pt x="16932" y="1054"/>
                    <a:pt x="18033" y="1703"/>
                    <a:pt x="18920" y="2562"/>
                  </a:cubicBezTo>
                  <a:cubicBezTo>
                    <a:pt x="19807" y="3438"/>
                    <a:pt x="20482" y="4524"/>
                    <a:pt x="20926" y="5854"/>
                  </a:cubicBezTo>
                  <a:cubicBezTo>
                    <a:pt x="21387" y="7200"/>
                    <a:pt x="21600" y="8773"/>
                    <a:pt x="21600" y="10573"/>
                  </a:cubicBezTo>
                  <a:close/>
                  <a:moveTo>
                    <a:pt x="16737" y="10800"/>
                  </a:moveTo>
                  <a:cubicBezTo>
                    <a:pt x="16737" y="9697"/>
                    <a:pt x="16648" y="8708"/>
                    <a:pt x="16453" y="7816"/>
                  </a:cubicBezTo>
                  <a:cubicBezTo>
                    <a:pt x="16258" y="6924"/>
                    <a:pt x="15938" y="6146"/>
                    <a:pt x="15495" y="5513"/>
                  </a:cubicBezTo>
                  <a:cubicBezTo>
                    <a:pt x="15051" y="4881"/>
                    <a:pt x="14447" y="4378"/>
                    <a:pt x="13684" y="4038"/>
                  </a:cubicBezTo>
                  <a:cubicBezTo>
                    <a:pt x="12921" y="3697"/>
                    <a:pt x="11998" y="3519"/>
                    <a:pt x="10862" y="3519"/>
                  </a:cubicBezTo>
                  <a:cubicBezTo>
                    <a:pt x="9726" y="3519"/>
                    <a:pt x="8768" y="3713"/>
                    <a:pt x="8005" y="4103"/>
                  </a:cubicBezTo>
                  <a:cubicBezTo>
                    <a:pt x="7241" y="4492"/>
                    <a:pt x="6620" y="5011"/>
                    <a:pt x="6159" y="5676"/>
                  </a:cubicBezTo>
                  <a:cubicBezTo>
                    <a:pt x="5680" y="6324"/>
                    <a:pt x="5360" y="7103"/>
                    <a:pt x="5165" y="7978"/>
                  </a:cubicBezTo>
                  <a:cubicBezTo>
                    <a:pt x="4970" y="8854"/>
                    <a:pt x="4881" y="9778"/>
                    <a:pt x="4881" y="10751"/>
                  </a:cubicBezTo>
                  <a:cubicBezTo>
                    <a:pt x="4881" y="11886"/>
                    <a:pt x="4970" y="12908"/>
                    <a:pt x="5165" y="13816"/>
                  </a:cubicBezTo>
                  <a:cubicBezTo>
                    <a:pt x="5360" y="14724"/>
                    <a:pt x="5662" y="15503"/>
                    <a:pt x="6123" y="16151"/>
                  </a:cubicBezTo>
                  <a:cubicBezTo>
                    <a:pt x="6567" y="16800"/>
                    <a:pt x="7170" y="17286"/>
                    <a:pt x="7916" y="17627"/>
                  </a:cubicBezTo>
                  <a:cubicBezTo>
                    <a:pt x="8661" y="17967"/>
                    <a:pt x="9620" y="18130"/>
                    <a:pt x="10756" y="18130"/>
                  </a:cubicBezTo>
                  <a:cubicBezTo>
                    <a:pt x="11892" y="18130"/>
                    <a:pt x="12850" y="17935"/>
                    <a:pt x="13613" y="17546"/>
                  </a:cubicBezTo>
                  <a:cubicBezTo>
                    <a:pt x="14376" y="17157"/>
                    <a:pt x="14998" y="16638"/>
                    <a:pt x="15459" y="15973"/>
                  </a:cubicBezTo>
                  <a:cubicBezTo>
                    <a:pt x="15938" y="15308"/>
                    <a:pt x="16258" y="14530"/>
                    <a:pt x="16453" y="13638"/>
                  </a:cubicBezTo>
                  <a:cubicBezTo>
                    <a:pt x="16648" y="12746"/>
                    <a:pt x="16737" y="11789"/>
                    <a:pt x="16737" y="1080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5" name="Shape">
              <a:extLst>
                <a:ext uri="{FF2B5EF4-FFF2-40B4-BE49-F238E27FC236}">
                  <a16:creationId xmlns:a16="http://schemas.microsoft.com/office/drawing/2014/main" id="{8C52CAA4-DCBC-45D7-A363-693E9627038A}"/>
                </a:ext>
              </a:extLst>
            </p:cNvPr>
            <p:cNvSpPr/>
            <p:nvPr/>
          </p:nvSpPr>
          <p:spPr>
            <a:xfrm>
              <a:off x="10210799" y="7277100"/>
              <a:ext cx="121161" cy="163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31"/>
                  </a:moveTo>
                  <a:cubicBezTo>
                    <a:pt x="21600" y="21048"/>
                    <a:pt x="21577" y="21148"/>
                    <a:pt x="21509" y="21232"/>
                  </a:cubicBezTo>
                  <a:cubicBezTo>
                    <a:pt x="21441" y="21315"/>
                    <a:pt x="21306" y="21382"/>
                    <a:pt x="21079" y="21433"/>
                  </a:cubicBezTo>
                  <a:cubicBezTo>
                    <a:pt x="20853" y="21483"/>
                    <a:pt x="20513" y="21533"/>
                    <a:pt x="20083" y="21550"/>
                  </a:cubicBezTo>
                  <a:cubicBezTo>
                    <a:pt x="19653" y="21567"/>
                    <a:pt x="19064" y="21583"/>
                    <a:pt x="18317" y="21583"/>
                  </a:cubicBezTo>
                  <a:cubicBezTo>
                    <a:pt x="17683" y="21583"/>
                    <a:pt x="17185" y="21567"/>
                    <a:pt x="16800" y="21550"/>
                  </a:cubicBezTo>
                  <a:cubicBezTo>
                    <a:pt x="16415" y="21533"/>
                    <a:pt x="16121" y="21483"/>
                    <a:pt x="15917" y="21416"/>
                  </a:cubicBezTo>
                  <a:cubicBezTo>
                    <a:pt x="15691" y="21349"/>
                    <a:pt x="15555" y="21282"/>
                    <a:pt x="15464" y="21182"/>
                  </a:cubicBezTo>
                  <a:cubicBezTo>
                    <a:pt x="15374" y="21081"/>
                    <a:pt x="15306" y="20981"/>
                    <a:pt x="15238" y="20847"/>
                  </a:cubicBezTo>
                  <a:lnTo>
                    <a:pt x="12634" y="16045"/>
                  </a:lnTo>
                  <a:cubicBezTo>
                    <a:pt x="12317" y="15510"/>
                    <a:pt x="12023" y="15025"/>
                    <a:pt x="11706" y="14606"/>
                  </a:cubicBezTo>
                  <a:cubicBezTo>
                    <a:pt x="11411" y="14188"/>
                    <a:pt x="11072" y="13837"/>
                    <a:pt x="10710" y="13552"/>
                  </a:cubicBezTo>
                  <a:cubicBezTo>
                    <a:pt x="10347" y="13268"/>
                    <a:pt x="9917" y="13050"/>
                    <a:pt x="9442" y="12916"/>
                  </a:cubicBezTo>
                  <a:cubicBezTo>
                    <a:pt x="8966" y="12783"/>
                    <a:pt x="8400" y="12699"/>
                    <a:pt x="7766" y="12699"/>
                  </a:cubicBezTo>
                  <a:lnTo>
                    <a:pt x="5910" y="12699"/>
                  </a:lnTo>
                  <a:lnTo>
                    <a:pt x="5910" y="20897"/>
                  </a:lnTo>
                  <a:cubicBezTo>
                    <a:pt x="5910" y="21014"/>
                    <a:pt x="5864" y="21115"/>
                    <a:pt x="5774" y="21198"/>
                  </a:cubicBezTo>
                  <a:cubicBezTo>
                    <a:pt x="5683" y="21282"/>
                    <a:pt x="5525" y="21366"/>
                    <a:pt x="5298" y="21416"/>
                  </a:cubicBezTo>
                  <a:cubicBezTo>
                    <a:pt x="5072" y="21466"/>
                    <a:pt x="4778" y="21516"/>
                    <a:pt x="4393" y="21550"/>
                  </a:cubicBezTo>
                  <a:cubicBezTo>
                    <a:pt x="4008" y="21583"/>
                    <a:pt x="3532" y="21600"/>
                    <a:pt x="2943" y="21600"/>
                  </a:cubicBezTo>
                  <a:cubicBezTo>
                    <a:pt x="2377" y="21600"/>
                    <a:pt x="1902" y="21583"/>
                    <a:pt x="1517" y="21550"/>
                  </a:cubicBezTo>
                  <a:cubicBezTo>
                    <a:pt x="1132" y="21516"/>
                    <a:pt x="838" y="21466"/>
                    <a:pt x="611" y="21416"/>
                  </a:cubicBezTo>
                  <a:cubicBezTo>
                    <a:pt x="385" y="21366"/>
                    <a:pt x="226" y="21282"/>
                    <a:pt x="136" y="21198"/>
                  </a:cubicBezTo>
                  <a:cubicBezTo>
                    <a:pt x="45" y="21115"/>
                    <a:pt x="0" y="21014"/>
                    <a:pt x="0" y="20897"/>
                  </a:cubicBezTo>
                  <a:lnTo>
                    <a:pt x="0" y="1372"/>
                  </a:lnTo>
                  <a:cubicBezTo>
                    <a:pt x="0" y="887"/>
                    <a:pt x="159" y="535"/>
                    <a:pt x="498" y="318"/>
                  </a:cubicBezTo>
                  <a:cubicBezTo>
                    <a:pt x="838" y="100"/>
                    <a:pt x="1245" y="0"/>
                    <a:pt x="1743" y="0"/>
                  </a:cubicBezTo>
                  <a:lnTo>
                    <a:pt x="9283" y="0"/>
                  </a:lnTo>
                  <a:cubicBezTo>
                    <a:pt x="10053" y="0"/>
                    <a:pt x="10687" y="17"/>
                    <a:pt x="11162" y="33"/>
                  </a:cubicBezTo>
                  <a:cubicBezTo>
                    <a:pt x="11660" y="50"/>
                    <a:pt x="12113" y="84"/>
                    <a:pt x="12521" y="117"/>
                  </a:cubicBezTo>
                  <a:cubicBezTo>
                    <a:pt x="13698" y="234"/>
                    <a:pt x="14739" y="452"/>
                    <a:pt x="15690" y="753"/>
                  </a:cubicBezTo>
                  <a:cubicBezTo>
                    <a:pt x="16641" y="1054"/>
                    <a:pt x="17434" y="1439"/>
                    <a:pt x="18068" y="1924"/>
                  </a:cubicBezTo>
                  <a:cubicBezTo>
                    <a:pt x="18724" y="2409"/>
                    <a:pt x="19222" y="2978"/>
                    <a:pt x="19562" y="3631"/>
                  </a:cubicBezTo>
                  <a:cubicBezTo>
                    <a:pt x="19902" y="4283"/>
                    <a:pt x="20083" y="5053"/>
                    <a:pt x="20083" y="5906"/>
                  </a:cubicBezTo>
                  <a:cubicBezTo>
                    <a:pt x="20083" y="6626"/>
                    <a:pt x="19969" y="7278"/>
                    <a:pt x="19720" y="7880"/>
                  </a:cubicBezTo>
                  <a:cubicBezTo>
                    <a:pt x="19471" y="8466"/>
                    <a:pt x="19109" y="9001"/>
                    <a:pt x="18634" y="9470"/>
                  </a:cubicBezTo>
                  <a:cubicBezTo>
                    <a:pt x="18158" y="9938"/>
                    <a:pt x="17570" y="10340"/>
                    <a:pt x="16868" y="10674"/>
                  </a:cubicBezTo>
                  <a:cubicBezTo>
                    <a:pt x="16166" y="11026"/>
                    <a:pt x="15351" y="11294"/>
                    <a:pt x="14468" y="11511"/>
                  </a:cubicBezTo>
                  <a:cubicBezTo>
                    <a:pt x="14898" y="11662"/>
                    <a:pt x="15305" y="11862"/>
                    <a:pt x="15690" y="12080"/>
                  </a:cubicBezTo>
                  <a:cubicBezTo>
                    <a:pt x="16075" y="12297"/>
                    <a:pt x="16437" y="12565"/>
                    <a:pt x="16777" y="12883"/>
                  </a:cubicBezTo>
                  <a:cubicBezTo>
                    <a:pt x="17117" y="13201"/>
                    <a:pt x="17434" y="13552"/>
                    <a:pt x="17728" y="13971"/>
                  </a:cubicBezTo>
                  <a:cubicBezTo>
                    <a:pt x="18022" y="14372"/>
                    <a:pt x="18317" y="14824"/>
                    <a:pt x="18611" y="15343"/>
                  </a:cubicBezTo>
                  <a:lnTo>
                    <a:pt x="21056" y="19576"/>
                  </a:lnTo>
                  <a:cubicBezTo>
                    <a:pt x="21283" y="19994"/>
                    <a:pt x="21441" y="20312"/>
                    <a:pt x="21509" y="20496"/>
                  </a:cubicBezTo>
                  <a:cubicBezTo>
                    <a:pt x="21555" y="20663"/>
                    <a:pt x="21600" y="20814"/>
                    <a:pt x="21600" y="20931"/>
                  </a:cubicBezTo>
                  <a:close/>
                  <a:moveTo>
                    <a:pt x="13970" y="6341"/>
                  </a:moveTo>
                  <a:cubicBezTo>
                    <a:pt x="13970" y="5638"/>
                    <a:pt x="13744" y="5036"/>
                    <a:pt x="13313" y="4551"/>
                  </a:cubicBezTo>
                  <a:cubicBezTo>
                    <a:pt x="12883" y="4066"/>
                    <a:pt x="12159" y="3714"/>
                    <a:pt x="11185" y="3514"/>
                  </a:cubicBezTo>
                  <a:cubicBezTo>
                    <a:pt x="10891" y="3463"/>
                    <a:pt x="10551" y="3413"/>
                    <a:pt x="10166" y="3380"/>
                  </a:cubicBezTo>
                  <a:cubicBezTo>
                    <a:pt x="9781" y="3346"/>
                    <a:pt x="9260" y="3329"/>
                    <a:pt x="8581" y="3329"/>
                  </a:cubicBezTo>
                  <a:lnTo>
                    <a:pt x="5910" y="3329"/>
                  </a:lnTo>
                  <a:lnTo>
                    <a:pt x="5910" y="9436"/>
                  </a:lnTo>
                  <a:lnTo>
                    <a:pt x="8921" y="9436"/>
                  </a:lnTo>
                  <a:cubicBezTo>
                    <a:pt x="9759" y="9436"/>
                    <a:pt x="10506" y="9370"/>
                    <a:pt x="11117" y="9219"/>
                  </a:cubicBezTo>
                  <a:cubicBezTo>
                    <a:pt x="11751" y="9068"/>
                    <a:pt x="12272" y="8868"/>
                    <a:pt x="12702" y="8583"/>
                  </a:cubicBezTo>
                  <a:cubicBezTo>
                    <a:pt x="13132" y="8315"/>
                    <a:pt x="13427" y="7981"/>
                    <a:pt x="13653" y="7613"/>
                  </a:cubicBezTo>
                  <a:cubicBezTo>
                    <a:pt x="13857" y="7228"/>
                    <a:pt x="13970" y="6793"/>
                    <a:pt x="13970" y="634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6" name="Shape">
              <a:extLst>
                <a:ext uri="{FF2B5EF4-FFF2-40B4-BE49-F238E27FC236}">
                  <a16:creationId xmlns:a16="http://schemas.microsoft.com/office/drawing/2014/main" id="{25EDE890-280D-45DB-B166-69B054B56A64}"/>
                </a:ext>
              </a:extLst>
            </p:cNvPr>
            <p:cNvSpPr/>
            <p:nvPr/>
          </p:nvSpPr>
          <p:spPr>
            <a:xfrm>
              <a:off x="10363200" y="7277100"/>
              <a:ext cx="119128" cy="16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67"/>
                  </a:moveTo>
                  <a:cubicBezTo>
                    <a:pt x="21600" y="20984"/>
                    <a:pt x="21554" y="21100"/>
                    <a:pt x="21485" y="21184"/>
                  </a:cubicBezTo>
                  <a:cubicBezTo>
                    <a:pt x="21393" y="21283"/>
                    <a:pt x="21232" y="21350"/>
                    <a:pt x="21001" y="21417"/>
                  </a:cubicBezTo>
                  <a:cubicBezTo>
                    <a:pt x="20771" y="21483"/>
                    <a:pt x="20449" y="21517"/>
                    <a:pt x="20034" y="21550"/>
                  </a:cubicBezTo>
                  <a:cubicBezTo>
                    <a:pt x="19620" y="21583"/>
                    <a:pt x="19113" y="21600"/>
                    <a:pt x="18468" y="21600"/>
                  </a:cubicBezTo>
                  <a:cubicBezTo>
                    <a:pt x="17478" y="21600"/>
                    <a:pt x="16764" y="21567"/>
                    <a:pt x="16327" y="21517"/>
                  </a:cubicBezTo>
                  <a:cubicBezTo>
                    <a:pt x="15889" y="21467"/>
                    <a:pt x="15590" y="21383"/>
                    <a:pt x="15383" y="21267"/>
                  </a:cubicBezTo>
                  <a:cubicBezTo>
                    <a:pt x="15198" y="21150"/>
                    <a:pt x="15037" y="21017"/>
                    <a:pt x="14945" y="20867"/>
                  </a:cubicBezTo>
                  <a:lnTo>
                    <a:pt x="6010" y="10709"/>
                  </a:lnTo>
                  <a:lnTo>
                    <a:pt x="6010" y="20867"/>
                  </a:lnTo>
                  <a:cubicBezTo>
                    <a:pt x="6010" y="20984"/>
                    <a:pt x="5964" y="21100"/>
                    <a:pt x="5872" y="21184"/>
                  </a:cubicBezTo>
                  <a:cubicBezTo>
                    <a:pt x="5780" y="21267"/>
                    <a:pt x="5619" y="21350"/>
                    <a:pt x="5389" y="21400"/>
                  </a:cubicBezTo>
                  <a:cubicBezTo>
                    <a:pt x="5158" y="21467"/>
                    <a:pt x="4859" y="21500"/>
                    <a:pt x="4467" y="21533"/>
                  </a:cubicBezTo>
                  <a:cubicBezTo>
                    <a:pt x="4076" y="21567"/>
                    <a:pt x="3592" y="21583"/>
                    <a:pt x="2994" y="21583"/>
                  </a:cubicBezTo>
                  <a:cubicBezTo>
                    <a:pt x="2418" y="21583"/>
                    <a:pt x="1934" y="21567"/>
                    <a:pt x="1543" y="21533"/>
                  </a:cubicBezTo>
                  <a:cubicBezTo>
                    <a:pt x="1152" y="21500"/>
                    <a:pt x="852" y="21450"/>
                    <a:pt x="622" y="21400"/>
                  </a:cubicBezTo>
                  <a:cubicBezTo>
                    <a:pt x="392" y="21334"/>
                    <a:pt x="230" y="21267"/>
                    <a:pt x="138" y="21184"/>
                  </a:cubicBezTo>
                  <a:cubicBezTo>
                    <a:pt x="46" y="21100"/>
                    <a:pt x="0" y="20984"/>
                    <a:pt x="0" y="20867"/>
                  </a:cubicBezTo>
                  <a:lnTo>
                    <a:pt x="0" y="716"/>
                  </a:lnTo>
                  <a:cubicBezTo>
                    <a:pt x="0" y="600"/>
                    <a:pt x="46" y="483"/>
                    <a:pt x="138" y="400"/>
                  </a:cubicBezTo>
                  <a:cubicBezTo>
                    <a:pt x="230" y="317"/>
                    <a:pt x="391" y="233"/>
                    <a:pt x="622" y="183"/>
                  </a:cubicBezTo>
                  <a:cubicBezTo>
                    <a:pt x="852" y="133"/>
                    <a:pt x="1151" y="83"/>
                    <a:pt x="1543" y="50"/>
                  </a:cubicBezTo>
                  <a:cubicBezTo>
                    <a:pt x="1935" y="17"/>
                    <a:pt x="2418" y="0"/>
                    <a:pt x="2994" y="0"/>
                  </a:cubicBezTo>
                  <a:cubicBezTo>
                    <a:pt x="3592" y="0"/>
                    <a:pt x="4076" y="17"/>
                    <a:pt x="4467" y="50"/>
                  </a:cubicBezTo>
                  <a:cubicBezTo>
                    <a:pt x="4859" y="83"/>
                    <a:pt x="5158" y="133"/>
                    <a:pt x="5389" y="183"/>
                  </a:cubicBezTo>
                  <a:cubicBezTo>
                    <a:pt x="5619" y="233"/>
                    <a:pt x="5780" y="317"/>
                    <a:pt x="5872" y="400"/>
                  </a:cubicBezTo>
                  <a:cubicBezTo>
                    <a:pt x="5964" y="483"/>
                    <a:pt x="6010" y="600"/>
                    <a:pt x="6010" y="716"/>
                  </a:cubicBezTo>
                  <a:lnTo>
                    <a:pt x="6010" y="9826"/>
                  </a:lnTo>
                  <a:lnTo>
                    <a:pt x="14669" y="733"/>
                  </a:lnTo>
                  <a:cubicBezTo>
                    <a:pt x="14784" y="583"/>
                    <a:pt x="14899" y="466"/>
                    <a:pt x="15060" y="383"/>
                  </a:cubicBezTo>
                  <a:cubicBezTo>
                    <a:pt x="15221" y="283"/>
                    <a:pt x="15406" y="217"/>
                    <a:pt x="15659" y="166"/>
                  </a:cubicBezTo>
                  <a:cubicBezTo>
                    <a:pt x="15912" y="116"/>
                    <a:pt x="16212" y="67"/>
                    <a:pt x="16603" y="50"/>
                  </a:cubicBezTo>
                  <a:cubicBezTo>
                    <a:pt x="16994" y="33"/>
                    <a:pt x="17478" y="17"/>
                    <a:pt x="18077" y="17"/>
                  </a:cubicBezTo>
                  <a:cubicBezTo>
                    <a:pt x="18676" y="17"/>
                    <a:pt x="19182" y="33"/>
                    <a:pt x="19597" y="67"/>
                  </a:cubicBezTo>
                  <a:cubicBezTo>
                    <a:pt x="19988" y="100"/>
                    <a:pt x="20310" y="150"/>
                    <a:pt x="20541" y="200"/>
                  </a:cubicBezTo>
                  <a:cubicBezTo>
                    <a:pt x="20771" y="266"/>
                    <a:pt x="20932" y="333"/>
                    <a:pt x="21024" y="416"/>
                  </a:cubicBezTo>
                  <a:cubicBezTo>
                    <a:pt x="21116" y="500"/>
                    <a:pt x="21162" y="600"/>
                    <a:pt x="21162" y="716"/>
                  </a:cubicBezTo>
                  <a:cubicBezTo>
                    <a:pt x="21162" y="899"/>
                    <a:pt x="21093" y="1099"/>
                    <a:pt x="20955" y="1299"/>
                  </a:cubicBezTo>
                  <a:cubicBezTo>
                    <a:pt x="20817" y="1499"/>
                    <a:pt x="20564" y="1815"/>
                    <a:pt x="20172" y="2248"/>
                  </a:cubicBezTo>
                  <a:lnTo>
                    <a:pt x="12043" y="9942"/>
                  </a:lnTo>
                  <a:lnTo>
                    <a:pt x="20886" y="19618"/>
                  </a:lnTo>
                  <a:cubicBezTo>
                    <a:pt x="21231" y="20068"/>
                    <a:pt x="21416" y="20367"/>
                    <a:pt x="21485" y="20517"/>
                  </a:cubicBezTo>
                  <a:cubicBezTo>
                    <a:pt x="21554" y="20651"/>
                    <a:pt x="21600" y="20767"/>
                    <a:pt x="21600" y="208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7" name="Shape">
              <a:extLst>
                <a:ext uri="{FF2B5EF4-FFF2-40B4-BE49-F238E27FC236}">
                  <a16:creationId xmlns:a16="http://schemas.microsoft.com/office/drawing/2014/main" id="{BF23BCE8-A2EA-467D-BFC5-3CED699E0B33}"/>
                </a:ext>
              </a:extLst>
            </p:cNvPr>
            <p:cNvSpPr/>
            <p:nvPr/>
          </p:nvSpPr>
          <p:spPr>
            <a:xfrm>
              <a:off x="10845800" y="7200899"/>
              <a:ext cx="128810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4" h="21600" extrusionOk="0">
                  <a:moveTo>
                    <a:pt x="17855" y="20390"/>
                  </a:moveTo>
                  <a:cubicBezTo>
                    <a:pt x="17812" y="20650"/>
                    <a:pt x="17748" y="20880"/>
                    <a:pt x="17642" y="21024"/>
                  </a:cubicBezTo>
                  <a:cubicBezTo>
                    <a:pt x="17557" y="21197"/>
                    <a:pt x="17429" y="21312"/>
                    <a:pt x="17259" y="21398"/>
                  </a:cubicBezTo>
                  <a:cubicBezTo>
                    <a:pt x="17089" y="21485"/>
                    <a:pt x="16876" y="21542"/>
                    <a:pt x="16599" y="21571"/>
                  </a:cubicBezTo>
                  <a:cubicBezTo>
                    <a:pt x="16323" y="21600"/>
                    <a:pt x="15982" y="21600"/>
                    <a:pt x="15578" y="21600"/>
                  </a:cubicBezTo>
                  <a:cubicBezTo>
                    <a:pt x="15110" y="21600"/>
                    <a:pt x="14748" y="21600"/>
                    <a:pt x="14450" y="21571"/>
                  </a:cubicBezTo>
                  <a:cubicBezTo>
                    <a:pt x="14173" y="21542"/>
                    <a:pt x="13939" y="21485"/>
                    <a:pt x="13790" y="21398"/>
                  </a:cubicBezTo>
                  <a:cubicBezTo>
                    <a:pt x="13620" y="21312"/>
                    <a:pt x="13514" y="21197"/>
                    <a:pt x="13428" y="21024"/>
                  </a:cubicBezTo>
                  <a:cubicBezTo>
                    <a:pt x="13365" y="20880"/>
                    <a:pt x="13301" y="20650"/>
                    <a:pt x="13258" y="20390"/>
                  </a:cubicBezTo>
                  <a:lnTo>
                    <a:pt x="10726" y="6826"/>
                  </a:lnTo>
                  <a:lnTo>
                    <a:pt x="10704" y="6826"/>
                  </a:lnTo>
                  <a:lnTo>
                    <a:pt x="8300" y="20390"/>
                  </a:lnTo>
                  <a:cubicBezTo>
                    <a:pt x="8257" y="20650"/>
                    <a:pt x="8193" y="20851"/>
                    <a:pt x="8129" y="21024"/>
                  </a:cubicBezTo>
                  <a:cubicBezTo>
                    <a:pt x="8065" y="21168"/>
                    <a:pt x="7938" y="21312"/>
                    <a:pt x="7789" y="21398"/>
                  </a:cubicBezTo>
                  <a:cubicBezTo>
                    <a:pt x="7640" y="21485"/>
                    <a:pt x="7406" y="21542"/>
                    <a:pt x="7151" y="21571"/>
                  </a:cubicBezTo>
                  <a:cubicBezTo>
                    <a:pt x="6874" y="21600"/>
                    <a:pt x="6512" y="21600"/>
                    <a:pt x="6065" y="21600"/>
                  </a:cubicBezTo>
                  <a:cubicBezTo>
                    <a:pt x="5597" y="21600"/>
                    <a:pt x="5214" y="21600"/>
                    <a:pt x="4937" y="21571"/>
                  </a:cubicBezTo>
                  <a:cubicBezTo>
                    <a:pt x="4661" y="21542"/>
                    <a:pt x="4426" y="21485"/>
                    <a:pt x="4278" y="21398"/>
                  </a:cubicBezTo>
                  <a:cubicBezTo>
                    <a:pt x="4107" y="21312"/>
                    <a:pt x="4001" y="21197"/>
                    <a:pt x="3916" y="21024"/>
                  </a:cubicBezTo>
                  <a:cubicBezTo>
                    <a:pt x="3852" y="20880"/>
                    <a:pt x="3788" y="20650"/>
                    <a:pt x="3724" y="20390"/>
                  </a:cubicBezTo>
                  <a:lnTo>
                    <a:pt x="128" y="1728"/>
                  </a:lnTo>
                  <a:cubicBezTo>
                    <a:pt x="64" y="1325"/>
                    <a:pt x="21" y="1008"/>
                    <a:pt x="0" y="778"/>
                  </a:cubicBezTo>
                  <a:cubicBezTo>
                    <a:pt x="0" y="547"/>
                    <a:pt x="43" y="374"/>
                    <a:pt x="149" y="259"/>
                  </a:cubicBezTo>
                  <a:cubicBezTo>
                    <a:pt x="255" y="144"/>
                    <a:pt x="426" y="58"/>
                    <a:pt x="660" y="29"/>
                  </a:cubicBezTo>
                  <a:cubicBezTo>
                    <a:pt x="894" y="0"/>
                    <a:pt x="1213" y="0"/>
                    <a:pt x="1639" y="0"/>
                  </a:cubicBezTo>
                  <a:cubicBezTo>
                    <a:pt x="2022" y="0"/>
                    <a:pt x="2320" y="0"/>
                    <a:pt x="2554" y="29"/>
                  </a:cubicBezTo>
                  <a:cubicBezTo>
                    <a:pt x="2788" y="58"/>
                    <a:pt x="2937" y="86"/>
                    <a:pt x="3064" y="144"/>
                  </a:cubicBezTo>
                  <a:cubicBezTo>
                    <a:pt x="3171" y="202"/>
                    <a:pt x="3256" y="288"/>
                    <a:pt x="3299" y="403"/>
                  </a:cubicBezTo>
                  <a:cubicBezTo>
                    <a:pt x="3341" y="519"/>
                    <a:pt x="3362" y="691"/>
                    <a:pt x="3405" y="893"/>
                  </a:cubicBezTo>
                  <a:lnTo>
                    <a:pt x="6171" y="17280"/>
                  </a:lnTo>
                  <a:lnTo>
                    <a:pt x="6193" y="17280"/>
                  </a:lnTo>
                  <a:lnTo>
                    <a:pt x="9066" y="1008"/>
                  </a:lnTo>
                  <a:cubicBezTo>
                    <a:pt x="9108" y="806"/>
                    <a:pt x="9151" y="634"/>
                    <a:pt x="9193" y="490"/>
                  </a:cubicBezTo>
                  <a:cubicBezTo>
                    <a:pt x="9236" y="346"/>
                    <a:pt x="9342" y="259"/>
                    <a:pt x="9470" y="173"/>
                  </a:cubicBezTo>
                  <a:cubicBezTo>
                    <a:pt x="9598" y="86"/>
                    <a:pt x="9768" y="58"/>
                    <a:pt x="9981" y="29"/>
                  </a:cubicBezTo>
                  <a:cubicBezTo>
                    <a:pt x="10193" y="0"/>
                    <a:pt x="10491" y="0"/>
                    <a:pt x="10853" y="0"/>
                  </a:cubicBezTo>
                  <a:cubicBezTo>
                    <a:pt x="11236" y="0"/>
                    <a:pt x="11555" y="0"/>
                    <a:pt x="11789" y="29"/>
                  </a:cubicBezTo>
                  <a:cubicBezTo>
                    <a:pt x="12024" y="58"/>
                    <a:pt x="12194" y="86"/>
                    <a:pt x="12322" y="173"/>
                  </a:cubicBezTo>
                  <a:cubicBezTo>
                    <a:pt x="12449" y="230"/>
                    <a:pt x="12534" y="346"/>
                    <a:pt x="12598" y="490"/>
                  </a:cubicBezTo>
                  <a:cubicBezTo>
                    <a:pt x="12662" y="634"/>
                    <a:pt x="12705" y="806"/>
                    <a:pt x="12726" y="1008"/>
                  </a:cubicBezTo>
                  <a:lnTo>
                    <a:pt x="15705" y="17280"/>
                  </a:lnTo>
                  <a:lnTo>
                    <a:pt x="15727" y="17280"/>
                  </a:lnTo>
                  <a:lnTo>
                    <a:pt x="18493" y="950"/>
                  </a:lnTo>
                  <a:cubicBezTo>
                    <a:pt x="18514" y="778"/>
                    <a:pt x="18557" y="634"/>
                    <a:pt x="18599" y="490"/>
                  </a:cubicBezTo>
                  <a:cubicBezTo>
                    <a:pt x="18642" y="375"/>
                    <a:pt x="18727" y="259"/>
                    <a:pt x="18833" y="202"/>
                  </a:cubicBezTo>
                  <a:cubicBezTo>
                    <a:pt x="18940" y="115"/>
                    <a:pt x="19110" y="87"/>
                    <a:pt x="19323" y="58"/>
                  </a:cubicBezTo>
                  <a:cubicBezTo>
                    <a:pt x="19536" y="29"/>
                    <a:pt x="19834" y="29"/>
                    <a:pt x="20217" y="29"/>
                  </a:cubicBezTo>
                  <a:cubicBezTo>
                    <a:pt x="20578" y="29"/>
                    <a:pt x="20855" y="29"/>
                    <a:pt x="21047" y="58"/>
                  </a:cubicBezTo>
                  <a:cubicBezTo>
                    <a:pt x="21238" y="87"/>
                    <a:pt x="21387" y="173"/>
                    <a:pt x="21472" y="288"/>
                  </a:cubicBezTo>
                  <a:cubicBezTo>
                    <a:pt x="21557" y="403"/>
                    <a:pt x="21600" y="576"/>
                    <a:pt x="21579" y="835"/>
                  </a:cubicBezTo>
                  <a:cubicBezTo>
                    <a:pt x="21557" y="1066"/>
                    <a:pt x="21515" y="1383"/>
                    <a:pt x="21451" y="1815"/>
                  </a:cubicBezTo>
                  <a:lnTo>
                    <a:pt x="17855" y="20390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8" name="Shape">
              <a:extLst>
                <a:ext uri="{FF2B5EF4-FFF2-40B4-BE49-F238E27FC236}">
                  <a16:creationId xmlns:a16="http://schemas.microsoft.com/office/drawing/2014/main" id="{34285217-5086-46C7-BDC0-A267FBF7A386}"/>
                </a:ext>
              </a:extLst>
            </p:cNvPr>
            <p:cNvSpPr/>
            <p:nvPr/>
          </p:nvSpPr>
          <p:spPr>
            <a:xfrm>
              <a:off x="10985500" y="7213600"/>
              <a:ext cx="55754" cy="94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2"/>
                  </a:moveTo>
                  <a:cubicBezTo>
                    <a:pt x="21600" y="20203"/>
                    <a:pt x="21600" y="20465"/>
                    <a:pt x="21551" y="20698"/>
                  </a:cubicBezTo>
                  <a:cubicBezTo>
                    <a:pt x="21501" y="20931"/>
                    <a:pt x="21452" y="21105"/>
                    <a:pt x="21354" y="21222"/>
                  </a:cubicBezTo>
                  <a:cubicBezTo>
                    <a:pt x="21256" y="21338"/>
                    <a:pt x="21157" y="21454"/>
                    <a:pt x="21010" y="21513"/>
                  </a:cubicBezTo>
                  <a:cubicBezTo>
                    <a:pt x="20862" y="21571"/>
                    <a:pt x="20714" y="21600"/>
                    <a:pt x="20567" y="21600"/>
                  </a:cubicBezTo>
                  <a:lnTo>
                    <a:pt x="2214" y="21600"/>
                  </a:lnTo>
                  <a:cubicBezTo>
                    <a:pt x="1575" y="21600"/>
                    <a:pt x="1083" y="21484"/>
                    <a:pt x="640" y="21280"/>
                  </a:cubicBezTo>
                  <a:cubicBezTo>
                    <a:pt x="197" y="21076"/>
                    <a:pt x="0" y="20698"/>
                    <a:pt x="0" y="20232"/>
                  </a:cubicBezTo>
                  <a:lnTo>
                    <a:pt x="0" y="1368"/>
                  </a:lnTo>
                  <a:cubicBezTo>
                    <a:pt x="0" y="873"/>
                    <a:pt x="197" y="524"/>
                    <a:pt x="640" y="320"/>
                  </a:cubicBezTo>
                  <a:cubicBezTo>
                    <a:pt x="1083" y="116"/>
                    <a:pt x="1575" y="0"/>
                    <a:pt x="2214" y="0"/>
                  </a:cubicBezTo>
                  <a:lnTo>
                    <a:pt x="20468" y="0"/>
                  </a:lnTo>
                  <a:cubicBezTo>
                    <a:pt x="20616" y="0"/>
                    <a:pt x="20764" y="29"/>
                    <a:pt x="20911" y="87"/>
                  </a:cubicBezTo>
                  <a:cubicBezTo>
                    <a:pt x="21059" y="146"/>
                    <a:pt x="21157" y="233"/>
                    <a:pt x="21256" y="378"/>
                  </a:cubicBezTo>
                  <a:cubicBezTo>
                    <a:pt x="21354" y="524"/>
                    <a:pt x="21404" y="699"/>
                    <a:pt x="21453" y="902"/>
                  </a:cubicBezTo>
                  <a:cubicBezTo>
                    <a:pt x="21502" y="1106"/>
                    <a:pt x="21502" y="1397"/>
                    <a:pt x="21502" y="1718"/>
                  </a:cubicBezTo>
                  <a:cubicBezTo>
                    <a:pt x="21502" y="2038"/>
                    <a:pt x="21502" y="2300"/>
                    <a:pt x="21453" y="2504"/>
                  </a:cubicBezTo>
                  <a:cubicBezTo>
                    <a:pt x="21403" y="2737"/>
                    <a:pt x="21354" y="2882"/>
                    <a:pt x="21256" y="3028"/>
                  </a:cubicBezTo>
                  <a:cubicBezTo>
                    <a:pt x="21157" y="3173"/>
                    <a:pt x="21059" y="3261"/>
                    <a:pt x="20911" y="3319"/>
                  </a:cubicBezTo>
                  <a:cubicBezTo>
                    <a:pt x="20764" y="3377"/>
                    <a:pt x="20616" y="3406"/>
                    <a:pt x="20468" y="3406"/>
                  </a:cubicBezTo>
                  <a:lnTo>
                    <a:pt x="7430" y="3406"/>
                  </a:lnTo>
                  <a:lnTo>
                    <a:pt x="7430" y="8675"/>
                  </a:lnTo>
                  <a:lnTo>
                    <a:pt x="18500" y="8675"/>
                  </a:lnTo>
                  <a:cubicBezTo>
                    <a:pt x="18648" y="8675"/>
                    <a:pt x="18845" y="8704"/>
                    <a:pt x="18943" y="8763"/>
                  </a:cubicBezTo>
                  <a:cubicBezTo>
                    <a:pt x="19091" y="8821"/>
                    <a:pt x="19189" y="8908"/>
                    <a:pt x="19288" y="9054"/>
                  </a:cubicBezTo>
                  <a:cubicBezTo>
                    <a:pt x="19386" y="9170"/>
                    <a:pt x="19435" y="9345"/>
                    <a:pt x="19484" y="9578"/>
                  </a:cubicBezTo>
                  <a:cubicBezTo>
                    <a:pt x="19534" y="9781"/>
                    <a:pt x="19534" y="10072"/>
                    <a:pt x="19534" y="10364"/>
                  </a:cubicBezTo>
                  <a:cubicBezTo>
                    <a:pt x="19534" y="10684"/>
                    <a:pt x="19534" y="10946"/>
                    <a:pt x="19484" y="11179"/>
                  </a:cubicBezTo>
                  <a:cubicBezTo>
                    <a:pt x="19435" y="11383"/>
                    <a:pt x="19386" y="11557"/>
                    <a:pt x="19288" y="11703"/>
                  </a:cubicBezTo>
                  <a:cubicBezTo>
                    <a:pt x="19189" y="11819"/>
                    <a:pt x="19091" y="11936"/>
                    <a:pt x="18943" y="11965"/>
                  </a:cubicBezTo>
                  <a:cubicBezTo>
                    <a:pt x="18795" y="12023"/>
                    <a:pt x="18648" y="12052"/>
                    <a:pt x="18500" y="12052"/>
                  </a:cubicBezTo>
                  <a:lnTo>
                    <a:pt x="7430" y="12052"/>
                  </a:lnTo>
                  <a:lnTo>
                    <a:pt x="7430" y="18165"/>
                  </a:lnTo>
                  <a:lnTo>
                    <a:pt x="20616" y="18165"/>
                  </a:lnTo>
                  <a:cubicBezTo>
                    <a:pt x="20764" y="18165"/>
                    <a:pt x="20960" y="18195"/>
                    <a:pt x="21059" y="18253"/>
                  </a:cubicBezTo>
                  <a:cubicBezTo>
                    <a:pt x="21157" y="18311"/>
                    <a:pt x="21305" y="18398"/>
                    <a:pt x="21403" y="18544"/>
                  </a:cubicBezTo>
                  <a:cubicBezTo>
                    <a:pt x="21502" y="18689"/>
                    <a:pt x="21551" y="18864"/>
                    <a:pt x="21600" y="19068"/>
                  </a:cubicBezTo>
                  <a:cubicBezTo>
                    <a:pt x="21600" y="19271"/>
                    <a:pt x="21600" y="19562"/>
                    <a:pt x="21600" y="1988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9" name="Shape">
              <a:extLst>
                <a:ext uri="{FF2B5EF4-FFF2-40B4-BE49-F238E27FC236}">
                  <a16:creationId xmlns:a16="http://schemas.microsoft.com/office/drawing/2014/main" id="{38E29552-191D-4960-8DC0-A79ABDB1E142}"/>
                </a:ext>
              </a:extLst>
            </p:cNvPr>
            <p:cNvSpPr/>
            <p:nvPr/>
          </p:nvSpPr>
          <p:spPr>
            <a:xfrm>
              <a:off x="11048999" y="7200900"/>
              <a:ext cx="87012" cy="95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1" h="21600" extrusionOk="0">
                  <a:moveTo>
                    <a:pt x="21234" y="19872"/>
                  </a:moveTo>
                  <a:cubicBezTo>
                    <a:pt x="21360" y="20275"/>
                    <a:pt x="21454" y="20592"/>
                    <a:pt x="21517" y="20822"/>
                  </a:cubicBezTo>
                  <a:cubicBezTo>
                    <a:pt x="21580" y="21053"/>
                    <a:pt x="21517" y="21226"/>
                    <a:pt x="21360" y="21341"/>
                  </a:cubicBezTo>
                  <a:cubicBezTo>
                    <a:pt x="21234" y="21456"/>
                    <a:pt x="20983" y="21542"/>
                    <a:pt x="20668" y="21571"/>
                  </a:cubicBezTo>
                  <a:cubicBezTo>
                    <a:pt x="20322" y="21600"/>
                    <a:pt x="19882" y="21600"/>
                    <a:pt x="19285" y="21600"/>
                  </a:cubicBezTo>
                  <a:cubicBezTo>
                    <a:pt x="18687" y="21600"/>
                    <a:pt x="18184" y="21600"/>
                    <a:pt x="17838" y="21571"/>
                  </a:cubicBezTo>
                  <a:cubicBezTo>
                    <a:pt x="17493" y="21571"/>
                    <a:pt x="17241" y="21514"/>
                    <a:pt x="17052" y="21485"/>
                  </a:cubicBezTo>
                  <a:cubicBezTo>
                    <a:pt x="16864" y="21427"/>
                    <a:pt x="16738" y="21370"/>
                    <a:pt x="16675" y="21283"/>
                  </a:cubicBezTo>
                  <a:cubicBezTo>
                    <a:pt x="16612" y="21197"/>
                    <a:pt x="16549" y="21081"/>
                    <a:pt x="16487" y="20937"/>
                  </a:cubicBezTo>
                  <a:lnTo>
                    <a:pt x="14914" y="16646"/>
                  </a:lnTo>
                  <a:lnTo>
                    <a:pt x="6142" y="16646"/>
                  </a:lnTo>
                  <a:lnTo>
                    <a:pt x="4665" y="20822"/>
                  </a:lnTo>
                  <a:cubicBezTo>
                    <a:pt x="4602" y="20966"/>
                    <a:pt x="4539" y="21110"/>
                    <a:pt x="4476" y="21197"/>
                  </a:cubicBezTo>
                  <a:cubicBezTo>
                    <a:pt x="4413" y="21312"/>
                    <a:pt x="4287" y="21398"/>
                    <a:pt x="4099" y="21456"/>
                  </a:cubicBezTo>
                  <a:cubicBezTo>
                    <a:pt x="3910" y="21514"/>
                    <a:pt x="3690" y="21571"/>
                    <a:pt x="3344" y="21571"/>
                  </a:cubicBezTo>
                  <a:cubicBezTo>
                    <a:pt x="3030" y="21600"/>
                    <a:pt x="2621" y="21600"/>
                    <a:pt x="2087" y="21600"/>
                  </a:cubicBezTo>
                  <a:cubicBezTo>
                    <a:pt x="1521" y="21600"/>
                    <a:pt x="1112" y="21571"/>
                    <a:pt x="798" y="21542"/>
                  </a:cubicBezTo>
                  <a:cubicBezTo>
                    <a:pt x="483" y="21514"/>
                    <a:pt x="263" y="21427"/>
                    <a:pt x="137" y="21312"/>
                  </a:cubicBezTo>
                  <a:cubicBezTo>
                    <a:pt x="11" y="21197"/>
                    <a:pt x="-20" y="20995"/>
                    <a:pt x="11" y="20765"/>
                  </a:cubicBezTo>
                  <a:cubicBezTo>
                    <a:pt x="43" y="20534"/>
                    <a:pt x="137" y="20217"/>
                    <a:pt x="295" y="19843"/>
                  </a:cubicBezTo>
                  <a:lnTo>
                    <a:pt x="7495" y="864"/>
                  </a:lnTo>
                  <a:cubicBezTo>
                    <a:pt x="7557" y="662"/>
                    <a:pt x="7652" y="518"/>
                    <a:pt x="7746" y="403"/>
                  </a:cubicBezTo>
                  <a:cubicBezTo>
                    <a:pt x="7841" y="288"/>
                    <a:pt x="7998" y="202"/>
                    <a:pt x="8218" y="144"/>
                  </a:cubicBezTo>
                  <a:cubicBezTo>
                    <a:pt x="8438" y="86"/>
                    <a:pt x="8721" y="57"/>
                    <a:pt x="9098" y="29"/>
                  </a:cubicBezTo>
                  <a:cubicBezTo>
                    <a:pt x="9476" y="0"/>
                    <a:pt x="9979" y="0"/>
                    <a:pt x="10576" y="0"/>
                  </a:cubicBezTo>
                  <a:cubicBezTo>
                    <a:pt x="11299" y="0"/>
                    <a:pt x="11865" y="0"/>
                    <a:pt x="12274" y="29"/>
                  </a:cubicBezTo>
                  <a:cubicBezTo>
                    <a:pt x="12682" y="58"/>
                    <a:pt x="13028" y="86"/>
                    <a:pt x="13248" y="144"/>
                  </a:cubicBezTo>
                  <a:cubicBezTo>
                    <a:pt x="13468" y="202"/>
                    <a:pt x="13657" y="288"/>
                    <a:pt x="13751" y="403"/>
                  </a:cubicBezTo>
                  <a:cubicBezTo>
                    <a:pt x="13846" y="518"/>
                    <a:pt x="13940" y="691"/>
                    <a:pt x="14003" y="893"/>
                  </a:cubicBezTo>
                  <a:lnTo>
                    <a:pt x="21234" y="19872"/>
                  </a:lnTo>
                  <a:close/>
                  <a:moveTo>
                    <a:pt x="10513" y="4176"/>
                  </a:moveTo>
                  <a:lnTo>
                    <a:pt x="10513" y="4176"/>
                  </a:lnTo>
                  <a:lnTo>
                    <a:pt x="7180" y="13277"/>
                  </a:lnTo>
                  <a:lnTo>
                    <a:pt x="13814" y="13277"/>
                  </a:lnTo>
                  <a:lnTo>
                    <a:pt x="10513" y="4176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0" name="Shape">
              <a:extLst>
                <a:ext uri="{FF2B5EF4-FFF2-40B4-BE49-F238E27FC236}">
                  <a16:creationId xmlns:a16="http://schemas.microsoft.com/office/drawing/2014/main" id="{ED77D47E-5B57-488A-B38D-1A3C0BBCB476}"/>
                </a:ext>
              </a:extLst>
            </p:cNvPr>
            <p:cNvSpPr/>
            <p:nvPr/>
          </p:nvSpPr>
          <p:spPr>
            <a:xfrm>
              <a:off x="11150600" y="7200900"/>
              <a:ext cx="51816" cy="947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6"/>
                  </a:moveTo>
                  <a:cubicBezTo>
                    <a:pt x="21600" y="20123"/>
                    <a:pt x="21600" y="20384"/>
                    <a:pt x="21547" y="20615"/>
                  </a:cubicBezTo>
                  <a:cubicBezTo>
                    <a:pt x="21494" y="20847"/>
                    <a:pt x="21441" y="21021"/>
                    <a:pt x="21335" y="21195"/>
                  </a:cubicBezTo>
                  <a:cubicBezTo>
                    <a:pt x="21229" y="21339"/>
                    <a:pt x="21124" y="21455"/>
                    <a:pt x="20965" y="21513"/>
                  </a:cubicBezTo>
                  <a:cubicBezTo>
                    <a:pt x="20806" y="21571"/>
                    <a:pt x="20647" y="21600"/>
                    <a:pt x="20435" y="21600"/>
                  </a:cubicBezTo>
                  <a:lnTo>
                    <a:pt x="2382" y="21600"/>
                  </a:lnTo>
                  <a:cubicBezTo>
                    <a:pt x="1694" y="21600"/>
                    <a:pt x="1165" y="21484"/>
                    <a:pt x="688" y="21282"/>
                  </a:cubicBezTo>
                  <a:cubicBezTo>
                    <a:pt x="212" y="21079"/>
                    <a:pt x="0" y="20702"/>
                    <a:pt x="0" y="20239"/>
                  </a:cubicBezTo>
                  <a:lnTo>
                    <a:pt x="0" y="695"/>
                  </a:lnTo>
                  <a:cubicBezTo>
                    <a:pt x="0" y="579"/>
                    <a:pt x="53" y="492"/>
                    <a:pt x="212" y="405"/>
                  </a:cubicBezTo>
                  <a:cubicBezTo>
                    <a:pt x="371" y="318"/>
                    <a:pt x="582" y="232"/>
                    <a:pt x="847" y="203"/>
                  </a:cubicBezTo>
                  <a:cubicBezTo>
                    <a:pt x="1165" y="145"/>
                    <a:pt x="1535" y="87"/>
                    <a:pt x="2064" y="58"/>
                  </a:cubicBezTo>
                  <a:cubicBezTo>
                    <a:pt x="2594" y="29"/>
                    <a:pt x="3229" y="0"/>
                    <a:pt x="3970" y="0"/>
                  </a:cubicBezTo>
                  <a:cubicBezTo>
                    <a:pt x="4765" y="0"/>
                    <a:pt x="5400" y="29"/>
                    <a:pt x="5929" y="58"/>
                  </a:cubicBezTo>
                  <a:cubicBezTo>
                    <a:pt x="6458" y="87"/>
                    <a:pt x="6829" y="145"/>
                    <a:pt x="7147" y="203"/>
                  </a:cubicBezTo>
                  <a:cubicBezTo>
                    <a:pt x="7464" y="261"/>
                    <a:pt x="7676" y="318"/>
                    <a:pt x="7782" y="405"/>
                  </a:cubicBezTo>
                  <a:cubicBezTo>
                    <a:pt x="7941" y="492"/>
                    <a:pt x="7994" y="608"/>
                    <a:pt x="7994" y="695"/>
                  </a:cubicBezTo>
                  <a:lnTo>
                    <a:pt x="7994" y="18010"/>
                  </a:lnTo>
                  <a:lnTo>
                    <a:pt x="20382" y="18010"/>
                  </a:lnTo>
                  <a:cubicBezTo>
                    <a:pt x="20594" y="18010"/>
                    <a:pt x="20753" y="18039"/>
                    <a:pt x="20911" y="18097"/>
                  </a:cubicBezTo>
                  <a:cubicBezTo>
                    <a:pt x="21070" y="18155"/>
                    <a:pt x="21176" y="18270"/>
                    <a:pt x="21282" y="18386"/>
                  </a:cubicBezTo>
                  <a:cubicBezTo>
                    <a:pt x="21388" y="18531"/>
                    <a:pt x="21441" y="18705"/>
                    <a:pt x="21494" y="18936"/>
                  </a:cubicBezTo>
                  <a:cubicBezTo>
                    <a:pt x="21547" y="19168"/>
                    <a:pt x="21600" y="19428"/>
                    <a:pt x="21600" y="1977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1" name="Shape">
              <a:extLst>
                <a:ext uri="{FF2B5EF4-FFF2-40B4-BE49-F238E27FC236}">
                  <a16:creationId xmlns:a16="http://schemas.microsoft.com/office/drawing/2014/main" id="{25AF844C-9BC7-4607-9FFF-1AB8FA24939C}"/>
                </a:ext>
              </a:extLst>
            </p:cNvPr>
            <p:cNvSpPr/>
            <p:nvPr/>
          </p:nvSpPr>
          <p:spPr>
            <a:xfrm>
              <a:off x="11201400" y="7213600"/>
              <a:ext cx="71882" cy="94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61"/>
                  </a:moveTo>
                  <a:cubicBezTo>
                    <a:pt x="21600" y="2079"/>
                    <a:pt x="21600" y="2368"/>
                    <a:pt x="21561" y="2599"/>
                  </a:cubicBezTo>
                  <a:cubicBezTo>
                    <a:pt x="21523" y="2830"/>
                    <a:pt x="21485" y="3003"/>
                    <a:pt x="21409" y="3148"/>
                  </a:cubicBezTo>
                  <a:cubicBezTo>
                    <a:pt x="21332" y="3292"/>
                    <a:pt x="21256" y="3379"/>
                    <a:pt x="21142" y="3465"/>
                  </a:cubicBezTo>
                  <a:cubicBezTo>
                    <a:pt x="21027" y="3523"/>
                    <a:pt x="20913" y="3581"/>
                    <a:pt x="20798" y="3581"/>
                  </a:cubicBezTo>
                  <a:lnTo>
                    <a:pt x="13700" y="3581"/>
                  </a:lnTo>
                  <a:lnTo>
                    <a:pt x="13700" y="20878"/>
                  </a:lnTo>
                  <a:cubicBezTo>
                    <a:pt x="13700" y="20994"/>
                    <a:pt x="13662" y="21080"/>
                    <a:pt x="13547" y="21167"/>
                  </a:cubicBezTo>
                  <a:cubicBezTo>
                    <a:pt x="13433" y="21253"/>
                    <a:pt x="13280" y="21340"/>
                    <a:pt x="13089" y="21398"/>
                  </a:cubicBezTo>
                  <a:cubicBezTo>
                    <a:pt x="12860" y="21456"/>
                    <a:pt x="12593" y="21485"/>
                    <a:pt x="12212" y="21542"/>
                  </a:cubicBezTo>
                  <a:cubicBezTo>
                    <a:pt x="11830" y="21571"/>
                    <a:pt x="11372" y="21600"/>
                    <a:pt x="10838" y="21600"/>
                  </a:cubicBezTo>
                  <a:cubicBezTo>
                    <a:pt x="10265" y="21600"/>
                    <a:pt x="9807" y="21571"/>
                    <a:pt x="9426" y="21542"/>
                  </a:cubicBezTo>
                  <a:cubicBezTo>
                    <a:pt x="9044" y="21513"/>
                    <a:pt x="8777" y="21455"/>
                    <a:pt x="8548" y="21398"/>
                  </a:cubicBezTo>
                  <a:cubicBezTo>
                    <a:pt x="8319" y="21340"/>
                    <a:pt x="8167" y="21282"/>
                    <a:pt x="8090" y="21167"/>
                  </a:cubicBezTo>
                  <a:cubicBezTo>
                    <a:pt x="7976" y="21080"/>
                    <a:pt x="7938" y="20994"/>
                    <a:pt x="7938" y="20878"/>
                  </a:cubicBezTo>
                  <a:lnTo>
                    <a:pt x="7938" y="3581"/>
                  </a:lnTo>
                  <a:lnTo>
                    <a:pt x="839" y="3581"/>
                  </a:lnTo>
                  <a:cubicBezTo>
                    <a:pt x="687" y="3581"/>
                    <a:pt x="572" y="3552"/>
                    <a:pt x="458" y="3465"/>
                  </a:cubicBezTo>
                  <a:cubicBezTo>
                    <a:pt x="343" y="3407"/>
                    <a:pt x="267" y="3292"/>
                    <a:pt x="191" y="3148"/>
                  </a:cubicBezTo>
                  <a:cubicBezTo>
                    <a:pt x="114" y="3003"/>
                    <a:pt x="76" y="2830"/>
                    <a:pt x="38" y="2599"/>
                  </a:cubicBezTo>
                  <a:cubicBezTo>
                    <a:pt x="0" y="2368"/>
                    <a:pt x="0" y="2108"/>
                    <a:pt x="0" y="1761"/>
                  </a:cubicBezTo>
                  <a:cubicBezTo>
                    <a:pt x="0" y="1444"/>
                    <a:pt x="0" y="1155"/>
                    <a:pt x="38" y="924"/>
                  </a:cubicBezTo>
                  <a:cubicBezTo>
                    <a:pt x="76" y="693"/>
                    <a:pt x="115" y="520"/>
                    <a:pt x="191" y="375"/>
                  </a:cubicBezTo>
                  <a:cubicBezTo>
                    <a:pt x="267" y="231"/>
                    <a:pt x="343" y="144"/>
                    <a:pt x="458" y="87"/>
                  </a:cubicBezTo>
                  <a:cubicBezTo>
                    <a:pt x="573" y="29"/>
                    <a:pt x="687" y="0"/>
                    <a:pt x="839" y="0"/>
                  </a:cubicBezTo>
                  <a:lnTo>
                    <a:pt x="20837" y="0"/>
                  </a:lnTo>
                  <a:cubicBezTo>
                    <a:pt x="20951" y="0"/>
                    <a:pt x="21104" y="29"/>
                    <a:pt x="21180" y="87"/>
                  </a:cubicBezTo>
                  <a:cubicBezTo>
                    <a:pt x="21295" y="145"/>
                    <a:pt x="21371" y="260"/>
                    <a:pt x="21447" y="375"/>
                  </a:cubicBezTo>
                  <a:cubicBezTo>
                    <a:pt x="21524" y="520"/>
                    <a:pt x="21562" y="693"/>
                    <a:pt x="21600" y="924"/>
                  </a:cubicBezTo>
                  <a:cubicBezTo>
                    <a:pt x="21600" y="1155"/>
                    <a:pt x="21600" y="1415"/>
                    <a:pt x="21600" y="176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2" name="Shape">
              <a:extLst>
                <a:ext uri="{FF2B5EF4-FFF2-40B4-BE49-F238E27FC236}">
                  <a16:creationId xmlns:a16="http://schemas.microsoft.com/office/drawing/2014/main" id="{22EEF386-7A8D-4181-BE8C-97EFE75047B6}"/>
                </a:ext>
              </a:extLst>
            </p:cNvPr>
            <p:cNvSpPr/>
            <p:nvPr/>
          </p:nvSpPr>
          <p:spPr>
            <a:xfrm>
              <a:off x="11277600" y="7200899"/>
              <a:ext cx="73532" cy="953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81"/>
                  </a:moveTo>
                  <a:cubicBezTo>
                    <a:pt x="21600" y="20996"/>
                    <a:pt x="21563" y="21082"/>
                    <a:pt x="21451" y="21169"/>
                  </a:cubicBezTo>
                  <a:cubicBezTo>
                    <a:pt x="21339" y="21255"/>
                    <a:pt x="21190" y="21341"/>
                    <a:pt x="21003" y="21399"/>
                  </a:cubicBezTo>
                  <a:cubicBezTo>
                    <a:pt x="20779" y="21456"/>
                    <a:pt x="20518" y="21485"/>
                    <a:pt x="20145" y="21542"/>
                  </a:cubicBezTo>
                  <a:cubicBezTo>
                    <a:pt x="19772" y="21571"/>
                    <a:pt x="19325" y="21600"/>
                    <a:pt x="18802" y="21600"/>
                  </a:cubicBezTo>
                  <a:cubicBezTo>
                    <a:pt x="18243" y="21600"/>
                    <a:pt x="17795" y="21571"/>
                    <a:pt x="17422" y="21542"/>
                  </a:cubicBezTo>
                  <a:cubicBezTo>
                    <a:pt x="17049" y="21514"/>
                    <a:pt x="16788" y="21456"/>
                    <a:pt x="16564" y="21399"/>
                  </a:cubicBezTo>
                  <a:cubicBezTo>
                    <a:pt x="16340" y="21341"/>
                    <a:pt x="16191" y="21284"/>
                    <a:pt x="16116" y="21169"/>
                  </a:cubicBezTo>
                  <a:cubicBezTo>
                    <a:pt x="16042" y="21082"/>
                    <a:pt x="15967" y="20996"/>
                    <a:pt x="15967" y="20881"/>
                  </a:cubicBezTo>
                  <a:lnTo>
                    <a:pt x="15967" y="12252"/>
                  </a:lnTo>
                  <a:lnTo>
                    <a:pt x="5596" y="12252"/>
                  </a:lnTo>
                  <a:lnTo>
                    <a:pt x="5596" y="20881"/>
                  </a:lnTo>
                  <a:cubicBezTo>
                    <a:pt x="5596" y="20996"/>
                    <a:pt x="5558" y="21082"/>
                    <a:pt x="5484" y="21169"/>
                  </a:cubicBezTo>
                  <a:cubicBezTo>
                    <a:pt x="5409" y="21255"/>
                    <a:pt x="5260" y="21341"/>
                    <a:pt x="5036" y="21399"/>
                  </a:cubicBezTo>
                  <a:cubicBezTo>
                    <a:pt x="4812" y="21456"/>
                    <a:pt x="4551" y="21485"/>
                    <a:pt x="4178" y="21542"/>
                  </a:cubicBezTo>
                  <a:cubicBezTo>
                    <a:pt x="3805" y="21571"/>
                    <a:pt x="3357" y="21600"/>
                    <a:pt x="2798" y="21600"/>
                  </a:cubicBezTo>
                  <a:cubicBezTo>
                    <a:pt x="2238" y="21600"/>
                    <a:pt x="1790" y="21571"/>
                    <a:pt x="1455" y="21542"/>
                  </a:cubicBezTo>
                  <a:cubicBezTo>
                    <a:pt x="1082" y="21514"/>
                    <a:pt x="821" y="21456"/>
                    <a:pt x="597" y="21399"/>
                  </a:cubicBezTo>
                  <a:cubicBezTo>
                    <a:pt x="373" y="21341"/>
                    <a:pt x="224" y="21284"/>
                    <a:pt x="149" y="21169"/>
                  </a:cubicBezTo>
                  <a:cubicBezTo>
                    <a:pt x="74" y="21082"/>
                    <a:pt x="0" y="20996"/>
                    <a:pt x="0" y="20881"/>
                  </a:cubicBezTo>
                  <a:lnTo>
                    <a:pt x="0" y="690"/>
                  </a:lnTo>
                  <a:cubicBezTo>
                    <a:pt x="0" y="575"/>
                    <a:pt x="37" y="489"/>
                    <a:pt x="149" y="403"/>
                  </a:cubicBezTo>
                  <a:cubicBezTo>
                    <a:pt x="261" y="316"/>
                    <a:pt x="410" y="230"/>
                    <a:pt x="597" y="201"/>
                  </a:cubicBezTo>
                  <a:cubicBezTo>
                    <a:pt x="821" y="144"/>
                    <a:pt x="1082" y="86"/>
                    <a:pt x="1455" y="58"/>
                  </a:cubicBezTo>
                  <a:cubicBezTo>
                    <a:pt x="1828" y="29"/>
                    <a:pt x="2275" y="0"/>
                    <a:pt x="2798" y="0"/>
                  </a:cubicBezTo>
                  <a:cubicBezTo>
                    <a:pt x="3357" y="0"/>
                    <a:pt x="3805" y="29"/>
                    <a:pt x="4178" y="58"/>
                  </a:cubicBezTo>
                  <a:cubicBezTo>
                    <a:pt x="4551" y="86"/>
                    <a:pt x="4812" y="144"/>
                    <a:pt x="5036" y="201"/>
                  </a:cubicBezTo>
                  <a:cubicBezTo>
                    <a:pt x="5260" y="259"/>
                    <a:pt x="5409" y="316"/>
                    <a:pt x="5484" y="403"/>
                  </a:cubicBezTo>
                  <a:cubicBezTo>
                    <a:pt x="5558" y="489"/>
                    <a:pt x="5596" y="604"/>
                    <a:pt x="5596" y="690"/>
                  </a:cubicBezTo>
                  <a:lnTo>
                    <a:pt x="5596" y="8542"/>
                  </a:lnTo>
                  <a:lnTo>
                    <a:pt x="15967" y="8542"/>
                  </a:lnTo>
                  <a:lnTo>
                    <a:pt x="15967" y="690"/>
                  </a:lnTo>
                  <a:cubicBezTo>
                    <a:pt x="15967" y="575"/>
                    <a:pt x="16004" y="489"/>
                    <a:pt x="16116" y="403"/>
                  </a:cubicBezTo>
                  <a:cubicBezTo>
                    <a:pt x="16228" y="316"/>
                    <a:pt x="16377" y="230"/>
                    <a:pt x="16564" y="201"/>
                  </a:cubicBezTo>
                  <a:cubicBezTo>
                    <a:pt x="16788" y="144"/>
                    <a:pt x="17049" y="86"/>
                    <a:pt x="17422" y="58"/>
                  </a:cubicBezTo>
                  <a:cubicBezTo>
                    <a:pt x="17795" y="29"/>
                    <a:pt x="18243" y="0"/>
                    <a:pt x="18802" y="0"/>
                  </a:cubicBezTo>
                  <a:cubicBezTo>
                    <a:pt x="19362" y="0"/>
                    <a:pt x="19810" y="29"/>
                    <a:pt x="20145" y="58"/>
                  </a:cubicBezTo>
                  <a:cubicBezTo>
                    <a:pt x="20518" y="86"/>
                    <a:pt x="20779" y="144"/>
                    <a:pt x="21003" y="201"/>
                  </a:cubicBezTo>
                  <a:cubicBezTo>
                    <a:pt x="21227" y="259"/>
                    <a:pt x="21376" y="316"/>
                    <a:pt x="21451" y="403"/>
                  </a:cubicBezTo>
                  <a:cubicBezTo>
                    <a:pt x="21526" y="489"/>
                    <a:pt x="21600" y="604"/>
                    <a:pt x="21600" y="690"/>
                  </a:cubicBezTo>
                  <a:lnTo>
                    <a:pt x="21600" y="2088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3" name="Shape">
              <a:extLst>
                <a:ext uri="{FF2B5EF4-FFF2-40B4-BE49-F238E27FC236}">
                  <a16:creationId xmlns:a16="http://schemas.microsoft.com/office/drawing/2014/main" id="{F976E54E-B41D-41D6-898B-27288DFF6525}"/>
                </a:ext>
              </a:extLst>
            </p:cNvPr>
            <p:cNvSpPr/>
            <p:nvPr/>
          </p:nvSpPr>
          <p:spPr>
            <a:xfrm>
              <a:off x="9156700" y="8966199"/>
              <a:ext cx="169164" cy="154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73" y="0"/>
                  </a:moveTo>
                  <a:cubicBezTo>
                    <a:pt x="12308" y="0"/>
                    <a:pt x="13849" y="231"/>
                    <a:pt x="15211" y="710"/>
                  </a:cubicBezTo>
                  <a:cubicBezTo>
                    <a:pt x="16573" y="1189"/>
                    <a:pt x="17724" y="1881"/>
                    <a:pt x="18681" y="2804"/>
                  </a:cubicBezTo>
                  <a:cubicBezTo>
                    <a:pt x="19638" y="3727"/>
                    <a:pt x="20351" y="4881"/>
                    <a:pt x="20854" y="6248"/>
                  </a:cubicBezTo>
                  <a:cubicBezTo>
                    <a:pt x="21357" y="7614"/>
                    <a:pt x="21600" y="9194"/>
                    <a:pt x="21600" y="11004"/>
                  </a:cubicBezTo>
                  <a:cubicBezTo>
                    <a:pt x="21600" y="12779"/>
                    <a:pt x="21389" y="14323"/>
                    <a:pt x="20968" y="15654"/>
                  </a:cubicBezTo>
                  <a:cubicBezTo>
                    <a:pt x="20546" y="16985"/>
                    <a:pt x="19897" y="18086"/>
                    <a:pt x="19022" y="18955"/>
                  </a:cubicBezTo>
                  <a:cubicBezTo>
                    <a:pt x="18146" y="19843"/>
                    <a:pt x="17043" y="20500"/>
                    <a:pt x="15697" y="20943"/>
                  </a:cubicBezTo>
                  <a:cubicBezTo>
                    <a:pt x="14351" y="21387"/>
                    <a:pt x="12762" y="21600"/>
                    <a:pt x="10930" y="21600"/>
                  </a:cubicBezTo>
                  <a:cubicBezTo>
                    <a:pt x="9243" y="21600"/>
                    <a:pt x="7719" y="21369"/>
                    <a:pt x="6373" y="20890"/>
                  </a:cubicBezTo>
                  <a:cubicBezTo>
                    <a:pt x="5027" y="20429"/>
                    <a:pt x="3876" y="19719"/>
                    <a:pt x="2935" y="18796"/>
                  </a:cubicBezTo>
                  <a:cubicBezTo>
                    <a:pt x="1995" y="17873"/>
                    <a:pt x="1265" y="16719"/>
                    <a:pt x="762" y="15352"/>
                  </a:cubicBezTo>
                  <a:cubicBezTo>
                    <a:pt x="259" y="13986"/>
                    <a:pt x="0" y="12388"/>
                    <a:pt x="0" y="10578"/>
                  </a:cubicBezTo>
                  <a:cubicBezTo>
                    <a:pt x="0" y="8857"/>
                    <a:pt x="211" y="7330"/>
                    <a:pt x="632" y="5999"/>
                  </a:cubicBezTo>
                  <a:cubicBezTo>
                    <a:pt x="1054" y="4668"/>
                    <a:pt x="1703" y="3567"/>
                    <a:pt x="2562" y="2680"/>
                  </a:cubicBezTo>
                  <a:cubicBezTo>
                    <a:pt x="3438" y="1793"/>
                    <a:pt x="4524" y="1118"/>
                    <a:pt x="5854" y="674"/>
                  </a:cubicBezTo>
                  <a:cubicBezTo>
                    <a:pt x="7200" y="213"/>
                    <a:pt x="8773" y="0"/>
                    <a:pt x="10573" y="0"/>
                  </a:cubicBezTo>
                  <a:close/>
                  <a:moveTo>
                    <a:pt x="10800" y="4863"/>
                  </a:moveTo>
                  <a:cubicBezTo>
                    <a:pt x="9697" y="4863"/>
                    <a:pt x="8708" y="4952"/>
                    <a:pt x="7816" y="5147"/>
                  </a:cubicBezTo>
                  <a:cubicBezTo>
                    <a:pt x="6924" y="5342"/>
                    <a:pt x="6146" y="5662"/>
                    <a:pt x="5513" y="6105"/>
                  </a:cubicBezTo>
                  <a:cubicBezTo>
                    <a:pt x="4881" y="6549"/>
                    <a:pt x="4378" y="7153"/>
                    <a:pt x="4038" y="7916"/>
                  </a:cubicBezTo>
                  <a:cubicBezTo>
                    <a:pt x="3681" y="8661"/>
                    <a:pt x="3519" y="9602"/>
                    <a:pt x="3519" y="10738"/>
                  </a:cubicBezTo>
                  <a:cubicBezTo>
                    <a:pt x="3519" y="11874"/>
                    <a:pt x="3713" y="12832"/>
                    <a:pt x="4103" y="13595"/>
                  </a:cubicBezTo>
                  <a:cubicBezTo>
                    <a:pt x="4492" y="14359"/>
                    <a:pt x="5011" y="14980"/>
                    <a:pt x="5676" y="15441"/>
                  </a:cubicBezTo>
                  <a:cubicBezTo>
                    <a:pt x="6324" y="15903"/>
                    <a:pt x="7103" y="16240"/>
                    <a:pt x="7978" y="16435"/>
                  </a:cubicBezTo>
                  <a:cubicBezTo>
                    <a:pt x="8854" y="16630"/>
                    <a:pt x="9778" y="16719"/>
                    <a:pt x="10751" y="16719"/>
                  </a:cubicBezTo>
                  <a:cubicBezTo>
                    <a:pt x="11886" y="16719"/>
                    <a:pt x="12908" y="16630"/>
                    <a:pt x="13816" y="16435"/>
                  </a:cubicBezTo>
                  <a:cubicBezTo>
                    <a:pt x="14724" y="16240"/>
                    <a:pt x="15503" y="15938"/>
                    <a:pt x="16151" y="15477"/>
                  </a:cubicBezTo>
                  <a:cubicBezTo>
                    <a:pt x="16800" y="15033"/>
                    <a:pt x="17286" y="14430"/>
                    <a:pt x="17627" y="13684"/>
                  </a:cubicBezTo>
                  <a:cubicBezTo>
                    <a:pt x="17967" y="12939"/>
                    <a:pt x="18130" y="11980"/>
                    <a:pt x="18130" y="10844"/>
                  </a:cubicBezTo>
                  <a:cubicBezTo>
                    <a:pt x="18130" y="9709"/>
                    <a:pt x="17935" y="8750"/>
                    <a:pt x="17546" y="7987"/>
                  </a:cubicBezTo>
                  <a:cubicBezTo>
                    <a:pt x="17157" y="7224"/>
                    <a:pt x="16638" y="6602"/>
                    <a:pt x="15973" y="6141"/>
                  </a:cubicBezTo>
                  <a:cubicBezTo>
                    <a:pt x="15308" y="5680"/>
                    <a:pt x="14530" y="5342"/>
                    <a:pt x="13638" y="5147"/>
                  </a:cubicBezTo>
                  <a:cubicBezTo>
                    <a:pt x="12730" y="4952"/>
                    <a:pt x="11789" y="4863"/>
                    <a:pt x="10800" y="486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4" name="Shape">
              <a:extLst>
                <a:ext uri="{FF2B5EF4-FFF2-40B4-BE49-F238E27FC236}">
                  <a16:creationId xmlns:a16="http://schemas.microsoft.com/office/drawing/2014/main" id="{E9705ED4-B1A0-4568-AE94-E1637549D353}"/>
                </a:ext>
              </a:extLst>
            </p:cNvPr>
            <p:cNvSpPr/>
            <p:nvPr/>
          </p:nvSpPr>
          <p:spPr>
            <a:xfrm>
              <a:off x="9156700" y="8839200"/>
              <a:ext cx="163832" cy="9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5" y="0"/>
                  </a:moveTo>
                  <a:cubicBezTo>
                    <a:pt x="2110" y="0"/>
                    <a:pt x="2394" y="30"/>
                    <a:pt x="2612" y="60"/>
                  </a:cubicBezTo>
                  <a:cubicBezTo>
                    <a:pt x="2830" y="90"/>
                    <a:pt x="3014" y="180"/>
                    <a:pt x="3148" y="301"/>
                  </a:cubicBezTo>
                  <a:cubicBezTo>
                    <a:pt x="3282" y="421"/>
                    <a:pt x="3382" y="541"/>
                    <a:pt x="3449" y="661"/>
                  </a:cubicBezTo>
                  <a:cubicBezTo>
                    <a:pt x="3516" y="811"/>
                    <a:pt x="3550" y="961"/>
                    <a:pt x="3550" y="1142"/>
                  </a:cubicBezTo>
                  <a:lnTo>
                    <a:pt x="3550" y="13759"/>
                  </a:lnTo>
                  <a:lnTo>
                    <a:pt x="9343" y="13759"/>
                  </a:lnTo>
                  <a:lnTo>
                    <a:pt x="9343" y="1923"/>
                  </a:lnTo>
                  <a:cubicBezTo>
                    <a:pt x="9343" y="1742"/>
                    <a:pt x="9377" y="1592"/>
                    <a:pt x="9427" y="1442"/>
                  </a:cubicBezTo>
                  <a:cubicBezTo>
                    <a:pt x="9477" y="1292"/>
                    <a:pt x="9578" y="1172"/>
                    <a:pt x="9712" y="1082"/>
                  </a:cubicBezTo>
                  <a:cubicBezTo>
                    <a:pt x="9846" y="992"/>
                    <a:pt x="10030" y="901"/>
                    <a:pt x="10247" y="841"/>
                  </a:cubicBezTo>
                  <a:cubicBezTo>
                    <a:pt x="10465" y="781"/>
                    <a:pt x="10750" y="781"/>
                    <a:pt x="11085" y="781"/>
                  </a:cubicBezTo>
                  <a:cubicBezTo>
                    <a:pt x="11420" y="781"/>
                    <a:pt x="11687" y="811"/>
                    <a:pt x="11922" y="841"/>
                  </a:cubicBezTo>
                  <a:cubicBezTo>
                    <a:pt x="12140" y="901"/>
                    <a:pt x="12324" y="961"/>
                    <a:pt x="12474" y="1082"/>
                  </a:cubicBezTo>
                  <a:cubicBezTo>
                    <a:pt x="12625" y="1202"/>
                    <a:pt x="12726" y="1322"/>
                    <a:pt x="12776" y="1442"/>
                  </a:cubicBezTo>
                  <a:cubicBezTo>
                    <a:pt x="12843" y="1592"/>
                    <a:pt x="12860" y="1742"/>
                    <a:pt x="12860" y="1923"/>
                  </a:cubicBezTo>
                  <a:lnTo>
                    <a:pt x="12860" y="13759"/>
                  </a:lnTo>
                  <a:lnTo>
                    <a:pt x="20880" y="13759"/>
                  </a:lnTo>
                  <a:cubicBezTo>
                    <a:pt x="20997" y="13759"/>
                    <a:pt x="21114" y="13819"/>
                    <a:pt x="21198" y="13939"/>
                  </a:cubicBezTo>
                  <a:cubicBezTo>
                    <a:pt x="21282" y="14059"/>
                    <a:pt x="21365" y="14270"/>
                    <a:pt x="21416" y="14570"/>
                  </a:cubicBezTo>
                  <a:cubicBezTo>
                    <a:pt x="21483" y="14870"/>
                    <a:pt x="21516" y="15291"/>
                    <a:pt x="21550" y="15772"/>
                  </a:cubicBezTo>
                  <a:cubicBezTo>
                    <a:pt x="21583" y="16282"/>
                    <a:pt x="21600" y="16913"/>
                    <a:pt x="21600" y="17694"/>
                  </a:cubicBezTo>
                  <a:cubicBezTo>
                    <a:pt x="21600" y="18446"/>
                    <a:pt x="21583" y="19076"/>
                    <a:pt x="21550" y="19587"/>
                  </a:cubicBezTo>
                  <a:cubicBezTo>
                    <a:pt x="21516" y="20098"/>
                    <a:pt x="21466" y="20488"/>
                    <a:pt x="21416" y="20789"/>
                  </a:cubicBezTo>
                  <a:cubicBezTo>
                    <a:pt x="21349" y="21089"/>
                    <a:pt x="21282" y="21299"/>
                    <a:pt x="21198" y="21420"/>
                  </a:cubicBezTo>
                  <a:cubicBezTo>
                    <a:pt x="21114" y="21540"/>
                    <a:pt x="20997" y="21600"/>
                    <a:pt x="20880" y="21600"/>
                  </a:cubicBezTo>
                  <a:lnTo>
                    <a:pt x="1373" y="21600"/>
                  </a:lnTo>
                  <a:cubicBezTo>
                    <a:pt x="887" y="21600"/>
                    <a:pt x="536" y="21390"/>
                    <a:pt x="318" y="20939"/>
                  </a:cubicBezTo>
                  <a:cubicBezTo>
                    <a:pt x="100" y="20488"/>
                    <a:pt x="0" y="19948"/>
                    <a:pt x="0" y="19287"/>
                  </a:cubicBezTo>
                  <a:lnTo>
                    <a:pt x="0" y="1112"/>
                  </a:lnTo>
                  <a:cubicBezTo>
                    <a:pt x="0" y="932"/>
                    <a:pt x="34" y="782"/>
                    <a:pt x="84" y="631"/>
                  </a:cubicBezTo>
                  <a:cubicBezTo>
                    <a:pt x="151" y="481"/>
                    <a:pt x="251" y="361"/>
                    <a:pt x="385" y="271"/>
                  </a:cubicBezTo>
                  <a:cubicBezTo>
                    <a:pt x="519" y="151"/>
                    <a:pt x="703" y="91"/>
                    <a:pt x="938" y="31"/>
                  </a:cubicBezTo>
                  <a:cubicBezTo>
                    <a:pt x="1172" y="30"/>
                    <a:pt x="1457" y="0"/>
                    <a:pt x="1775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5" name="Shape">
              <a:extLst>
                <a:ext uri="{FF2B5EF4-FFF2-40B4-BE49-F238E27FC236}">
                  <a16:creationId xmlns:a16="http://schemas.microsoft.com/office/drawing/2014/main" id="{FE423D79-D640-4E2A-9C98-10B04C5B8876}"/>
                </a:ext>
              </a:extLst>
            </p:cNvPr>
            <p:cNvSpPr/>
            <p:nvPr/>
          </p:nvSpPr>
          <p:spPr>
            <a:xfrm>
              <a:off x="9156700" y="8724900"/>
              <a:ext cx="163832" cy="91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75" y="0"/>
                  </a:moveTo>
                  <a:cubicBezTo>
                    <a:pt x="2110" y="0"/>
                    <a:pt x="2394" y="30"/>
                    <a:pt x="2612" y="60"/>
                  </a:cubicBezTo>
                  <a:cubicBezTo>
                    <a:pt x="2830" y="90"/>
                    <a:pt x="3014" y="180"/>
                    <a:pt x="3148" y="301"/>
                  </a:cubicBezTo>
                  <a:cubicBezTo>
                    <a:pt x="3282" y="421"/>
                    <a:pt x="3382" y="541"/>
                    <a:pt x="3449" y="661"/>
                  </a:cubicBezTo>
                  <a:cubicBezTo>
                    <a:pt x="3516" y="811"/>
                    <a:pt x="3550" y="961"/>
                    <a:pt x="3550" y="1142"/>
                  </a:cubicBezTo>
                  <a:lnTo>
                    <a:pt x="3550" y="13759"/>
                  </a:lnTo>
                  <a:lnTo>
                    <a:pt x="9343" y="13759"/>
                  </a:lnTo>
                  <a:lnTo>
                    <a:pt x="9343" y="1923"/>
                  </a:lnTo>
                  <a:cubicBezTo>
                    <a:pt x="9343" y="1742"/>
                    <a:pt x="9377" y="1592"/>
                    <a:pt x="9427" y="1442"/>
                  </a:cubicBezTo>
                  <a:cubicBezTo>
                    <a:pt x="9477" y="1292"/>
                    <a:pt x="9578" y="1172"/>
                    <a:pt x="9712" y="1082"/>
                  </a:cubicBezTo>
                  <a:cubicBezTo>
                    <a:pt x="9846" y="992"/>
                    <a:pt x="10030" y="901"/>
                    <a:pt x="10247" y="841"/>
                  </a:cubicBezTo>
                  <a:cubicBezTo>
                    <a:pt x="10465" y="781"/>
                    <a:pt x="10750" y="781"/>
                    <a:pt x="11085" y="781"/>
                  </a:cubicBezTo>
                  <a:cubicBezTo>
                    <a:pt x="11420" y="781"/>
                    <a:pt x="11687" y="811"/>
                    <a:pt x="11922" y="841"/>
                  </a:cubicBezTo>
                  <a:cubicBezTo>
                    <a:pt x="12140" y="901"/>
                    <a:pt x="12324" y="961"/>
                    <a:pt x="12474" y="1082"/>
                  </a:cubicBezTo>
                  <a:cubicBezTo>
                    <a:pt x="12625" y="1202"/>
                    <a:pt x="12726" y="1322"/>
                    <a:pt x="12776" y="1442"/>
                  </a:cubicBezTo>
                  <a:cubicBezTo>
                    <a:pt x="12843" y="1592"/>
                    <a:pt x="12860" y="1742"/>
                    <a:pt x="12860" y="1923"/>
                  </a:cubicBezTo>
                  <a:lnTo>
                    <a:pt x="12860" y="13759"/>
                  </a:lnTo>
                  <a:lnTo>
                    <a:pt x="20880" y="13759"/>
                  </a:lnTo>
                  <a:cubicBezTo>
                    <a:pt x="20997" y="13759"/>
                    <a:pt x="21114" y="13819"/>
                    <a:pt x="21198" y="13939"/>
                  </a:cubicBezTo>
                  <a:cubicBezTo>
                    <a:pt x="21282" y="14059"/>
                    <a:pt x="21365" y="14270"/>
                    <a:pt x="21416" y="14570"/>
                  </a:cubicBezTo>
                  <a:cubicBezTo>
                    <a:pt x="21483" y="14870"/>
                    <a:pt x="21516" y="15291"/>
                    <a:pt x="21550" y="15772"/>
                  </a:cubicBezTo>
                  <a:cubicBezTo>
                    <a:pt x="21583" y="16282"/>
                    <a:pt x="21600" y="16913"/>
                    <a:pt x="21600" y="17694"/>
                  </a:cubicBezTo>
                  <a:cubicBezTo>
                    <a:pt x="21600" y="18446"/>
                    <a:pt x="21583" y="19076"/>
                    <a:pt x="21550" y="19587"/>
                  </a:cubicBezTo>
                  <a:cubicBezTo>
                    <a:pt x="21516" y="20098"/>
                    <a:pt x="21466" y="20488"/>
                    <a:pt x="21416" y="20789"/>
                  </a:cubicBezTo>
                  <a:cubicBezTo>
                    <a:pt x="21349" y="21089"/>
                    <a:pt x="21282" y="21299"/>
                    <a:pt x="21198" y="21420"/>
                  </a:cubicBezTo>
                  <a:cubicBezTo>
                    <a:pt x="21114" y="21540"/>
                    <a:pt x="20997" y="21600"/>
                    <a:pt x="20880" y="21600"/>
                  </a:cubicBezTo>
                  <a:lnTo>
                    <a:pt x="1373" y="21600"/>
                  </a:lnTo>
                  <a:cubicBezTo>
                    <a:pt x="887" y="21600"/>
                    <a:pt x="536" y="21390"/>
                    <a:pt x="318" y="20939"/>
                  </a:cubicBezTo>
                  <a:cubicBezTo>
                    <a:pt x="100" y="20488"/>
                    <a:pt x="0" y="19948"/>
                    <a:pt x="0" y="19287"/>
                  </a:cubicBezTo>
                  <a:lnTo>
                    <a:pt x="0" y="1112"/>
                  </a:lnTo>
                  <a:cubicBezTo>
                    <a:pt x="0" y="932"/>
                    <a:pt x="34" y="782"/>
                    <a:pt x="84" y="631"/>
                  </a:cubicBezTo>
                  <a:cubicBezTo>
                    <a:pt x="151" y="481"/>
                    <a:pt x="251" y="361"/>
                    <a:pt x="385" y="271"/>
                  </a:cubicBezTo>
                  <a:cubicBezTo>
                    <a:pt x="519" y="151"/>
                    <a:pt x="703" y="91"/>
                    <a:pt x="938" y="31"/>
                  </a:cubicBezTo>
                  <a:cubicBezTo>
                    <a:pt x="1172" y="30"/>
                    <a:pt x="1457" y="0"/>
                    <a:pt x="1775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6" name="Shape">
              <a:extLst>
                <a:ext uri="{FF2B5EF4-FFF2-40B4-BE49-F238E27FC236}">
                  <a16:creationId xmlns:a16="http://schemas.microsoft.com/office/drawing/2014/main" id="{4455C55F-ABD7-4307-976D-76C55DF46671}"/>
                </a:ext>
              </a:extLst>
            </p:cNvPr>
            <p:cNvSpPr/>
            <p:nvPr/>
          </p:nvSpPr>
          <p:spPr>
            <a:xfrm>
              <a:off x="9156700" y="8661399"/>
              <a:ext cx="164848" cy="33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1" y="82"/>
                  </a:moveTo>
                  <a:cubicBezTo>
                    <a:pt x="21018" y="82"/>
                    <a:pt x="21117" y="247"/>
                    <a:pt x="21201" y="577"/>
                  </a:cubicBezTo>
                  <a:cubicBezTo>
                    <a:pt x="21284" y="906"/>
                    <a:pt x="21367" y="1483"/>
                    <a:pt x="21417" y="2308"/>
                  </a:cubicBezTo>
                  <a:cubicBezTo>
                    <a:pt x="21467" y="3132"/>
                    <a:pt x="21517" y="4204"/>
                    <a:pt x="21550" y="5606"/>
                  </a:cubicBezTo>
                  <a:cubicBezTo>
                    <a:pt x="21583" y="7007"/>
                    <a:pt x="21600" y="8739"/>
                    <a:pt x="21600" y="10882"/>
                  </a:cubicBezTo>
                  <a:cubicBezTo>
                    <a:pt x="21600" y="12943"/>
                    <a:pt x="21583" y="14675"/>
                    <a:pt x="21550" y="16076"/>
                  </a:cubicBezTo>
                  <a:cubicBezTo>
                    <a:pt x="21517" y="17477"/>
                    <a:pt x="21467" y="18549"/>
                    <a:pt x="21417" y="19374"/>
                  </a:cubicBezTo>
                  <a:cubicBezTo>
                    <a:pt x="21367" y="20198"/>
                    <a:pt x="21284" y="20775"/>
                    <a:pt x="21201" y="21105"/>
                  </a:cubicBezTo>
                  <a:cubicBezTo>
                    <a:pt x="21117" y="21435"/>
                    <a:pt x="21018" y="21600"/>
                    <a:pt x="20901" y="21600"/>
                  </a:cubicBezTo>
                  <a:lnTo>
                    <a:pt x="699" y="21600"/>
                  </a:lnTo>
                  <a:cubicBezTo>
                    <a:pt x="582" y="21600"/>
                    <a:pt x="483" y="21435"/>
                    <a:pt x="399" y="21105"/>
                  </a:cubicBezTo>
                  <a:cubicBezTo>
                    <a:pt x="316" y="20776"/>
                    <a:pt x="233" y="20116"/>
                    <a:pt x="183" y="19292"/>
                  </a:cubicBezTo>
                  <a:cubicBezTo>
                    <a:pt x="133" y="18468"/>
                    <a:pt x="83" y="17313"/>
                    <a:pt x="50" y="15994"/>
                  </a:cubicBezTo>
                  <a:cubicBezTo>
                    <a:pt x="17" y="14593"/>
                    <a:pt x="0" y="12944"/>
                    <a:pt x="0" y="10800"/>
                  </a:cubicBezTo>
                  <a:cubicBezTo>
                    <a:pt x="0" y="8657"/>
                    <a:pt x="17" y="6926"/>
                    <a:pt x="50" y="5524"/>
                  </a:cubicBezTo>
                  <a:cubicBezTo>
                    <a:pt x="83" y="4123"/>
                    <a:pt x="133" y="3051"/>
                    <a:pt x="183" y="2226"/>
                  </a:cubicBezTo>
                  <a:cubicBezTo>
                    <a:pt x="233" y="1402"/>
                    <a:pt x="316" y="825"/>
                    <a:pt x="399" y="495"/>
                  </a:cubicBezTo>
                  <a:cubicBezTo>
                    <a:pt x="483" y="165"/>
                    <a:pt x="582" y="0"/>
                    <a:pt x="699" y="0"/>
                  </a:cubicBezTo>
                  <a:lnTo>
                    <a:pt x="20901" y="0"/>
                  </a:ln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7" name="Shape">
              <a:extLst>
                <a:ext uri="{FF2B5EF4-FFF2-40B4-BE49-F238E27FC236}">
                  <a16:creationId xmlns:a16="http://schemas.microsoft.com/office/drawing/2014/main" id="{91BC139D-4E38-423F-A36B-89377DB05A03}"/>
                </a:ext>
              </a:extLst>
            </p:cNvPr>
            <p:cNvSpPr/>
            <p:nvPr/>
          </p:nvSpPr>
          <p:spPr>
            <a:xfrm>
              <a:off x="9156699" y="8521700"/>
              <a:ext cx="168657" cy="12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19" y="0"/>
                  </a:moveTo>
                  <a:cubicBezTo>
                    <a:pt x="18396" y="0"/>
                    <a:pt x="18623" y="0"/>
                    <a:pt x="18802" y="23"/>
                  </a:cubicBezTo>
                  <a:cubicBezTo>
                    <a:pt x="18998" y="46"/>
                    <a:pt x="19160" y="68"/>
                    <a:pt x="19290" y="114"/>
                  </a:cubicBezTo>
                  <a:cubicBezTo>
                    <a:pt x="19420" y="159"/>
                    <a:pt x="19534" y="228"/>
                    <a:pt x="19632" y="296"/>
                  </a:cubicBezTo>
                  <a:cubicBezTo>
                    <a:pt x="19729" y="364"/>
                    <a:pt x="19843" y="501"/>
                    <a:pt x="19957" y="660"/>
                  </a:cubicBezTo>
                  <a:cubicBezTo>
                    <a:pt x="20087" y="819"/>
                    <a:pt x="20234" y="1138"/>
                    <a:pt x="20429" y="1616"/>
                  </a:cubicBezTo>
                  <a:cubicBezTo>
                    <a:pt x="20624" y="2094"/>
                    <a:pt x="20803" y="2663"/>
                    <a:pt x="20982" y="3346"/>
                  </a:cubicBezTo>
                  <a:cubicBezTo>
                    <a:pt x="21161" y="4029"/>
                    <a:pt x="21307" y="4825"/>
                    <a:pt x="21421" y="5690"/>
                  </a:cubicBezTo>
                  <a:cubicBezTo>
                    <a:pt x="21535" y="6555"/>
                    <a:pt x="21600" y="7534"/>
                    <a:pt x="21600" y="8558"/>
                  </a:cubicBezTo>
                  <a:cubicBezTo>
                    <a:pt x="21600" y="10561"/>
                    <a:pt x="21372" y="12359"/>
                    <a:pt x="20933" y="13975"/>
                  </a:cubicBezTo>
                  <a:cubicBezTo>
                    <a:pt x="20494" y="15591"/>
                    <a:pt x="19827" y="16957"/>
                    <a:pt x="18949" y="18095"/>
                  </a:cubicBezTo>
                  <a:cubicBezTo>
                    <a:pt x="18071" y="19233"/>
                    <a:pt x="16981" y="20098"/>
                    <a:pt x="15663" y="20690"/>
                  </a:cubicBezTo>
                  <a:cubicBezTo>
                    <a:pt x="14346" y="21281"/>
                    <a:pt x="12817" y="21600"/>
                    <a:pt x="11077" y="21600"/>
                  </a:cubicBezTo>
                  <a:cubicBezTo>
                    <a:pt x="9304" y="21600"/>
                    <a:pt x="7726" y="21259"/>
                    <a:pt x="6343" y="20599"/>
                  </a:cubicBezTo>
                  <a:cubicBezTo>
                    <a:pt x="4961" y="19939"/>
                    <a:pt x="3806" y="19005"/>
                    <a:pt x="2863" y="17822"/>
                  </a:cubicBezTo>
                  <a:cubicBezTo>
                    <a:pt x="1919" y="16638"/>
                    <a:pt x="1220" y="15204"/>
                    <a:pt x="732" y="13543"/>
                  </a:cubicBezTo>
                  <a:cubicBezTo>
                    <a:pt x="244" y="11881"/>
                    <a:pt x="0" y="10038"/>
                    <a:pt x="0" y="8035"/>
                  </a:cubicBezTo>
                  <a:cubicBezTo>
                    <a:pt x="0" y="7215"/>
                    <a:pt x="49" y="6441"/>
                    <a:pt x="146" y="5690"/>
                  </a:cubicBezTo>
                  <a:cubicBezTo>
                    <a:pt x="244" y="4939"/>
                    <a:pt x="374" y="4234"/>
                    <a:pt x="520" y="3596"/>
                  </a:cubicBezTo>
                  <a:cubicBezTo>
                    <a:pt x="683" y="2959"/>
                    <a:pt x="862" y="2390"/>
                    <a:pt x="1057" y="1867"/>
                  </a:cubicBezTo>
                  <a:cubicBezTo>
                    <a:pt x="1269" y="1366"/>
                    <a:pt x="1431" y="1002"/>
                    <a:pt x="1578" y="797"/>
                  </a:cubicBezTo>
                  <a:cubicBezTo>
                    <a:pt x="1724" y="592"/>
                    <a:pt x="1838" y="455"/>
                    <a:pt x="1936" y="387"/>
                  </a:cubicBezTo>
                  <a:cubicBezTo>
                    <a:pt x="2033" y="319"/>
                    <a:pt x="2163" y="251"/>
                    <a:pt x="2310" y="205"/>
                  </a:cubicBezTo>
                  <a:cubicBezTo>
                    <a:pt x="2456" y="159"/>
                    <a:pt x="2635" y="137"/>
                    <a:pt x="2846" y="114"/>
                  </a:cubicBezTo>
                  <a:cubicBezTo>
                    <a:pt x="3058" y="91"/>
                    <a:pt x="3302" y="68"/>
                    <a:pt x="3611" y="68"/>
                  </a:cubicBezTo>
                  <a:cubicBezTo>
                    <a:pt x="3936" y="68"/>
                    <a:pt x="4213" y="91"/>
                    <a:pt x="4440" y="114"/>
                  </a:cubicBezTo>
                  <a:cubicBezTo>
                    <a:pt x="4668" y="137"/>
                    <a:pt x="4847" y="205"/>
                    <a:pt x="4993" y="273"/>
                  </a:cubicBezTo>
                  <a:cubicBezTo>
                    <a:pt x="5140" y="342"/>
                    <a:pt x="5237" y="433"/>
                    <a:pt x="5302" y="547"/>
                  </a:cubicBezTo>
                  <a:cubicBezTo>
                    <a:pt x="5367" y="660"/>
                    <a:pt x="5400" y="774"/>
                    <a:pt x="5400" y="911"/>
                  </a:cubicBezTo>
                  <a:cubicBezTo>
                    <a:pt x="5400" y="1138"/>
                    <a:pt x="5302" y="1411"/>
                    <a:pt x="5124" y="1776"/>
                  </a:cubicBezTo>
                  <a:cubicBezTo>
                    <a:pt x="4945" y="2140"/>
                    <a:pt x="4717" y="2572"/>
                    <a:pt x="4489" y="3118"/>
                  </a:cubicBezTo>
                  <a:cubicBezTo>
                    <a:pt x="4261" y="3665"/>
                    <a:pt x="4050" y="4325"/>
                    <a:pt x="3855" y="5076"/>
                  </a:cubicBezTo>
                  <a:cubicBezTo>
                    <a:pt x="3660" y="5827"/>
                    <a:pt x="3578" y="6737"/>
                    <a:pt x="3578" y="7807"/>
                  </a:cubicBezTo>
                  <a:cubicBezTo>
                    <a:pt x="3578" y="8968"/>
                    <a:pt x="3741" y="9992"/>
                    <a:pt x="4083" y="10925"/>
                  </a:cubicBezTo>
                  <a:cubicBezTo>
                    <a:pt x="4424" y="11836"/>
                    <a:pt x="4912" y="12610"/>
                    <a:pt x="5530" y="13247"/>
                  </a:cubicBezTo>
                  <a:cubicBezTo>
                    <a:pt x="6148" y="13884"/>
                    <a:pt x="6929" y="14385"/>
                    <a:pt x="7824" y="14704"/>
                  </a:cubicBezTo>
                  <a:cubicBezTo>
                    <a:pt x="8718" y="15045"/>
                    <a:pt x="9726" y="15204"/>
                    <a:pt x="10849" y="15204"/>
                  </a:cubicBezTo>
                  <a:cubicBezTo>
                    <a:pt x="12069" y="15204"/>
                    <a:pt x="13142" y="15022"/>
                    <a:pt x="14037" y="14681"/>
                  </a:cubicBezTo>
                  <a:cubicBezTo>
                    <a:pt x="14931" y="14317"/>
                    <a:pt x="15680" y="13816"/>
                    <a:pt x="16265" y="13156"/>
                  </a:cubicBezTo>
                  <a:cubicBezTo>
                    <a:pt x="16851" y="12496"/>
                    <a:pt x="17274" y="11699"/>
                    <a:pt x="17566" y="10789"/>
                  </a:cubicBezTo>
                  <a:cubicBezTo>
                    <a:pt x="17859" y="9879"/>
                    <a:pt x="17989" y="8809"/>
                    <a:pt x="17989" y="7648"/>
                  </a:cubicBezTo>
                  <a:cubicBezTo>
                    <a:pt x="17989" y="6601"/>
                    <a:pt x="17908" y="5691"/>
                    <a:pt x="17729" y="4917"/>
                  </a:cubicBezTo>
                  <a:cubicBezTo>
                    <a:pt x="17550" y="4143"/>
                    <a:pt x="17355" y="3483"/>
                    <a:pt x="17143" y="2936"/>
                  </a:cubicBezTo>
                  <a:cubicBezTo>
                    <a:pt x="16932" y="2390"/>
                    <a:pt x="16737" y="1935"/>
                    <a:pt x="16558" y="1571"/>
                  </a:cubicBezTo>
                  <a:cubicBezTo>
                    <a:pt x="16379" y="1207"/>
                    <a:pt x="16298" y="934"/>
                    <a:pt x="16298" y="752"/>
                  </a:cubicBezTo>
                  <a:cubicBezTo>
                    <a:pt x="16298" y="592"/>
                    <a:pt x="16314" y="478"/>
                    <a:pt x="16363" y="387"/>
                  </a:cubicBezTo>
                  <a:cubicBezTo>
                    <a:pt x="16412" y="296"/>
                    <a:pt x="16493" y="228"/>
                    <a:pt x="16623" y="160"/>
                  </a:cubicBezTo>
                  <a:cubicBezTo>
                    <a:pt x="16753" y="92"/>
                    <a:pt x="16932" y="46"/>
                    <a:pt x="17160" y="23"/>
                  </a:cubicBezTo>
                  <a:cubicBezTo>
                    <a:pt x="17420" y="23"/>
                    <a:pt x="17729" y="0"/>
                    <a:pt x="18119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8" name="Shape">
              <a:extLst>
                <a:ext uri="{FF2B5EF4-FFF2-40B4-BE49-F238E27FC236}">
                  <a16:creationId xmlns:a16="http://schemas.microsoft.com/office/drawing/2014/main" id="{FC350BA6-4A31-416B-B938-2C0554102C08}"/>
                </a:ext>
              </a:extLst>
            </p:cNvPr>
            <p:cNvSpPr/>
            <p:nvPr/>
          </p:nvSpPr>
          <p:spPr>
            <a:xfrm>
              <a:off x="9156700" y="8394700"/>
              <a:ext cx="163069" cy="966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1" y="0"/>
                  </a:moveTo>
                  <a:cubicBezTo>
                    <a:pt x="20221" y="0"/>
                    <a:pt x="20490" y="28"/>
                    <a:pt x="20708" y="85"/>
                  </a:cubicBezTo>
                  <a:cubicBezTo>
                    <a:pt x="20927" y="142"/>
                    <a:pt x="21095" y="199"/>
                    <a:pt x="21230" y="284"/>
                  </a:cubicBezTo>
                  <a:cubicBezTo>
                    <a:pt x="21365" y="369"/>
                    <a:pt x="21465" y="483"/>
                    <a:pt x="21516" y="625"/>
                  </a:cubicBezTo>
                  <a:cubicBezTo>
                    <a:pt x="21583" y="766"/>
                    <a:pt x="21600" y="908"/>
                    <a:pt x="21600" y="1079"/>
                  </a:cubicBezTo>
                  <a:lnTo>
                    <a:pt x="21600" y="19415"/>
                  </a:lnTo>
                  <a:cubicBezTo>
                    <a:pt x="21600" y="20039"/>
                    <a:pt x="21499" y="20550"/>
                    <a:pt x="21280" y="20976"/>
                  </a:cubicBezTo>
                  <a:cubicBezTo>
                    <a:pt x="21062" y="21401"/>
                    <a:pt x="20708" y="21600"/>
                    <a:pt x="20221" y="21600"/>
                  </a:cubicBezTo>
                  <a:lnTo>
                    <a:pt x="1379" y="21600"/>
                  </a:lnTo>
                  <a:cubicBezTo>
                    <a:pt x="892" y="21600"/>
                    <a:pt x="538" y="21401"/>
                    <a:pt x="320" y="20976"/>
                  </a:cubicBezTo>
                  <a:cubicBezTo>
                    <a:pt x="101" y="20550"/>
                    <a:pt x="0" y="20039"/>
                    <a:pt x="0" y="19415"/>
                  </a:cubicBezTo>
                  <a:lnTo>
                    <a:pt x="0" y="1192"/>
                  </a:lnTo>
                  <a:cubicBezTo>
                    <a:pt x="0" y="1022"/>
                    <a:pt x="34" y="880"/>
                    <a:pt x="84" y="738"/>
                  </a:cubicBezTo>
                  <a:cubicBezTo>
                    <a:pt x="135" y="596"/>
                    <a:pt x="236" y="483"/>
                    <a:pt x="370" y="398"/>
                  </a:cubicBezTo>
                  <a:cubicBezTo>
                    <a:pt x="505" y="312"/>
                    <a:pt x="690" y="227"/>
                    <a:pt x="908" y="199"/>
                  </a:cubicBezTo>
                  <a:cubicBezTo>
                    <a:pt x="1127" y="142"/>
                    <a:pt x="1396" y="114"/>
                    <a:pt x="1733" y="114"/>
                  </a:cubicBezTo>
                  <a:cubicBezTo>
                    <a:pt x="2052" y="114"/>
                    <a:pt x="2305" y="142"/>
                    <a:pt x="2523" y="199"/>
                  </a:cubicBezTo>
                  <a:cubicBezTo>
                    <a:pt x="2742" y="256"/>
                    <a:pt x="2910" y="312"/>
                    <a:pt x="3045" y="398"/>
                  </a:cubicBezTo>
                  <a:cubicBezTo>
                    <a:pt x="3179" y="483"/>
                    <a:pt x="3280" y="596"/>
                    <a:pt x="3331" y="738"/>
                  </a:cubicBezTo>
                  <a:cubicBezTo>
                    <a:pt x="3398" y="880"/>
                    <a:pt x="3415" y="1022"/>
                    <a:pt x="3415" y="1192"/>
                  </a:cubicBezTo>
                  <a:lnTo>
                    <a:pt x="3415" y="14220"/>
                  </a:lnTo>
                  <a:lnTo>
                    <a:pt x="8697" y="14220"/>
                  </a:lnTo>
                  <a:lnTo>
                    <a:pt x="8697" y="3208"/>
                  </a:lnTo>
                  <a:cubicBezTo>
                    <a:pt x="8697" y="3037"/>
                    <a:pt x="8731" y="2895"/>
                    <a:pt x="8781" y="2753"/>
                  </a:cubicBezTo>
                  <a:cubicBezTo>
                    <a:pt x="8848" y="2612"/>
                    <a:pt x="8933" y="2498"/>
                    <a:pt x="9067" y="2413"/>
                  </a:cubicBezTo>
                  <a:cubicBezTo>
                    <a:pt x="9202" y="2328"/>
                    <a:pt x="9370" y="2243"/>
                    <a:pt x="9589" y="2214"/>
                  </a:cubicBezTo>
                  <a:cubicBezTo>
                    <a:pt x="9807" y="2157"/>
                    <a:pt x="10076" y="2129"/>
                    <a:pt x="10379" y="2129"/>
                  </a:cubicBezTo>
                  <a:cubicBezTo>
                    <a:pt x="10699" y="2129"/>
                    <a:pt x="10968" y="2157"/>
                    <a:pt x="11187" y="2214"/>
                  </a:cubicBezTo>
                  <a:cubicBezTo>
                    <a:pt x="11405" y="2271"/>
                    <a:pt x="11574" y="2328"/>
                    <a:pt x="11691" y="2413"/>
                  </a:cubicBezTo>
                  <a:cubicBezTo>
                    <a:pt x="11809" y="2498"/>
                    <a:pt x="11910" y="2612"/>
                    <a:pt x="11960" y="2753"/>
                  </a:cubicBezTo>
                  <a:cubicBezTo>
                    <a:pt x="12011" y="2895"/>
                    <a:pt x="12044" y="3037"/>
                    <a:pt x="12044" y="3208"/>
                  </a:cubicBezTo>
                  <a:lnTo>
                    <a:pt x="12044" y="14220"/>
                  </a:lnTo>
                  <a:lnTo>
                    <a:pt x="18151" y="14220"/>
                  </a:lnTo>
                  <a:lnTo>
                    <a:pt x="18151" y="1079"/>
                  </a:lnTo>
                  <a:cubicBezTo>
                    <a:pt x="18151" y="908"/>
                    <a:pt x="18185" y="767"/>
                    <a:pt x="18235" y="625"/>
                  </a:cubicBezTo>
                  <a:cubicBezTo>
                    <a:pt x="18302" y="483"/>
                    <a:pt x="18387" y="369"/>
                    <a:pt x="18521" y="284"/>
                  </a:cubicBezTo>
                  <a:cubicBezTo>
                    <a:pt x="18656" y="199"/>
                    <a:pt x="18824" y="114"/>
                    <a:pt x="19043" y="85"/>
                  </a:cubicBezTo>
                  <a:cubicBezTo>
                    <a:pt x="19312" y="28"/>
                    <a:pt x="19581" y="0"/>
                    <a:pt x="19901" y="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89" name="Shape">
              <a:extLst>
                <a:ext uri="{FF2B5EF4-FFF2-40B4-BE49-F238E27FC236}">
                  <a16:creationId xmlns:a16="http://schemas.microsoft.com/office/drawing/2014/main" id="{3D05B4CD-C145-4269-9981-EE6BF8C5A9E4}"/>
                </a:ext>
              </a:extLst>
            </p:cNvPr>
            <p:cNvSpPr/>
            <p:nvPr/>
          </p:nvSpPr>
          <p:spPr>
            <a:xfrm>
              <a:off x="8407399" y="8648699"/>
              <a:ext cx="156720" cy="2489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88"/>
                  </a:moveTo>
                  <a:cubicBezTo>
                    <a:pt x="21600" y="16079"/>
                    <a:pt x="21267" y="17049"/>
                    <a:pt x="20620" y="17864"/>
                  </a:cubicBezTo>
                  <a:cubicBezTo>
                    <a:pt x="19972" y="18691"/>
                    <a:pt x="19097" y="19385"/>
                    <a:pt x="17994" y="19936"/>
                  </a:cubicBezTo>
                  <a:cubicBezTo>
                    <a:pt x="16891" y="20487"/>
                    <a:pt x="15596" y="20906"/>
                    <a:pt x="14108" y="21181"/>
                  </a:cubicBezTo>
                  <a:cubicBezTo>
                    <a:pt x="12620" y="21457"/>
                    <a:pt x="11045" y="21600"/>
                    <a:pt x="9347" y="21600"/>
                  </a:cubicBezTo>
                  <a:cubicBezTo>
                    <a:pt x="8209" y="21600"/>
                    <a:pt x="7142" y="21545"/>
                    <a:pt x="6161" y="21424"/>
                  </a:cubicBezTo>
                  <a:cubicBezTo>
                    <a:pt x="5181" y="21302"/>
                    <a:pt x="4324" y="21159"/>
                    <a:pt x="3571" y="20994"/>
                  </a:cubicBezTo>
                  <a:cubicBezTo>
                    <a:pt x="2818" y="20829"/>
                    <a:pt x="2188" y="20652"/>
                    <a:pt x="1698" y="20476"/>
                  </a:cubicBezTo>
                  <a:cubicBezTo>
                    <a:pt x="1190" y="20289"/>
                    <a:pt x="840" y="20134"/>
                    <a:pt x="613" y="19991"/>
                  </a:cubicBezTo>
                  <a:cubicBezTo>
                    <a:pt x="385" y="19848"/>
                    <a:pt x="228" y="19649"/>
                    <a:pt x="140" y="19385"/>
                  </a:cubicBezTo>
                  <a:cubicBezTo>
                    <a:pt x="53" y="19120"/>
                    <a:pt x="0" y="18746"/>
                    <a:pt x="0" y="18250"/>
                  </a:cubicBezTo>
                  <a:cubicBezTo>
                    <a:pt x="0" y="17919"/>
                    <a:pt x="18" y="17644"/>
                    <a:pt x="53" y="17412"/>
                  </a:cubicBezTo>
                  <a:cubicBezTo>
                    <a:pt x="88" y="17181"/>
                    <a:pt x="140" y="17005"/>
                    <a:pt x="228" y="16861"/>
                  </a:cubicBezTo>
                  <a:cubicBezTo>
                    <a:pt x="298" y="16718"/>
                    <a:pt x="403" y="16619"/>
                    <a:pt x="543" y="16564"/>
                  </a:cubicBezTo>
                  <a:cubicBezTo>
                    <a:pt x="665" y="16509"/>
                    <a:pt x="823" y="16475"/>
                    <a:pt x="998" y="16475"/>
                  </a:cubicBezTo>
                  <a:cubicBezTo>
                    <a:pt x="1243" y="16475"/>
                    <a:pt x="1575" y="16564"/>
                    <a:pt x="2013" y="16740"/>
                  </a:cubicBezTo>
                  <a:cubicBezTo>
                    <a:pt x="2451" y="16916"/>
                    <a:pt x="3011" y="17115"/>
                    <a:pt x="3693" y="17324"/>
                  </a:cubicBezTo>
                  <a:cubicBezTo>
                    <a:pt x="4376" y="17533"/>
                    <a:pt x="5181" y="17732"/>
                    <a:pt x="6127" y="17908"/>
                  </a:cubicBezTo>
                  <a:cubicBezTo>
                    <a:pt x="7072" y="18084"/>
                    <a:pt x="8174" y="18173"/>
                    <a:pt x="9417" y="18173"/>
                  </a:cubicBezTo>
                  <a:cubicBezTo>
                    <a:pt x="10240" y="18173"/>
                    <a:pt x="10975" y="18107"/>
                    <a:pt x="11623" y="17985"/>
                  </a:cubicBezTo>
                  <a:cubicBezTo>
                    <a:pt x="12270" y="17864"/>
                    <a:pt x="12813" y="17688"/>
                    <a:pt x="13268" y="17467"/>
                  </a:cubicBezTo>
                  <a:cubicBezTo>
                    <a:pt x="13723" y="17247"/>
                    <a:pt x="14056" y="16960"/>
                    <a:pt x="14301" y="16630"/>
                  </a:cubicBezTo>
                  <a:cubicBezTo>
                    <a:pt x="14546" y="16299"/>
                    <a:pt x="14651" y="15925"/>
                    <a:pt x="14651" y="15517"/>
                  </a:cubicBezTo>
                  <a:cubicBezTo>
                    <a:pt x="14651" y="15043"/>
                    <a:pt x="14441" y="14635"/>
                    <a:pt x="14039" y="14305"/>
                  </a:cubicBezTo>
                  <a:cubicBezTo>
                    <a:pt x="13636" y="13963"/>
                    <a:pt x="13093" y="13665"/>
                    <a:pt x="12446" y="13401"/>
                  </a:cubicBezTo>
                  <a:cubicBezTo>
                    <a:pt x="11798" y="13136"/>
                    <a:pt x="11045" y="12894"/>
                    <a:pt x="10205" y="12663"/>
                  </a:cubicBezTo>
                  <a:cubicBezTo>
                    <a:pt x="9365" y="12431"/>
                    <a:pt x="8507" y="12189"/>
                    <a:pt x="7615" y="11935"/>
                  </a:cubicBezTo>
                  <a:cubicBezTo>
                    <a:pt x="6722" y="11682"/>
                    <a:pt x="5864" y="11384"/>
                    <a:pt x="5024" y="11054"/>
                  </a:cubicBezTo>
                  <a:cubicBezTo>
                    <a:pt x="4184" y="10723"/>
                    <a:pt x="3449" y="10337"/>
                    <a:pt x="2783" y="9874"/>
                  </a:cubicBezTo>
                  <a:cubicBezTo>
                    <a:pt x="2118" y="9423"/>
                    <a:pt x="1593" y="8883"/>
                    <a:pt x="1191" y="8254"/>
                  </a:cubicBezTo>
                  <a:cubicBezTo>
                    <a:pt x="788" y="7637"/>
                    <a:pt x="578" y="6888"/>
                    <a:pt x="578" y="6017"/>
                  </a:cubicBezTo>
                  <a:cubicBezTo>
                    <a:pt x="578" y="5014"/>
                    <a:pt x="876" y="4144"/>
                    <a:pt x="1453" y="3383"/>
                  </a:cubicBezTo>
                  <a:cubicBezTo>
                    <a:pt x="2031" y="2623"/>
                    <a:pt x="2836" y="1995"/>
                    <a:pt x="3834" y="1499"/>
                  </a:cubicBezTo>
                  <a:cubicBezTo>
                    <a:pt x="4831" y="1003"/>
                    <a:pt x="6004" y="628"/>
                    <a:pt x="7370" y="375"/>
                  </a:cubicBezTo>
                  <a:cubicBezTo>
                    <a:pt x="8717" y="132"/>
                    <a:pt x="10153" y="0"/>
                    <a:pt x="11676" y="0"/>
                  </a:cubicBezTo>
                  <a:cubicBezTo>
                    <a:pt x="12463" y="0"/>
                    <a:pt x="13251" y="33"/>
                    <a:pt x="14021" y="110"/>
                  </a:cubicBezTo>
                  <a:cubicBezTo>
                    <a:pt x="14809" y="187"/>
                    <a:pt x="15544" y="286"/>
                    <a:pt x="16227" y="419"/>
                  </a:cubicBezTo>
                  <a:cubicBezTo>
                    <a:pt x="16909" y="551"/>
                    <a:pt x="17522" y="694"/>
                    <a:pt x="18047" y="849"/>
                  </a:cubicBezTo>
                  <a:cubicBezTo>
                    <a:pt x="18572" y="1003"/>
                    <a:pt x="18922" y="1146"/>
                    <a:pt x="19097" y="1256"/>
                  </a:cubicBezTo>
                  <a:cubicBezTo>
                    <a:pt x="19272" y="1367"/>
                    <a:pt x="19377" y="1455"/>
                    <a:pt x="19447" y="1532"/>
                  </a:cubicBezTo>
                  <a:cubicBezTo>
                    <a:pt x="19500" y="1609"/>
                    <a:pt x="19552" y="1708"/>
                    <a:pt x="19605" y="1829"/>
                  </a:cubicBezTo>
                  <a:cubicBezTo>
                    <a:pt x="19640" y="1951"/>
                    <a:pt x="19675" y="2105"/>
                    <a:pt x="19693" y="2292"/>
                  </a:cubicBezTo>
                  <a:cubicBezTo>
                    <a:pt x="19710" y="2480"/>
                    <a:pt x="19710" y="2711"/>
                    <a:pt x="19710" y="2987"/>
                  </a:cubicBezTo>
                  <a:cubicBezTo>
                    <a:pt x="19710" y="3295"/>
                    <a:pt x="19693" y="3560"/>
                    <a:pt x="19675" y="3780"/>
                  </a:cubicBezTo>
                  <a:cubicBezTo>
                    <a:pt x="19657" y="4000"/>
                    <a:pt x="19605" y="4177"/>
                    <a:pt x="19552" y="4309"/>
                  </a:cubicBezTo>
                  <a:cubicBezTo>
                    <a:pt x="19500" y="4452"/>
                    <a:pt x="19412" y="4551"/>
                    <a:pt x="19290" y="4618"/>
                  </a:cubicBezTo>
                  <a:cubicBezTo>
                    <a:pt x="19185" y="4684"/>
                    <a:pt x="19027" y="4717"/>
                    <a:pt x="18835" y="4717"/>
                  </a:cubicBezTo>
                  <a:cubicBezTo>
                    <a:pt x="18642" y="4717"/>
                    <a:pt x="18345" y="4640"/>
                    <a:pt x="17942" y="4496"/>
                  </a:cubicBezTo>
                  <a:cubicBezTo>
                    <a:pt x="17539" y="4342"/>
                    <a:pt x="17032" y="4177"/>
                    <a:pt x="16437" y="4000"/>
                  </a:cubicBezTo>
                  <a:cubicBezTo>
                    <a:pt x="15842" y="3824"/>
                    <a:pt x="15141" y="3659"/>
                    <a:pt x="14371" y="3516"/>
                  </a:cubicBezTo>
                  <a:cubicBezTo>
                    <a:pt x="13584" y="3372"/>
                    <a:pt x="12726" y="3295"/>
                    <a:pt x="11781" y="3295"/>
                  </a:cubicBezTo>
                  <a:cubicBezTo>
                    <a:pt x="11046" y="3295"/>
                    <a:pt x="10415" y="3350"/>
                    <a:pt x="9855" y="3460"/>
                  </a:cubicBezTo>
                  <a:cubicBezTo>
                    <a:pt x="9313" y="3571"/>
                    <a:pt x="8857" y="3725"/>
                    <a:pt x="8490" y="3923"/>
                  </a:cubicBezTo>
                  <a:cubicBezTo>
                    <a:pt x="8122" y="4122"/>
                    <a:pt x="7842" y="4364"/>
                    <a:pt x="7667" y="4640"/>
                  </a:cubicBezTo>
                  <a:cubicBezTo>
                    <a:pt x="7492" y="4915"/>
                    <a:pt x="7405" y="5213"/>
                    <a:pt x="7405" y="5521"/>
                  </a:cubicBezTo>
                  <a:cubicBezTo>
                    <a:pt x="7405" y="5984"/>
                    <a:pt x="7597" y="6381"/>
                    <a:pt x="8000" y="6722"/>
                  </a:cubicBezTo>
                  <a:cubicBezTo>
                    <a:pt x="8402" y="7064"/>
                    <a:pt x="8945" y="7362"/>
                    <a:pt x="9610" y="7626"/>
                  </a:cubicBezTo>
                  <a:cubicBezTo>
                    <a:pt x="10275" y="7891"/>
                    <a:pt x="11046" y="8133"/>
                    <a:pt x="11903" y="8365"/>
                  </a:cubicBezTo>
                  <a:cubicBezTo>
                    <a:pt x="12761" y="8596"/>
                    <a:pt x="13619" y="8838"/>
                    <a:pt x="14511" y="9092"/>
                  </a:cubicBezTo>
                  <a:cubicBezTo>
                    <a:pt x="15404" y="9345"/>
                    <a:pt x="16262" y="9643"/>
                    <a:pt x="17119" y="9973"/>
                  </a:cubicBezTo>
                  <a:cubicBezTo>
                    <a:pt x="17977" y="10304"/>
                    <a:pt x="18730" y="10690"/>
                    <a:pt x="19395" y="11153"/>
                  </a:cubicBezTo>
                  <a:cubicBezTo>
                    <a:pt x="20060" y="11604"/>
                    <a:pt x="20603" y="12145"/>
                    <a:pt x="21005" y="12762"/>
                  </a:cubicBezTo>
                  <a:cubicBezTo>
                    <a:pt x="21390" y="13423"/>
                    <a:pt x="21600" y="14150"/>
                    <a:pt x="21600" y="149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0" name="Shape">
              <a:extLst>
                <a:ext uri="{FF2B5EF4-FFF2-40B4-BE49-F238E27FC236}">
                  <a16:creationId xmlns:a16="http://schemas.microsoft.com/office/drawing/2014/main" id="{C827F07F-1267-4F6E-93E2-7E2EE12374D3}"/>
                </a:ext>
              </a:extLst>
            </p:cNvPr>
            <p:cNvSpPr/>
            <p:nvPr/>
          </p:nvSpPr>
          <p:spPr>
            <a:xfrm>
              <a:off x="8597899" y="8648699"/>
              <a:ext cx="142242" cy="2401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5"/>
                  </a:moveTo>
                  <a:cubicBezTo>
                    <a:pt x="21600" y="20195"/>
                    <a:pt x="21581" y="20469"/>
                    <a:pt x="21523" y="20686"/>
                  </a:cubicBezTo>
                  <a:cubicBezTo>
                    <a:pt x="21484" y="20903"/>
                    <a:pt x="21407" y="21075"/>
                    <a:pt x="21311" y="21212"/>
                  </a:cubicBezTo>
                  <a:cubicBezTo>
                    <a:pt x="21214" y="21349"/>
                    <a:pt x="21099" y="21440"/>
                    <a:pt x="20964" y="21509"/>
                  </a:cubicBezTo>
                  <a:cubicBezTo>
                    <a:pt x="20829" y="21566"/>
                    <a:pt x="20674" y="21600"/>
                    <a:pt x="20501" y="21600"/>
                  </a:cubicBezTo>
                  <a:lnTo>
                    <a:pt x="2199" y="21600"/>
                  </a:lnTo>
                  <a:cubicBezTo>
                    <a:pt x="1581" y="21600"/>
                    <a:pt x="1061" y="21497"/>
                    <a:pt x="636" y="21269"/>
                  </a:cubicBezTo>
                  <a:cubicBezTo>
                    <a:pt x="212" y="21052"/>
                    <a:pt x="0" y="20698"/>
                    <a:pt x="0" y="20206"/>
                  </a:cubicBezTo>
                  <a:lnTo>
                    <a:pt x="0" y="1394"/>
                  </a:lnTo>
                  <a:cubicBezTo>
                    <a:pt x="0" y="902"/>
                    <a:pt x="212" y="548"/>
                    <a:pt x="636" y="331"/>
                  </a:cubicBezTo>
                  <a:cubicBezTo>
                    <a:pt x="1061" y="114"/>
                    <a:pt x="1581" y="0"/>
                    <a:pt x="2199" y="0"/>
                  </a:cubicBezTo>
                  <a:lnTo>
                    <a:pt x="20385" y="0"/>
                  </a:lnTo>
                  <a:cubicBezTo>
                    <a:pt x="20559" y="0"/>
                    <a:pt x="20713" y="23"/>
                    <a:pt x="20829" y="80"/>
                  </a:cubicBezTo>
                  <a:cubicBezTo>
                    <a:pt x="20964" y="137"/>
                    <a:pt x="21079" y="228"/>
                    <a:pt x="21176" y="377"/>
                  </a:cubicBezTo>
                  <a:cubicBezTo>
                    <a:pt x="21272" y="514"/>
                    <a:pt x="21330" y="697"/>
                    <a:pt x="21388" y="914"/>
                  </a:cubicBezTo>
                  <a:cubicBezTo>
                    <a:pt x="21426" y="1131"/>
                    <a:pt x="21465" y="1405"/>
                    <a:pt x="21465" y="1736"/>
                  </a:cubicBezTo>
                  <a:cubicBezTo>
                    <a:pt x="21465" y="2045"/>
                    <a:pt x="21446" y="2307"/>
                    <a:pt x="21388" y="2524"/>
                  </a:cubicBezTo>
                  <a:cubicBezTo>
                    <a:pt x="21349" y="2741"/>
                    <a:pt x="21272" y="2913"/>
                    <a:pt x="21176" y="3050"/>
                  </a:cubicBezTo>
                  <a:cubicBezTo>
                    <a:pt x="21079" y="3187"/>
                    <a:pt x="20964" y="3278"/>
                    <a:pt x="20829" y="3347"/>
                  </a:cubicBezTo>
                  <a:cubicBezTo>
                    <a:pt x="20694" y="3404"/>
                    <a:pt x="20539" y="3438"/>
                    <a:pt x="20385" y="3438"/>
                  </a:cubicBezTo>
                  <a:lnTo>
                    <a:pt x="7367" y="3438"/>
                  </a:lnTo>
                  <a:lnTo>
                    <a:pt x="7367" y="8715"/>
                  </a:lnTo>
                  <a:lnTo>
                    <a:pt x="18379" y="8715"/>
                  </a:lnTo>
                  <a:cubicBezTo>
                    <a:pt x="18553" y="8715"/>
                    <a:pt x="18707" y="8750"/>
                    <a:pt x="18842" y="8807"/>
                  </a:cubicBezTo>
                  <a:cubicBezTo>
                    <a:pt x="18977" y="8864"/>
                    <a:pt x="19093" y="8967"/>
                    <a:pt x="19189" y="9092"/>
                  </a:cubicBezTo>
                  <a:cubicBezTo>
                    <a:pt x="19286" y="9218"/>
                    <a:pt x="19344" y="9389"/>
                    <a:pt x="19402" y="9606"/>
                  </a:cubicBezTo>
                  <a:cubicBezTo>
                    <a:pt x="19440" y="9823"/>
                    <a:pt x="19479" y="10086"/>
                    <a:pt x="19479" y="10395"/>
                  </a:cubicBezTo>
                  <a:cubicBezTo>
                    <a:pt x="19479" y="10714"/>
                    <a:pt x="19459" y="10989"/>
                    <a:pt x="19402" y="11194"/>
                  </a:cubicBezTo>
                  <a:cubicBezTo>
                    <a:pt x="19363" y="11400"/>
                    <a:pt x="19286" y="11571"/>
                    <a:pt x="19189" y="11708"/>
                  </a:cubicBezTo>
                  <a:cubicBezTo>
                    <a:pt x="19093" y="11834"/>
                    <a:pt x="18977" y="11925"/>
                    <a:pt x="18842" y="11982"/>
                  </a:cubicBezTo>
                  <a:cubicBezTo>
                    <a:pt x="18707" y="12039"/>
                    <a:pt x="18553" y="12062"/>
                    <a:pt x="18379" y="12062"/>
                  </a:cubicBezTo>
                  <a:lnTo>
                    <a:pt x="7367" y="12062"/>
                  </a:lnTo>
                  <a:lnTo>
                    <a:pt x="7367" y="18151"/>
                  </a:lnTo>
                  <a:lnTo>
                    <a:pt x="20501" y="18151"/>
                  </a:lnTo>
                  <a:cubicBezTo>
                    <a:pt x="20674" y="18151"/>
                    <a:pt x="20829" y="18185"/>
                    <a:pt x="20964" y="18242"/>
                  </a:cubicBezTo>
                  <a:cubicBezTo>
                    <a:pt x="21099" y="18299"/>
                    <a:pt x="21214" y="18402"/>
                    <a:pt x="21311" y="18539"/>
                  </a:cubicBezTo>
                  <a:cubicBezTo>
                    <a:pt x="21407" y="18676"/>
                    <a:pt x="21484" y="18847"/>
                    <a:pt x="21523" y="19064"/>
                  </a:cubicBezTo>
                  <a:cubicBezTo>
                    <a:pt x="21561" y="19281"/>
                    <a:pt x="21600" y="19544"/>
                    <a:pt x="21600" y="198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1" name="Shape">
              <a:extLst>
                <a:ext uri="{FF2B5EF4-FFF2-40B4-BE49-F238E27FC236}">
                  <a16:creationId xmlns:a16="http://schemas.microsoft.com/office/drawing/2014/main" id="{CCE4FA0D-590B-40B2-83BF-4E00172820DF}"/>
                </a:ext>
              </a:extLst>
            </p:cNvPr>
            <p:cNvSpPr/>
            <p:nvPr/>
          </p:nvSpPr>
          <p:spPr>
            <a:xfrm>
              <a:off x="8788400" y="8648699"/>
              <a:ext cx="131954" cy="24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098"/>
                    <a:pt x="21579" y="20383"/>
                    <a:pt x="21517" y="20610"/>
                  </a:cubicBezTo>
                  <a:cubicBezTo>
                    <a:pt x="21475" y="20838"/>
                    <a:pt x="21392" y="21031"/>
                    <a:pt x="21288" y="21179"/>
                  </a:cubicBezTo>
                  <a:cubicBezTo>
                    <a:pt x="21184" y="21327"/>
                    <a:pt x="21060" y="21441"/>
                    <a:pt x="20914" y="21498"/>
                  </a:cubicBezTo>
                  <a:cubicBezTo>
                    <a:pt x="20769" y="21566"/>
                    <a:pt x="20581" y="21600"/>
                    <a:pt x="20374" y="21600"/>
                  </a:cubicBezTo>
                  <a:lnTo>
                    <a:pt x="2370" y="21600"/>
                  </a:lnTo>
                  <a:cubicBezTo>
                    <a:pt x="1705" y="21600"/>
                    <a:pt x="1143" y="21498"/>
                    <a:pt x="686" y="21270"/>
                  </a:cubicBezTo>
                  <a:cubicBezTo>
                    <a:pt x="229" y="21054"/>
                    <a:pt x="0" y="20701"/>
                    <a:pt x="0" y="20212"/>
                  </a:cubicBezTo>
                  <a:lnTo>
                    <a:pt x="0" y="694"/>
                  </a:lnTo>
                  <a:cubicBezTo>
                    <a:pt x="0" y="580"/>
                    <a:pt x="62" y="478"/>
                    <a:pt x="187" y="398"/>
                  </a:cubicBezTo>
                  <a:cubicBezTo>
                    <a:pt x="312" y="307"/>
                    <a:pt x="541" y="239"/>
                    <a:pt x="832" y="182"/>
                  </a:cubicBezTo>
                  <a:cubicBezTo>
                    <a:pt x="1123" y="125"/>
                    <a:pt x="1539" y="80"/>
                    <a:pt x="2058" y="45"/>
                  </a:cubicBezTo>
                  <a:cubicBezTo>
                    <a:pt x="2578" y="11"/>
                    <a:pt x="3222" y="0"/>
                    <a:pt x="3992" y="0"/>
                  </a:cubicBezTo>
                  <a:cubicBezTo>
                    <a:pt x="4782" y="0"/>
                    <a:pt x="5426" y="11"/>
                    <a:pt x="5925" y="45"/>
                  </a:cubicBezTo>
                  <a:cubicBezTo>
                    <a:pt x="6424" y="80"/>
                    <a:pt x="6840" y="125"/>
                    <a:pt x="7131" y="182"/>
                  </a:cubicBezTo>
                  <a:cubicBezTo>
                    <a:pt x="7443" y="239"/>
                    <a:pt x="7651" y="307"/>
                    <a:pt x="7775" y="398"/>
                  </a:cubicBezTo>
                  <a:cubicBezTo>
                    <a:pt x="7900" y="489"/>
                    <a:pt x="7962" y="591"/>
                    <a:pt x="7962" y="694"/>
                  </a:cubicBezTo>
                  <a:lnTo>
                    <a:pt x="7962" y="17983"/>
                  </a:lnTo>
                  <a:lnTo>
                    <a:pt x="20311" y="17983"/>
                  </a:lnTo>
                  <a:cubicBezTo>
                    <a:pt x="20519" y="17983"/>
                    <a:pt x="20686" y="18017"/>
                    <a:pt x="20852" y="18074"/>
                  </a:cubicBezTo>
                  <a:cubicBezTo>
                    <a:pt x="20997" y="18131"/>
                    <a:pt x="21122" y="18233"/>
                    <a:pt x="21226" y="18370"/>
                  </a:cubicBezTo>
                  <a:cubicBezTo>
                    <a:pt x="21330" y="18506"/>
                    <a:pt x="21413" y="18688"/>
                    <a:pt x="21455" y="18916"/>
                  </a:cubicBezTo>
                  <a:cubicBezTo>
                    <a:pt x="21579" y="19166"/>
                    <a:pt x="21600" y="19439"/>
                    <a:pt x="21600" y="197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2" name="Shape">
              <a:extLst>
                <a:ext uri="{FF2B5EF4-FFF2-40B4-BE49-F238E27FC236}">
                  <a16:creationId xmlns:a16="http://schemas.microsoft.com/office/drawing/2014/main" id="{53D2EA3F-D1E1-43BB-894D-6E308FDD53F7}"/>
                </a:ext>
              </a:extLst>
            </p:cNvPr>
            <p:cNvSpPr/>
            <p:nvPr/>
          </p:nvSpPr>
          <p:spPr>
            <a:xfrm>
              <a:off x="8940800" y="8648699"/>
              <a:ext cx="131954" cy="24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098"/>
                    <a:pt x="21579" y="20383"/>
                    <a:pt x="21517" y="20610"/>
                  </a:cubicBezTo>
                  <a:cubicBezTo>
                    <a:pt x="21475" y="20838"/>
                    <a:pt x="21392" y="21031"/>
                    <a:pt x="21288" y="21179"/>
                  </a:cubicBezTo>
                  <a:cubicBezTo>
                    <a:pt x="21184" y="21327"/>
                    <a:pt x="21060" y="21441"/>
                    <a:pt x="20914" y="21498"/>
                  </a:cubicBezTo>
                  <a:cubicBezTo>
                    <a:pt x="20769" y="21566"/>
                    <a:pt x="20581" y="21600"/>
                    <a:pt x="20374" y="21600"/>
                  </a:cubicBezTo>
                  <a:lnTo>
                    <a:pt x="2370" y="21600"/>
                  </a:lnTo>
                  <a:cubicBezTo>
                    <a:pt x="1705" y="21600"/>
                    <a:pt x="1143" y="21498"/>
                    <a:pt x="686" y="21270"/>
                  </a:cubicBezTo>
                  <a:cubicBezTo>
                    <a:pt x="229" y="21054"/>
                    <a:pt x="0" y="20701"/>
                    <a:pt x="0" y="20212"/>
                  </a:cubicBezTo>
                  <a:lnTo>
                    <a:pt x="0" y="694"/>
                  </a:lnTo>
                  <a:cubicBezTo>
                    <a:pt x="0" y="580"/>
                    <a:pt x="62" y="478"/>
                    <a:pt x="187" y="398"/>
                  </a:cubicBezTo>
                  <a:cubicBezTo>
                    <a:pt x="312" y="307"/>
                    <a:pt x="541" y="239"/>
                    <a:pt x="832" y="182"/>
                  </a:cubicBezTo>
                  <a:cubicBezTo>
                    <a:pt x="1123" y="125"/>
                    <a:pt x="1539" y="80"/>
                    <a:pt x="2058" y="45"/>
                  </a:cubicBezTo>
                  <a:cubicBezTo>
                    <a:pt x="2578" y="11"/>
                    <a:pt x="3222" y="0"/>
                    <a:pt x="3992" y="0"/>
                  </a:cubicBezTo>
                  <a:cubicBezTo>
                    <a:pt x="4782" y="0"/>
                    <a:pt x="5426" y="11"/>
                    <a:pt x="5925" y="45"/>
                  </a:cubicBezTo>
                  <a:cubicBezTo>
                    <a:pt x="6424" y="80"/>
                    <a:pt x="6840" y="125"/>
                    <a:pt x="7131" y="182"/>
                  </a:cubicBezTo>
                  <a:cubicBezTo>
                    <a:pt x="7443" y="239"/>
                    <a:pt x="7651" y="307"/>
                    <a:pt x="7775" y="398"/>
                  </a:cubicBezTo>
                  <a:cubicBezTo>
                    <a:pt x="7900" y="489"/>
                    <a:pt x="7962" y="591"/>
                    <a:pt x="7962" y="694"/>
                  </a:cubicBezTo>
                  <a:lnTo>
                    <a:pt x="7962" y="17983"/>
                  </a:lnTo>
                  <a:lnTo>
                    <a:pt x="20311" y="17983"/>
                  </a:lnTo>
                  <a:cubicBezTo>
                    <a:pt x="20519" y="17983"/>
                    <a:pt x="20686" y="18017"/>
                    <a:pt x="20852" y="18074"/>
                  </a:cubicBezTo>
                  <a:cubicBezTo>
                    <a:pt x="20997" y="18131"/>
                    <a:pt x="21122" y="18233"/>
                    <a:pt x="21226" y="18370"/>
                  </a:cubicBezTo>
                  <a:cubicBezTo>
                    <a:pt x="21330" y="18506"/>
                    <a:pt x="21413" y="18688"/>
                    <a:pt x="21455" y="18916"/>
                  </a:cubicBezTo>
                  <a:cubicBezTo>
                    <a:pt x="21559" y="19166"/>
                    <a:pt x="21600" y="19439"/>
                    <a:pt x="21600" y="19769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3" name="Shape">
              <a:extLst>
                <a:ext uri="{FF2B5EF4-FFF2-40B4-BE49-F238E27FC236}">
                  <a16:creationId xmlns:a16="http://schemas.microsoft.com/office/drawing/2014/main" id="{30651A78-2C1A-4777-A310-BE0B1730E9B1}"/>
                </a:ext>
              </a:extLst>
            </p:cNvPr>
            <p:cNvSpPr/>
            <p:nvPr/>
          </p:nvSpPr>
          <p:spPr>
            <a:xfrm>
              <a:off x="9397999" y="8839199"/>
              <a:ext cx="49024" cy="78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7"/>
                  </a:moveTo>
                  <a:cubicBezTo>
                    <a:pt x="21600" y="16086"/>
                    <a:pt x="21264" y="17034"/>
                    <a:pt x="20649" y="17877"/>
                  </a:cubicBezTo>
                  <a:cubicBezTo>
                    <a:pt x="19977" y="18720"/>
                    <a:pt x="19138" y="19387"/>
                    <a:pt x="18019" y="19949"/>
                  </a:cubicBezTo>
                  <a:cubicBezTo>
                    <a:pt x="16900" y="20511"/>
                    <a:pt x="15613" y="20933"/>
                    <a:pt x="14102" y="21179"/>
                  </a:cubicBezTo>
                  <a:cubicBezTo>
                    <a:pt x="12591" y="21460"/>
                    <a:pt x="11024" y="21600"/>
                    <a:pt x="9346" y="21600"/>
                  </a:cubicBezTo>
                  <a:cubicBezTo>
                    <a:pt x="8226" y="21600"/>
                    <a:pt x="7163" y="21530"/>
                    <a:pt x="6156" y="21424"/>
                  </a:cubicBezTo>
                  <a:cubicBezTo>
                    <a:pt x="5149" y="21319"/>
                    <a:pt x="4309" y="21179"/>
                    <a:pt x="3582" y="21003"/>
                  </a:cubicBezTo>
                  <a:cubicBezTo>
                    <a:pt x="2854" y="20827"/>
                    <a:pt x="2183" y="20652"/>
                    <a:pt x="1679" y="20476"/>
                  </a:cubicBezTo>
                  <a:cubicBezTo>
                    <a:pt x="1175" y="20300"/>
                    <a:pt x="840" y="20125"/>
                    <a:pt x="616" y="19984"/>
                  </a:cubicBezTo>
                  <a:cubicBezTo>
                    <a:pt x="392" y="19844"/>
                    <a:pt x="224" y="19633"/>
                    <a:pt x="168" y="19387"/>
                  </a:cubicBezTo>
                  <a:cubicBezTo>
                    <a:pt x="56" y="19106"/>
                    <a:pt x="0" y="18755"/>
                    <a:pt x="0" y="18263"/>
                  </a:cubicBezTo>
                  <a:cubicBezTo>
                    <a:pt x="0" y="17947"/>
                    <a:pt x="0" y="17666"/>
                    <a:pt x="56" y="17421"/>
                  </a:cubicBezTo>
                  <a:cubicBezTo>
                    <a:pt x="112" y="17210"/>
                    <a:pt x="168" y="16999"/>
                    <a:pt x="224" y="16859"/>
                  </a:cubicBezTo>
                  <a:cubicBezTo>
                    <a:pt x="280" y="16718"/>
                    <a:pt x="392" y="16613"/>
                    <a:pt x="504" y="16578"/>
                  </a:cubicBezTo>
                  <a:cubicBezTo>
                    <a:pt x="615" y="16542"/>
                    <a:pt x="783" y="16472"/>
                    <a:pt x="952" y="16472"/>
                  </a:cubicBezTo>
                  <a:cubicBezTo>
                    <a:pt x="1175" y="16472"/>
                    <a:pt x="1511" y="16578"/>
                    <a:pt x="1959" y="16753"/>
                  </a:cubicBezTo>
                  <a:cubicBezTo>
                    <a:pt x="2406" y="16929"/>
                    <a:pt x="2966" y="17140"/>
                    <a:pt x="3637" y="17350"/>
                  </a:cubicBezTo>
                  <a:cubicBezTo>
                    <a:pt x="4309" y="17561"/>
                    <a:pt x="5148" y="17772"/>
                    <a:pt x="6100" y="17947"/>
                  </a:cubicBezTo>
                  <a:cubicBezTo>
                    <a:pt x="7051" y="18123"/>
                    <a:pt x="8170" y="18228"/>
                    <a:pt x="9401" y="18228"/>
                  </a:cubicBezTo>
                  <a:cubicBezTo>
                    <a:pt x="10241" y="18228"/>
                    <a:pt x="10968" y="18158"/>
                    <a:pt x="11584" y="18053"/>
                  </a:cubicBezTo>
                  <a:cubicBezTo>
                    <a:pt x="12255" y="17912"/>
                    <a:pt x="12759" y="17772"/>
                    <a:pt x="13206" y="17526"/>
                  </a:cubicBezTo>
                  <a:cubicBezTo>
                    <a:pt x="13654" y="17315"/>
                    <a:pt x="13990" y="17034"/>
                    <a:pt x="14270" y="16683"/>
                  </a:cubicBezTo>
                  <a:cubicBezTo>
                    <a:pt x="14493" y="16367"/>
                    <a:pt x="14605" y="15980"/>
                    <a:pt x="14605" y="15559"/>
                  </a:cubicBezTo>
                  <a:cubicBezTo>
                    <a:pt x="14605" y="15102"/>
                    <a:pt x="14382" y="14681"/>
                    <a:pt x="13990" y="14330"/>
                  </a:cubicBezTo>
                  <a:cubicBezTo>
                    <a:pt x="13598" y="13979"/>
                    <a:pt x="13039" y="13698"/>
                    <a:pt x="12367" y="13417"/>
                  </a:cubicBezTo>
                  <a:cubicBezTo>
                    <a:pt x="11696" y="13136"/>
                    <a:pt x="10968" y="12925"/>
                    <a:pt x="10129" y="12679"/>
                  </a:cubicBezTo>
                  <a:cubicBezTo>
                    <a:pt x="9289" y="12433"/>
                    <a:pt x="8450" y="12222"/>
                    <a:pt x="7555" y="11941"/>
                  </a:cubicBezTo>
                  <a:cubicBezTo>
                    <a:pt x="6659" y="11696"/>
                    <a:pt x="5820" y="11380"/>
                    <a:pt x="4980" y="11063"/>
                  </a:cubicBezTo>
                  <a:cubicBezTo>
                    <a:pt x="4141" y="10747"/>
                    <a:pt x="3413" y="10361"/>
                    <a:pt x="2742" y="9904"/>
                  </a:cubicBezTo>
                  <a:cubicBezTo>
                    <a:pt x="2070" y="9448"/>
                    <a:pt x="1567" y="8921"/>
                    <a:pt x="1119" y="8289"/>
                  </a:cubicBezTo>
                  <a:cubicBezTo>
                    <a:pt x="727" y="7656"/>
                    <a:pt x="504" y="6919"/>
                    <a:pt x="504" y="6041"/>
                  </a:cubicBezTo>
                  <a:cubicBezTo>
                    <a:pt x="504" y="5057"/>
                    <a:pt x="783" y="4179"/>
                    <a:pt x="1399" y="3407"/>
                  </a:cubicBezTo>
                  <a:cubicBezTo>
                    <a:pt x="2014" y="2634"/>
                    <a:pt x="2798" y="2037"/>
                    <a:pt x="3805" y="1510"/>
                  </a:cubicBezTo>
                  <a:cubicBezTo>
                    <a:pt x="4812" y="1018"/>
                    <a:pt x="5988" y="632"/>
                    <a:pt x="7330" y="386"/>
                  </a:cubicBezTo>
                  <a:cubicBezTo>
                    <a:pt x="8673" y="140"/>
                    <a:pt x="10128" y="0"/>
                    <a:pt x="11639" y="0"/>
                  </a:cubicBezTo>
                  <a:cubicBezTo>
                    <a:pt x="12423" y="0"/>
                    <a:pt x="13206" y="35"/>
                    <a:pt x="13989" y="105"/>
                  </a:cubicBezTo>
                  <a:cubicBezTo>
                    <a:pt x="14773" y="176"/>
                    <a:pt x="15500" y="281"/>
                    <a:pt x="16172" y="422"/>
                  </a:cubicBezTo>
                  <a:cubicBezTo>
                    <a:pt x="16843" y="562"/>
                    <a:pt x="17459" y="703"/>
                    <a:pt x="18019" y="843"/>
                  </a:cubicBezTo>
                  <a:cubicBezTo>
                    <a:pt x="18522" y="984"/>
                    <a:pt x="18914" y="1124"/>
                    <a:pt x="19082" y="1229"/>
                  </a:cubicBezTo>
                  <a:cubicBezTo>
                    <a:pt x="19250" y="1335"/>
                    <a:pt x="19362" y="1440"/>
                    <a:pt x="19418" y="1510"/>
                  </a:cubicBezTo>
                  <a:cubicBezTo>
                    <a:pt x="19474" y="1581"/>
                    <a:pt x="19530" y="1686"/>
                    <a:pt x="19586" y="1791"/>
                  </a:cubicBezTo>
                  <a:cubicBezTo>
                    <a:pt x="19642" y="1932"/>
                    <a:pt x="19642" y="2072"/>
                    <a:pt x="19698" y="2248"/>
                  </a:cubicBezTo>
                  <a:cubicBezTo>
                    <a:pt x="19698" y="2424"/>
                    <a:pt x="19698" y="2669"/>
                    <a:pt x="19698" y="2951"/>
                  </a:cubicBezTo>
                  <a:cubicBezTo>
                    <a:pt x="19698" y="3267"/>
                    <a:pt x="19698" y="3512"/>
                    <a:pt x="19642" y="3723"/>
                  </a:cubicBezTo>
                  <a:cubicBezTo>
                    <a:pt x="19642" y="3934"/>
                    <a:pt x="19586" y="4109"/>
                    <a:pt x="19530" y="4250"/>
                  </a:cubicBezTo>
                  <a:cubicBezTo>
                    <a:pt x="19474" y="4390"/>
                    <a:pt x="19362" y="4496"/>
                    <a:pt x="19250" y="4566"/>
                  </a:cubicBezTo>
                  <a:cubicBezTo>
                    <a:pt x="19138" y="4636"/>
                    <a:pt x="18970" y="4672"/>
                    <a:pt x="18802" y="4672"/>
                  </a:cubicBezTo>
                  <a:cubicBezTo>
                    <a:pt x="18634" y="4672"/>
                    <a:pt x="18298" y="4601"/>
                    <a:pt x="17907" y="4461"/>
                  </a:cubicBezTo>
                  <a:cubicBezTo>
                    <a:pt x="17516" y="4321"/>
                    <a:pt x="17012" y="4145"/>
                    <a:pt x="16396" y="3969"/>
                  </a:cubicBezTo>
                  <a:cubicBezTo>
                    <a:pt x="15781" y="3794"/>
                    <a:pt x="15109" y="3618"/>
                    <a:pt x="14326" y="3477"/>
                  </a:cubicBezTo>
                  <a:cubicBezTo>
                    <a:pt x="13542" y="3337"/>
                    <a:pt x="12703" y="3267"/>
                    <a:pt x="11751" y="3267"/>
                  </a:cubicBezTo>
                  <a:cubicBezTo>
                    <a:pt x="11024" y="3267"/>
                    <a:pt x="10352" y="3337"/>
                    <a:pt x="9849" y="3442"/>
                  </a:cubicBezTo>
                  <a:cubicBezTo>
                    <a:pt x="9289" y="3548"/>
                    <a:pt x="8841" y="3723"/>
                    <a:pt x="8506" y="3899"/>
                  </a:cubicBezTo>
                  <a:cubicBezTo>
                    <a:pt x="8114" y="4110"/>
                    <a:pt x="7890" y="4320"/>
                    <a:pt x="7666" y="4601"/>
                  </a:cubicBezTo>
                  <a:cubicBezTo>
                    <a:pt x="7498" y="4882"/>
                    <a:pt x="7386" y="5163"/>
                    <a:pt x="7386" y="5479"/>
                  </a:cubicBezTo>
                  <a:cubicBezTo>
                    <a:pt x="7386" y="5936"/>
                    <a:pt x="7610" y="6322"/>
                    <a:pt x="8002" y="6674"/>
                  </a:cubicBezTo>
                  <a:cubicBezTo>
                    <a:pt x="8394" y="7025"/>
                    <a:pt x="8953" y="7306"/>
                    <a:pt x="9625" y="7587"/>
                  </a:cubicBezTo>
                  <a:cubicBezTo>
                    <a:pt x="10296" y="7833"/>
                    <a:pt x="11080" y="8079"/>
                    <a:pt x="11919" y="8324"/>
                  </a:cubicBezTo>
                  <a:cubicBezTo>
                    <a:pt x="12758" y="8570"/>
                    <a:pt x="13653" y="8781"/>
                    <a:pt x="14549" y="9062"/>
                  </a:cubicBezTo>
                  <a:cubicBezTo>
                    <a:pt x="15444" y="9308"/>
                    <a:pt x="16283" y="9624"/>
                    <a:pt x="17178" y="9940"/>
                  </a:cubicBezTo>
                  <a:cubicBezTo>
                    <a:pt x="18018" y="10256"/>
                    <a:pt x="18801" y="10643"/>
                    <a:pt x="19473" y="11099"/>
                  </a:cubicBezTo>
                  <a:cubicBezTo>
                    <a:pt x="20144" y="11556"/>
                    <a:pt x="20648" y="12083"/>
                    <a:pt x="21095" y="12715"/>
                  </a:cubicBezTo>
                  <a:cubicBezTo>
                    <a:pt x="21543" y="13347"/>
                    <a:pt x="21600" y="14154"/>
                    <a:pt x="21600" y="1499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4" name="Shape">
              <a:extLst>
                <a:ext uri="{FF2B5EF4-FFF2-40B4-BE49-F238E27FC236}">
                  <a16:creationId xmlns:a16="http://schemas.microsoft.com/office/drawing/2014/main" id="{D0D6B250-156E-4F21-8CD8-9A6D77F26DE6}"/>
                </a:ext>
              </a:extLst>
            </p:cNvPr>
            <p:cNvSpPr/>
            <p:nvPr/>
          </p:nvSpPr>
          <p:spPr>
            <a:xfrm>
              <a:off x="9448800" y="8839200"/>
              <a:ext cx="61849" cy="76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22" y="13367"/>
                  </a:moveTo>
                  <a:cubicBezTo>
                    <a:pt x="21422" y="14650"/>
                    <a:pt x="21200" y="15826"/>
                    <a:pt x="20713" y="16824"/>
                  </a:cubicBezTo>
                  <a:cubicBezTo>
                    <a:pt x="20225" y="17857"/>
                    <a:pt x="19559" y="18713"/>
                    <a:pt x="18628" y="19426"/>
                  </a:cubicBezTo>
                  <a:cubicBezTo>
                    <a:pt x="17697" y="20139"/>
                    <a:pt x="16588" y="20673"/>
                    <a:pt x="15213" y="21030"/>
                  </a:cubicBezTo>
                  <a:cubicBezTo>
                    <a:pt x="13838" y="21386"/>
                    <a:pt x="12286" y="21600"/>
                    <a:pt x="10556" y="21600"/>
                  </a:cubicBezTo>
                  <a:cubicBezTo>
                    <a:pt x="8915" y="21600"/>
                    <a:pt x="7407" y="21422"/>
                    <a:pt x="6120" y="21101"/>
                  </a:cubicBezTo>
                  <a:cubicBezTo>
                    <a:pt x="4790" y="20780"/>
                    <a:pt x="3681" y="20281"/>
                    <a:pt x="2794" y="19604"/>
                  </a:cubicBezTo>
                  <a:cubicBezTo>
                    <a:pt x="1907" y="18927"/>
                    <a:pt x="1197" y="18107"/>
                    <a:pt x="710" y="17073"/>
                  </a:cubicBezTo>
                  <a:cubicBezTo>
                    <a:pt x="222" y="16039"/>
                    <a:pt x="0" y="14899"/>
                    <a:pt x="0" y="13545"/>
                  </a:cubicBezTo>
                  <a:lnTo>
                    <a:pt x="0" y="713"/>
                  </a:lnTo>
                  <a:cubicBezTo>
                    <a:pt x="0" y="606"/>
                    <a:pt x="44" y="499"/>
                    <a:pt x="133" y="428"/>
                  </a:cubicBezTo>
                  <a:cubicBezTo>
                    <a:pt x="222" y="356"/>
                    <a:pt x="355" y="285"/>
                    <a:pt x="577" y="214"/>
                  </a:cubicBezTo>
                  <a:cubicBezTo>
                    <a:pt x="798" y="178"/>
                    <a:pt x="1064" y="107"/>
                    <a:pt x="1419" y="71"/>
                  </a:cubicBezTo>
                  <a:cubicBezTo>
                    <a:pt x="1774" y="36"/>
                    <a:pt x="2173" y="36"/>
                    <a:pt x="2705" y="36"/>
                  </a:cubicBezTo>
                  <a:cubicBezTo>
                    <a:pt x="3238" y="36"/>
                    <a:pt x="3637" y="36"/>
                    <a:pt x="3992" y="71"/>
                  </a:cubicBezTo>
                  <a:cubicBezTo>
                    <a:pt x="4346" y="107"/>
                    <a:pt x="4613" y="143"/>
                    <a:pt x="4790" y="214"/>
                  </a:cubicBezTo>
                  <a:cubicBezTo>
                    <a:pt x="5012" y="285"/>
                    <a:pt x="5145" y="356"/>
                    <a:pt x="5233" y="428"/>
                  </a:cubicBezTo>
                  <a:cubicBezTo>
                    <a:pt x="5322" y="499"/>
                    <a:pt x="5367" y="606"/>
                    <a:pt x="5367" y="713"/>
                  </a:cubicBezTo>
                  <a:lnTo>
                    <a:pt x="5367" y="13152"/>
                  </a:lnTo>
                  <a:cubicBezTo>
                    <a:pt x="5367" y="14008"/>
                    <a:pt x="5500" y="14721"/>
                    <a:pt x="5766" y="15327"/>
                  </a:cubicBezTo>
                  <a:cubicBezTo>
                    <a:pt x="6032" y="15933"/>
                    <a:pt x="6387" y="16467"/>
                    <a:pt x="6875" y="16859"/>
                  </a:cubicBezTo>
                  <a:cubicBezTo>
                    <a:pt x="7363" y="17251"/>
                    <a:pt x="7939" y="17572"/>
                    <a:pt x="8605" y="17750"/>
                  </a:cubicBezTo>
                  <a:cubicBezTo>
                    <a:pt x="9270" y="17964"/>
                    <a:pt x="10024" y="18036"/>
                    <a:pt x="10867" y="18036"/>
                  </a:cubicBezTo>
                  <a:cubicBezTo>
                    <a:pt x="11709" y="18036"/>
                    <a:pt x="12463" y="17929"/>
                    <a:pt x="13129" y="17715"/>
                  </a:cubicBezTo>
                  <a:cubicBezTo>
                    <a:pt x="13794" y="17501"/>
                    <a:pt x="14371" y="17216"/>
                    <a:pt x="14814" y="16824"/>
                  </a:cubicBezTo>
                  <a:cubicBezTo>
                    <a:pt x="15258" y="16432"/>
                    <a:pt x="15612" y="15933"/>
                    <a:pt x="15879" y="15362"/>
                  </a:cubicBezTo>
                  <a:cubicBezTo>
                    <a:pt x="16145" y="14792"/>
                    <a:pt x="16233" y="14115"/>
                    <a:pt x="16233" y="13366"/>
                  </a:cubicBezTo>
                  <a:lnTo>
                    <a:pt x="16233" y="677"/>
                  </a:lnTo>
                  <a:cubicBezTo>
                    <a:pt x="16233" y="570"/>
                    <a:pt x="16278" y="463"/>
                    <a:pt x="16367" y="392"/>
                  </a:cubicBezTo>
                  <a:cubicBezTo>
                    <a:pt x="16455" y="321"/>
                    <a:pt x="16588" y="250"/>
                    <a:pt x="16810" y="178"/>
                  </a:cubicBezTo>
                  <a:cubicBezTo>
                    <a:pt x="17032" y="142"/>
                    <a:pt x="17298" y="71"/>
                    <a:pt x="17653" y="36"/>
                  </a:cubicBezTo>
                  <a:cubicBezTo>
                    <a:pt x="18008" y="0"/>
                    <a:pt x="18407" y="0"/>
                    <a:pt x="18939" y="0"/>
                  </a:cubicBezTo>
                  <a:cubicBezTo>
                    <a:pt x="19471" y="0"/>
                    <a:pt x="19870" y="0"/>
                    <a:pt x="20225" y="36"/>
                  </a:cubicBezTo>
                  <a:cubicBezTo>
                    <a:pt x="20580" y="71"/>
                    <a:pt x="20846" y="107"/>
                    <a:pt x="21023" y="178"/>
                  </a:cubicBezTo>
                  <a:cubicBezTo>
                    <a:pt x="21245" y="250"/>
                    <a:pt x="21378" y="321"/>
                    <a:pt x="21467" y="392"/>
                  </a:cubicBezTo>
                  <a:cubicBezTo>
                    <a:pt x="21556" y="463"/>
                    <a:pt x="21600" y="570"/>
                    <a:pt x="21600" y="677"/>
                  </a:cubicBezTo>
                  <a:lnTo>
                    <a:pt x="21600" y="13367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5" name="Shape">
              <a:extLst>
                <a:ext uri="{FF2B5EF4-FFF2-40B4-BE49-F238E27FC236}">
                  <a16:creationId xmlns:a16="http://schemas.microsoft.com/office/drawing/2014/main" id="{43D334D6-F527-479B-9D54-DA6262482857}"/>
                </a:ext>
              </a:extLst>
            </p:cNvPr>
            <p:cNvSpPr/>
            <p:nvPr/>
          </p:nvSpPr>
          <p:spPr>
            <a:xfrm>
              <a:off x="9524999" y="8839200"/>
              <a:ext cx="51562" cy="7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9"/>
                  </a:moveTo>
                  <a:cubicBezTo>
                    <a:pt x="21600" y="7709"/>
                    <a:pt x="21334" y="8800"/>
                    <a:pt x="20749" y="9709"/>
                  </a:cubicBezTo>
                  <a:cubicBezTo>
                    <a:pt x="20217" y="10654"/>
                    <a:pt x="19419" y="11418"/>
                    <a:pt x="18355" y="12073"/>
                  </a:cubicBezTo>
                  <a:cubicBezTo>
                    <a:pt x="17291" y="12691"/>
                    <a:pt x="16014" y="13200"/>
                    <a:pt x="14471" y="13527"/>
                  </a:cubicBezTo>
                  <a:cubicBezTo>
                    <a:pt x="12928" y="13855"/>
                    <a:pt x="11119" y="14036"/>
                    <a:pt x="9044" y="14036"/>
                  </a:cubicBezTo>
                  <a:lnTo>
                    <a:pt x="6437" y="14036"/>
                  </a:lnTo>
                  <a:lnTo>
                    <a:pt x="6437" y="20909"/>
                  </a:lnTo>
                  <a:cubicBezTo>
                    <a:pt x="6437" y="21018"/>
                    <a:pt x="6384" y="21127"/>
                    <a:pt x="6278" y="21200"/>
                  </a:cubicBezTo>
                  <a:cubicBezTo>
                    <a:pt x="6171" y="21273"/>
                    <a:pt x="6012" y="21345"/>
                    <a:pt x="5746" y="21418"/>
                  </a:cubicBezTo>
                  <a:cubicBezTo>
                    <a:pt x="5480" y="21455"/>
                    <a:pt x="5161" y="21527"/>
                    <a:pt x="4788" y="21564"/>
                  </a:cubicBezTo>
                  <a:cubicBezTo>
                    <a:pt x="4362" y="21600"/>
                    <a:pt x="3884" y="21600"/>
                    <a:pt x="3245" y="21600"/>
                  </a:cubicBezTo>
                  <a:cubicBezTo>
                    <a:pt x="2607" y="21600"/>
                    <a:pt x="2128" y="21600"/>
                    <a:pt x="1703" y="21564"/>
                  </a:cubicBezTo>
                  <a:cubicBezTo>
                    <a:pt x="1277" y="21527"/>
                    <a:pt x="958" y="21491"/>
                    <a:pt x="692" y="21418"/>
                  </a:cubicBezTo>
                  <a:cubicBezTo>
                    <a:pt x="426" y="21345"/>
                    <a:pt x="266" y="21273"/>
                    <a:pt x="160" y="21200"/>
                  </a:cubicBezTo>
                  <a:cubicBezTo>
                    <a:pt x="53" y="21127"/>
                    <a:pt x="0" y="21018"/>
                    <a:pt x="0" y="20909"/>
                  </a:cubicBezTo>
                  <a:lnTo>
                    <a:pt x="0" y="1564"/>
                  </a:lnTo>
                  <a:cubicBezTo>
                    <a:pt x="0" y="1054"/>
                    <a:pt x="213" y="655"/>
                    <a:pt x="585" y="400"/>
                  </a:cubicBezTo>
                  <a:cubicBezTo>
                    <a:pt x="958" y="145"/>
                    <a:pt x="1490" y="0"/>
                    <a:pt x="2181" y="0"/>
                  </a:cubicBezTo>
                  <a:lnTo>
                    <a:pt x="9630" y="0"/>
                  </a:lnTo>
                  <a:cubicBezTo>
                    <a:pt x="10375" y="0"/>
                    <a:pt x="11066" y="0"/>
                    <a:pt x="11758" y="73"/>
                  </a:cubicBezTo>
                  <a:cubicBezTo>
                    <a:pt x="12450" y="109"/>
                    <a:pt x="13248" y="182"/>
                    <a:pt x="14205" y="327"/>
                  </a:cubicBezTo>
                  <a:cubicBezTo>
                    <a:pt x="15163" y="473"/>
                    <a:pt x="16121" y="691"/>
                    <a:pt x="17078" y="1018"/>
                  </a:cubicBezTo>
                  <a:cubicBezTo>
                    <a:pt x="18036" y="1346"/>
                    <a:pt x="18887" y="1782"/>
                    <a:pt x="19526" y="2327"/>
                  </a:cubicBezTo>
                  <a:cubicBezTo>
                    <a:pt x="20217" y="2873"/>
                    <a:pt x="20749" y="3455"/>
                    <a:pt x="21068" y="4182"/>
                  </a:cubicBezTo>
                  <a:cubicBezTo>
                    <a:pt x="21387" y="4836"/>
                    <a:pt x="21600" y="5636"/>
                    <a:pt x="21600" y="6509"/>
                  </a:cubicBezTo>
                  <a:close/>
                  <a:moveTo>
                    <a:pt x="14896" y="6836"/>
                  </a:moveTo>
                  <a:cubicBezTo>
                    <a:pt x="14896" y="6072"/>
                    <a:pt x="14684" y="5454"/>
                    <a:pt x="14311" y="4981"/>
                  </a:cubicBezTo>
                  <a:cubicBezTo>
                    <a:pt x="13939" y="4509"/>
                    <a:pt x="13460" y="4145"/>
                    <a:pt x="12875" y="3890"/>
                  </a:cubicBezTo>
                  <a:cubicBezTo>
                    <a:pt x="12290" y="3672"/>
                    <a:pt x="11704" y="3527"/>
                    <a:pt x="11066" y="3454"/>
                  </a:cubicBezTo>
                  <a:cubicBezTo>
                    <a:pt x="10427" y="3381"/>
                    <a:pt x="9789" y="3345"/>
                    <a:pt x="9150" y="3345"/>
                  </a:cubicBezTo>
                  <a:lnTo>
                    <a:pt x="6437" y="3345"/>
                  </a:lnTo>
                  <a:lnTo>
                    <a:pt x="6437" y="10654"/>
                  </a:lnTo>
                  <a:lnTo>
                    <a:pt x="9310" y="10654"/>
                  </a:lnTo>
                  <a:cubicBezTo>
                    <a:pt x="10321" y="10654"/>
                    <a:pt x="11172" y="10545"/>
                    <a:pt x="11863" y="10363"/>
                  </a:cubicBezTo>
                  <a:cubicBezTo>
                    <a:pt x="12555" y="10181"/>
                    <a:pt x="13140" y="9927"/>
                    <a:pt x="13566" y="9563"/>
                  </a:cubicBezTo>
                  <a:cubicBezTo>
                    <a:pt x="13992" y="9236"/>
                    <a:pt x="14364" y="8836"/>
                    <a:pt x="14577" y="8363"/>
                  </a:cubicBezTo>
                  <a:cubicBezTo>
                    <a:pt x="14790" y="7891"/>
                    <a:pt x="14896" y="7381"/>
                    <a:pt x="14896" y="683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6" name="Shape">
              <a:extLst>
                <a:ext uri="{FF2B5EF4-FFF2-40B4-BE49-F238E27FC236}">
                  <a16:creationId xmlns:a16="http://schemas.microsoft.com/office/drawing/2014/main" id="{04291481-6703-46AE-AF90-C5CF6131549F}"/>
                </a:ext>
              </a:extLst>
            </p:cNvPr>
            <p:cNvSpPr/>
            <p:nvPr/>
          </p:nvSpPr>
          <p:spPr>
            <a:xfrm>
              <a:off x="9588499" y="8839200"/>
              <a:ext cx="51562" cy="75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09"/>
                  </a:moveTo>
                  <a:cubicBezTo>
                    <a:pt x="21600" y="7709"/>
                    <a:pt x="21334" y="8800"/>
                    <a:pt x="20749" y="9709"/>
                  </a:cubicBezTo>
                  <a:cubicBezTo>
                    <a:pt x="20217" y="10654"/>
                    <a:pt x="19419" y="11418"/>
                    <a:pt x="18355" y="12073"/>
                  </a:cubicBezTo>
                  <a:cubicBezTo>
                    <a:pt x="17291" y="12691"/>
                    <a:pt x="16014" y="13200"/>
                    <a:pt x="14471" y="13527"/>
                  </a:cubicBezTo>
                  <a:cubicBezTo>
                    <a:pt x="12928" y="13855"/>
                    <a:pt x="11119" y="14036"/>
                    <a:pt x="9044" y="14036"/>
                  </a:cubicBezTo>
                  <a:lnTo>
                    <a:pt x="6437" y="14036"/>
                  </a:lnTo>
                  <a:lnTo>
                    <a:pt x="6437" y="20909"/>
                  </a:lnTo>
                  <a:cubicBezTo>
                    <a:pt x="6437" y="21018"/>
                    <a:pt x="6384" y="21127"/>
                    <a:pt x="6278" y="21200"/>
                  </a:cubicBezTo>
                  <a:cubicBezTo>
                    <a:pt x="6171" y="21273"/>
                    <a:pt x="6012" y="21345"/>
                    <a:pt x="5746" y="21418"/>
                  </a:cubicBezTo>
                  <a:cubicBezTo>
                    <a:pt x="5480" y="21455"/>
                    <a:pt x="5161" y="21527"/>
                    <a:pt x="4788" y="21564"/>
                  </a:cubicBezTo>
                  <a:cubicBezTo>
                    <a:pt x="4362" y="21600"/>
                    <a:pt x="3884" y="21600"/>
                    <a:pt x="3245" y="21600"/>
                  </a:cubicBezTo>
                  <a:cubicBezTo>
                    <a:pt x="2607" y="21600"/>
                    <a:pt x="2128" y="21600"/>
                    <a:pt x="1703" y="21564"/>
                  </a:cubicBezTo>
                  <a:cubicBezTo>
                    <a:pt x="1277" y="21527"/>
                    <a:pt x="958" y="21491"/>
                    <a:pt x="692" y="21418"/>
                  </a:cubicBezTo>
                  <a:cubicBezTo>
                    <a:pt x="426" y="21345"/>
                    <a:pt x="266" y="21273"/>
                    <a:pt x="160" y="21200"/>
                  </a:cubicBezTo>
                  <a:cubicBezTo>
                    <a:pt x="53" y="21127"/>
                    <a:pt x="0" y="21018"/>
                    <a:pt x="0" y="20909"/>
                  </a:cubicBezTo>
                  <a:lnTo>
                    <a:pt x="0" y="1564"/>
                  </a:lnTo>
                  <a:cubicBezTo>
                    <a:pt x="0" y="1054"/>
                    <a:pt x="213" y="655"/>
                    <a:pt x="585" y="400"/>
                  </a:cubicBezTo>
                  <a:cubicBezTo>
                    <a:pt x="958" y="145"/>
                    <a:pt x="1490" y="0"/>
                    <a:pt x="2181" y="0"/>
                  </a:cubicBezTo>
                  <a:lnTo>
                    <a:pt x="9630" y="0"/>
                  </a:lnTo>
                  <a:cubicBezTo>
                    <a:pt x="10375" y="0"/>
                    <a:pt x="11066" y="0"/>
                    <a:pt x="11758" y="73"/>
                  </a:cubicBezTo>
                  <a:cubicBezTo>
                    <a:pt x="12450" y="109"/>
                    <a:pt x="13248" y="182"/>
                    <a:pt x="14205" y="327"/>
                  </a:cubicBezTo>
                  <a:cubicBezTo>
                    <a:pt x="15163" y="473"/>
                    <a:pt x="16121" y="691"/>
                    <a:pt x="17078" y="1018"/>
                  </a:cubicBezTo>
                  <a:cubicBezTo>
                    <a:pt x="18036" y="1346"/>
                    <a:pt x="18887" y="1782"/>
                    <a:pt x="19526" y="2327"/>
                  </a:cubicBezTo>
                  <a:cubicBezTo>
                    <a:pt x="20217" y="2873"/>
                    <a:pt x="20749" y="3455"/>
                    <a:pt x="21068" y="4182"/>
                  </a:cubicBezTo>
                  <a:cubicBezTo>
                    <a:pt x="21440" y="4836"/>
                    <a:pt x="21600" y="5636"/>
                    <a:pt x="21600" y="6509"/>
                  </a:cubicBezTo>
                  <a:close/>
                  <a:moveTo>
                    <a:pt x="14950" y="6836"/>
                  </a:moveTo>
                  <a:cubicBezTo>
                    <a:pt x="14950" y="6072"/>
                    <a:pt x="14737" y="5454"/>
                    <a:pt x="14364" y="4981"/>
                  </a:cubicBezTo>
                  <a:cubicBezTo>
                    <a:pt x="13992" y="4509"/>
                    <a:pt x="13513" y="4145"/>
                    <a:pt x="12928" y="3890"/>
                  </a:cubicBezTo>
                  <a:cubicBezTo>
                    <a:pt x="12343" y="3672"/>
                    <a:pt x="11758" y="3527"/>
                    <a:pt x="11119" y="3454"/>
                  </a:cubicBezTo>
                  <a:cubicBezTo>
                    <a:pt x="10480" y="3381"/>
                    <a:pt x="9842" y="3345"/>
                    <a:pt x="9204" y="3345"/>
                  </a:cubicBezTo>
                  <a:lnTo>
                    <a:pt x="6490" y="3345"/>
                  </a:lnTo>
                  <a:lnTo>
                    <a:pt x="6490" y="10654"/>
                  </a:lnTo>
                  <a:lnTo>
                    <a:pt x="9363" y="10654"/>
                  </a:lnTo>
                  <a:cubicBezTo>
                    <a:pt x="10374" y="10654"/>
                    <a:pt x="11225" y="10545"/>
                    <a:pt x="11917" y="10363"/>
                  </a:cubicBezTo>
                  <a:cubicBezTo>
                    <a:pt x="12608" y="10181"/>
                    <a:pt x="13194" y="9927"/>
                    <a:pt x="13619" y="9563"/>
                  </a:cubicBezTo>
                  <a:cubicBezTo>
                    <a:pt x="14045" y="9236"/>
                    <a:pt x="14417" y="8836"/>
                    <a:pt x="14630" y="8363"/>
                  </a:cubicBezTo>
                  <a:cubicBezTo>
                    <a:pt x="14790" y="7891"/>
                    <a:pt x="14950" y="7381"/>
                    <a:pt x="14950" y="6836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7" name="Shape">
              <a:extLst>
                <a:ext uri="{FF2B5EF4-FFF2-40B4-BE49-F238E27FC236}">
                  <a16:creationId xmlns:a16="http://schemas.microsoft.com/office/drawing/2014/main" id="{FCF2657A-69B9-41B2-A6E8-1894FB929DD0}"/>
                </a:ext>
              </a:extLst>
            </p:cNvPr>
            <p:cNvSpPr/>
            <p:nvPr/>
          </p:nvSpPr>
          <p:spPr>
            <a:xfrm>
              <a:off x="9652000" y="8839199"/>
              <a:ext cx="70994" cy="777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17"/>
                  </a:moveTo>
                  <a:cubicBezTo>
                    <a:pt x="21600" y="12247"/>
                    <a:pt x="21368" y="13800"/>
                    <a:pt x="20904" y="15176"/>
                  </a:cubicBezTo>
                  <a:cubicBezTo>
                    <a:pt x="20441" y="16553"/>
                    <a:pt x="19745" y="17717"/>
                    <a:pt x="18818" y="18670"/>
                  </a:cubicBezTo>
                  <a:cubicBezTo>
                    <a:pt x="17891" y="19624"/>
                    <a:pt x="16731" y="20365"/>
                    <a:pt x="15379" y="20859"/>
                  </a:cubicBezTo>
                  <a:cubicBezTo>
                    <a:pt x="14027" y="21353"/>
                    <a:pt x="12404" y="21600"/>
                    <a:pt x="10626" y="21600"/>
                  </a:cubicBezTo>
                  <a:cubicBezTo>
                    <a:pt x="8849" y="21600"/>
                    <a:pt x="7303" y="21388"/>
                    <a:pt x="5951" y="20965"/>
                  </a:cubicBezTo>
                  <a:cubicBezTo>
                    <a:pt x="4637" y="20541"/>
                    <a:pt x="3516" y="19906"/>
                    <a:pt x="2628" y="19024"/>
                  </a:cubicBezTo>
                  <a:cubicBezTo>
                    <a:pt x="1739" y="18141"/>
                    <a:pt x="1082" y="17047"/>
                    <a:pt x="657" y="15706"/>
                  </a:cubicBezTo>
                  <a:cubicBezTo>
                    <a:pt x="232" y="14365"/>
                    <a:pt x="0" y="12776"/>
                    <a:pt x="0" y="10941"/>
                  </a:cubicBezTo>
                  <a:cubicBezTo>
                    <a:pt x="0" y="9247"/>
                    <a:pt x="232" y="7730"/>
                    <a:pt x="696" y="6388"/>
                  </a:cubicBezTo>
                  <a:cubicBezTo>
                    <a:pt x="1159" y="5047"/>
                    <a:pt x="1855" y="3882"/>
                    <a:pt x="2782" y="2930"/>
                  </a:cubicBezTo>
                  <a:cubicBezTo>
                    <a:pt x="3709" y="1976"/>
                    <a:pt x="4869" y="1271"/>
                    <a:pt x="6221" y="741"/>
                  </a:cubicBezTo>
                  <a:cubicBezTo>
                    <a:pt x="7612" y="247"/>
                    <a:pt x="9196" y="0"/>
                    <a:pt x="11012" y="0"/>
                  </a:cubicBezTo>
                  <a:cubicBezTo>
                    <a:pt x="12751" y="0"/>
                    <a:pt x="14258" y="212"/>
                    <a:pt x="15611" y="635"/>
                  </a:cubicBezTo>
                  <a:cubicBezTo>
                    <a:pt x="16925" y="1059"/>
                    <a:pt x="18045" y="1694"/>
                    <a:pt x="18934" y="2576"/>
                  </a:cubicBezTo>
                  <a:cubicBezTo>
                    <a:pt x="19822" y="3459"/>
                    <a:pt x="20480" y="4553"/>
                    <a:pt x="20943" y="5894"/>
                  </a:cubicBezTo>
                  <a:cubicBezTo>
                    <a:pt x="21368" y="7165"/>
                    <a:pt x="21600" y="8718"/>
                    <a:pt x="21600" y="10517"/>
                  </a:cubicBezTo>
                  <a:close/>
                  <a:moveTo>
                    <a:pt x="16731" y="10765"/>
                  </a:moveTo>
                  <a:cubicBezTo>
                    <a:pt x="16731" y="9670"/>
                    <a:pt x="16654" y="8682"/>
                    <a:pt x="16461" y="7765"/>
                  </a:cubicBezTo>
                  <a:cubicBezTo>
                    <a:pt x="16268" y="6882"/>
                    <a:pt x="15959" y="6106"/>
                    <a:pt x="15495" y="5470"/>
                  </a:cubicBezTo>
                  <a:cubicBezTo>
                    <a:pt x="15031" y="4835"/>
                    <a:pt x="14452" y="4341"/>
                    <a:pt x="13679" y="3988"/>
                  </a:cubicBezTo>
                  <a:cubicBezTo>
                    <a:pt x="12906" y="3635"/>
                    <a:pt x="11979" y="3459"/>
                    <a:pt x="10858" y="3459"/>
                  </a:cubicBezTo>
                  <a:cubicBezTo>
                    <a:pt x="9699" y="3459"/>
                    <a:pt x="8772" y="3670"/>
                    <a:pt x="7999" y="4059"/>
                  </a:cubicBezTo>
                  <a:cubicBezTo>
                    <a:pt x="7226" y="4447"/>
                    <a:pt x="6608" y="4976"/>
                    <a:pt x="6144" y="5647"/>
                  </a:cubicBezTo>
                  <a:cubicBezTo>
                    <a:pt x="5681" y="6317"/>
                    <a:pt x="5333" y="7059"/>
                    <a:pt x="5140" y="7941"/>
                  </a:cubicBezTo>
                  <a:cubicBezTo>
                    <a:pt x="4946" y="8823"/>
                    <a:pt x="4830" y="9741"/>
                    <a:pt x="4830" y="10729"/>
                  </a:cubicBezTo>
                  <a:cubicBezTo>
                    <a:pt x="4830" y="11859"/>
                    <a:pt x="4908" y="12882"/>
                    <a:pt x="5101" y="13800"/>
                  </a:cubicBezTo>
                  <a:cubicBezTo>
                    <a:pt x="5294" y="14718"/>
                    <a:pt x="5603" y="15494"/>
                    <a:pt x="6067" y="16129"/>
                  </a:cubicBezTo>
                  <a:cubicBezTo>
                    <a:pt x="6531" y="16764"/>
                    <a:pt x="7110" y="17259"/>
                    <a:pt x="7883" y="17611"/>
                  </a:cubicBezTo>
                  <a:cubicBezTo>
                    <a:pt x="8656" y="17964"/>
                    <a:pt x="9583" y="18106"/>
                    <a:pt x="10742" y="18106"/>
                  </a:cubicBezTo>
                  <a:cubicBezTo>
                    <a:pt x="11901" y="18106"/>
                    <a:pt x="12829" y="17929"/>
                    <a:pt x="13602" y="17541"/>
                  </a:cubicBezTo>
                  <a:cubicBezTo>
                    <a:pt x="14374" y="17153"/>
                    <a:pt x="14993" y="16623"/>
                    <a:pt x="15456" y="15953"/>
                  </a:cubicBezTo>
                  <a:cubicBezTo>
                    <a:pt x="15920" y="15282"/>
                    <a:pt x="16268" y="14506"/>
                    <a:pt x="16461" y="13623"/>
                  </a:cubicBezTo>
                  <a:cubicBezTo>
                    <a:pt x="16615" y="12706"/>
                    <a:pt x="16731" y="11753"/>
                    <a:pt x="16731" y="1076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8" name="Shape">
              <a:extLst>
                <a:ext uri="{FF2B5EF4-FFF2-40B4-BE49-F238E27FC236}">
                  <a16:creationId xmlns:a16="http://schemas.microsoft.com/office/drawing/2014/main" id="{6A0B7F31-E106-410B-9F05-F082A1583BC8}"/>
                </a:ext>
              </a:extLst>
            </p:cNvPr>
            <p:cNvSpPr/>
            <p:nvPr/>
          </p:nvSpPr>
          <p:spPr>
            <a:xfrm>
              <a:off x="9740900" y="8839200"/>
              <a:ext cx="56009" cy="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45"/>
                  </a:moveTo>
                  <a:cubicBezTo>
                    <a:pt x="21600" y="21054"/>
                    <a:pt x="21551" y="21163"/>
                    <a:pt x="21502" y="21236"/>
                  </a:cubicBezTo>
                  <a:cubicBezTo>
                    <a:pt x="21453" y="21309"/>
                    <a:pt x="21306" y="21382"/>
                    <a:pt x="21061" y="21454"/>
                  </a:cubicBezTo>
                  <a:cubicBezTo>
                    <a:pt x="20816" y="21527"/>
                    <a:pt x="20522" y="21564"/>
                    <a:pt x="20081" y="21564"/>
                  </a:cubicBezTo>
                  <a:cubicBezTo>
                    <a:pt x="19640" y="21600"/>
                    <a:pt x="19053" y="21600"/>
                    <a:pt x="18318" y="21600"/>
                  </a:cubicBezTo>
                  <a:cubicBezTo>
                    <a:pt x="17681" y="21600"/>
                    <a:pt x="17192" y="21600"/>
                    <a:pt x="16800" y="21564"/>
                  </a:cubicBezTo>
                  <a:cubicBezTo>
                    <a:pt x="16408" y="21527"/>
                    <a:pt x="16114" y="21491"/>
                    <a:pt x="15918" y="21454"/>
                  </a:cubicBezTo>
                  <a:cubicBezTo>
                    <a:pt x="15723" y="21382"/>
                    <a:pt x="15526" y="21309"/>
                    <a:pt x="15477" y="21236"/>
                  </a:cubicBezTo>
                  <a:cubicBezTo>
                    <a:pt x="15379" y="21127"/>
                    <a:pt x="15330" y="21018"/>
                    <a:pt x="15233" y="20909"/>
                  </a:cubicBezTo>
                  <a:lnTo>
                    <a:pt x="12637" y="16109"/>
                  </a:lnTo>
                  <a:cubicBezTo>
                    <a:pt x="12343" y="15563"/>
                    <a:pt x="12000" y="15091"/>
                    <a:pt x="11706" y="14654"/>
                  </a:cubicBezTo>
                  <a:cubicBezTo>
                    <a:pt x="11412" y="14218"/>
                    <a:pt x="11069" y="13891"/>
                    <a:pt x="10726" y="13600"/>
                  </a:cubicBezTo>
                  <a:cubicBezTo>
                    <a:pt x="10383" y="13309"/>
                    <a:pt x="9943" y="13091"/>
                    <a:pt x="9453" y="12945"/>
                  </a:cubicBezTo>
                  <a:cubicBezTo>
                    <a:pt x="8963" y="12800"/>
                    <a:pt x="8424" y="12727"/>
                    <a:pt x="7787" y="12727"/>
                  </a:cubicBezTo>
                  <a:lnTo>
                    <a:pt x="5926" y="12727"/>
                  </a:lnTo>
                  <a:lnTo>
                    <a:pt x="5926" y="20909"/>
                  </a:lnTo>
                  <a:cubicBezTo>
                    <a:pt x="5926" y="21018"/>
                    <a:pt x="5877" y="21127"/>
                    <a:pt x="5779" y="21200"/>
                  </a:cubicBezTo>
                  <a:cubicBezTo>
                    <a:pt x="5681" y="21273"/>
                    <a:pt x="5534" y="21345"/>
                    <a:pt x="5289" y="21418"/>
                  </a:cubicBezTo>
                  <a:cubicBezTo>
                    <a:pt x="5045" y="21454"/>
                    <a:pt x="4751" y="21527"/>
                    <a:pt x="4408" y="21563"/>
                  </a:cubicBezTo>
                  <a:cubicBezTo>
                    <a:pt x="4016" y="21600"/>
                    <a:pt x="3575" y="21600"/>
                    <a:pt x="2988" y="21600"/>
                  </a:cubicBezTo>
                  <a:cubicBezTo>
                    <a:pt x="2400" y="21600"/>
                    <a:pt x="1959" y="21600"/>
                    <a:pt x="1567" y="21563"/>
                  </a:cubicBezTo>
                  <a:cubicBezTo>
                    <a:pt x="1176" y="21527"/>
                    <a:pt x="882" y="21491"/>
                    <a:pt x="637" y="21418"/>
                  </a:cubicBezTo>
                  <a:cubicBezTo>
                    <a:pt x="392" y="21345"/>
                    <a:pt x="245" y="21273"/>
                    <a:pt x="147" y="21200"/>
                  </a:cubicBezTo>
                  <a:cubicBezTo>
                    <a:pt x="49" y="21127"/>
                    <a:pt x="0" y="21018"/>
                    <a:pt x="0" y="20909"/>
                  </a:cubicBezTo>
                  <a:lnTo>
                    <a:pt x="0" y="1382"/>
                  </a:lnTo>
                  <a:cubicBezTo>
                    <a:pt x="0" y="909"/>
                    <a:pt x="147" y="546"/>
                    <a:pt x="490" y="327"/>
                  </a:cubicBezTo>
                  <a:cubicBezTo>
                    <a:pt x="833" y="109"/>
                    <a:pt x="1224" y="0"/>
                    <a:pt x="1714" y="0"/>
                  </a:cubicBezTo>
                  <a:lnTo>
                    <a:pt x="9208" y="0"/>
                  </a:lnTo>
                  <a:cubicBezTo>
                    <a:pt x="9992" y="0"/>
                    <a:pt x="10580" y="0"/>
                    <a:pt x="11069" y="36"/>
                  </a:cubicBezTo>
                  <a:cubicBezTo>
                    <a:pt x="11559" y="73"/>
                    <a:pt x="12000" y="73"/>
                    <a:pt x="12392" y="109"/>
                  </a:cubicBezTo>
                  <a:cubicBezTo>
                    <a:pt x="13567" y="218"/>
                    <a:pt x="14596" y="437"/>
                    <a:pt x="15526" y="727"/>
                  </a:cubicBezTo>
                  <a:cubicBezTo>
                    <a:pt x="16457" y="1018"/>
                    <a:pt x="17241" y="1418"/>
                    <a:pt x="17877" y="1891"/>
                  </a:cubicBezTo>
                  <a:cubicBezTo>
                    <a:pt x="18514" y="2364"/>
                    <a:pt x="19004" y="2945"/>
                    <a:pt x="19347" y="3600"/>
                  </a:cubicBezTo>
                  <a:cubicBezTo>
                    <a:pt x="19689" y="4254"/>
                    <a:pt x="19836" y="5018"/>
                    <a:pt x="19836" y="5854"/>
                  </a:cubicBezTo>
                  <a:cubicBezTo>
                    <a:pt x="19836" y="6582"/>
                    <a:pt x="19738" y="7236"/>
                    <a:pt x="19444" y="7818"/>
                  </a:cubicBezTo>
                  <a:cubicBezTo>
                    <a:pt x="19150" y="8400"/>
                    <a:pt x="18857" y="8945"/>
                    <a:pt x="18367" y="9418"/>
                  </a:cubicBezTo>
                  <a:cubicBezTo>
                    <a:pt x="17877" y="9891"/>
                    <a:pt x="17290" y="10291"/>
                    <a:pt x="16604" y="10618"/>
                  </a:cubicBezTo>
                  <a:cubicBezTo>
                    <a:pt x="15918" y="10945"/>
                    <a:pt x="15085" y="11236"/>
                    <a:pt x="14204" y="11454"/>
                  </a:cubicBezTo>
                  <a:cubicBezTo>
                    <a:pt x="14645" y="11600"/>
                    <a:pt x="15036" y="11782"/>
                    <a:pt x="15428" y="12036"/>
                  </a:cubicBezTo>
                  <a:cubicBezTo>
                    <a:pt x="15820" y="12254"/>
                    <a:pt x="16163" y="12509"/>
                    <a:pt x="16506" y="12836"/>
                  </a:cubicBezTo>
                  <a:cubicBezTo>
                    <a:pt x="16849" y="13163"/>
                    <a:pt x="17142" y="13527"/>
                    <a:pt x="17436" y="13927"/>
                  </a:cubicBezTo>
                  <a:cubicBezTo>
                    <a:pt x="17730" y="14327"/>
                    <a:pt x="18024" y="14799"/>
                    <a:pt x="18318" y="15309"/>
                  </a:cubicBezTo>
                  <a:lnTo>
                    <a:pt x="20767" y="19563"/>
                  </a:lnTo>
                  <a:cubicBezTo>
                    <a:pt x="21012" y="19999"/>
                    <a:pt x="21159" y="20290"/>
                    <a:pt x="21208" y="20472"/>
                  </a:cubicBezTo>
                  <a:cubicBezTo>
                    <a:pt x="21257" y="20654"/>
                    <a:pt x="21600" y="20836"/>
                    <a:pt x="21600" y="20945"/>
                  </a:cubicBezTo>
                  <a:close/>
                  <a:moveTo>
                    <a:pt x="14008" y="6364"/>
                  </a:moveTo>
                  <a:cubicBezTo>
                    <a:pt x="14008" y="5636"/>
                    <a:pt x="13813" y="5055"/>
                    <a:pt x="13372" y="4582"/>
                  </a:cubicBezTo>
                  <a:cubicBezTo>
                    <a:pt x="12931" y="4109"/>
                    <a:pt x="12245" y="3746"/>
                    <a:pt x="11266" y="3564"/>
                  </a:cubicBezTo>
                  <a:cubicBezTo>
                    <a:pt x="10972" y="3491"/>
                    <a:pt x="10629" y="3454"/>
                    <a:pt x="10237" y="3418"/>
                  </a:cubicBezTo>
                  <a:cubicBezTo>
                    <a:pt x="9845" y="3382"/>
                    <a:pt x="9306" y="3382"/>
                    <a:pt x="8670" y="3382"/>
                  </a:cubicBezTo>
                  <a:lnTo>
                    <a:pt x="6025" y="3382"/>
                  </a:lnTo>
                  <a:lnTo>
                    <a:pt x="6025" y="9491"/>
                  </a:lnTo>
                  <a:lnTo>
                    <a:pt x="9012" y="9491"/>
                  </a:lnTo>
                  <a:cubicBezTo>
                    <a:pt x="9845" y="9491"/>
                    <a:pt x="10580" y="9418"/>
                    <a:pt x="11217" y="9273"/>
                  </a:cubicBezTo>
                  <a:cubicBezTo>
                    <a:pt x="11853" y="9127"/>
                    <a:pt x="12343" y="8909"/>
                    <a:pt x="12784" y="8654"/>
                  </a:cubicBezTo>
                  <a:cubicBezTo>
                    <a:pt x="13176" y="8400"/>
                    <a:pt x="13519" y="8073"/>
                    <a:pt x="13715" y="7673"/>
                  </a:cubicBezTo>
                  <a:cubicBezTo>
                    <a:pt x="13910" y="7236"/>
                    <a:pt x="14008" y="6836"/>
                    <a:pt x="14008" y="63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99" name="Shape">
              <a:extLst>
                <a:ext uri="{FF2B5EF4-FFF2-40B4-BE49-F238E27FC236}">
                  <a16:creationId xmlns:a16="http://schemas.microsoft.com/office/drawing/2014/main" id="{132DC244-68D0-47B3-8E55-E8F380BDC90A}"/>
                </a:ext>
              </a:extLst>
            </p:cNvPr>
            <p:cNvSpPr/>
            <p:nvPr/>
          </p:nvSpPr>
          <p:spPr>
            <a:xfrm>
              <a:off x="9791699" y="8839200"/>
              <a:ext cx="57659" cy="75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2"/>
                  </a:moveTo>
                  <a:cubicBezTo>
                    <a:pt x="21600" y="2109"/>
                    <a:pt x="21600" y="2364"/>
                    <a:pt x="21552" y="2618"/>
                  </a:cubicBezTo>
                  <a:cubicBezTo>
                    <a:pt x="21505" y="2836"/>
                    <a:pt x="21457" y="3018"/>
                    <a:pt x="21410" y="3164"/>
                  </a:cubicBezTo>
                  <a:cubicBezTo>
                    <a:pt x="21362" y="3309"/>
                    <a:pt x="21267" y="3418"/>
                    <a:pt x="21124" y="3455"/>
                  </a:cubicBezTo>
                  <a:cubicBezTo>
                    <a:pt x="20981" y="3491"/>
                    <a:pt x="20886" y="3564"/>
                    <a:pt x="20743" y="3564"/>
                  </a:cubicBezTo>
                  <a:lnTo>
                    <a:pt x="13702" y="3564"/>
                  </a:lnTo>
                  <a:lnTo>
                    <a:pt x="13702" y="20909"/>
                  </a:lnTo>
                  <a:cubicBezTo>
                    <a:pt x="13702" y="21018"/>
                    <a:pt x="13654" y="21127"/>
                    <a:pt x="13559" y="21200"/>
                  </a:cubicBezTo>
                  <a:cubicBezTo>
                    <a:pt x="13464" y="21273"/>
                    <a:pt x="13321" y="21345"/>
                    <a:pt x="13084" y="21418"/>
                  </a:cubicBezTo>
                  <a:cubicBezTo>
                    <a:pt x="12846" y="21455"/>
                    <a:pt x="12560" y="21527"/>
                    <a:pt x="12180" y="21564"/>
                  </a:cubicBezTo>
                  <a:cubicBezTo>
                    <a:pt x="11799" y="21600"/>
                    <a:pt x="11371" y="21600"/>
                    <a:pt x="10800" y="21600"/>
                  </a:cubicBezTo>
                  <a:cubicBezTo>
                    <a:pt x="10229" y="21600"/>
                    <a:pt x="9801" y="21600"/>
                    <a:pt x="9420" y="21564"/>
                  </a:cubicBezTo>
                  <a:cubicBezTo>
                    <a:pt x="9040" y="21527"/>
                    <a:pt x="8754" y="21491"/>
                    <a:pt x="8516" y="21418"/>
                  </a:cubicBezTo>
                  <a:cubicBezTo>
                    <a:pt x="8279" y="21345"/>
                    <a:pt x="8136" y="21273"/>
                    <a:pt x="8041" y="21200"/>
                  </a:cubicBezTo>
                  <a:cubicBezTo>
                    <a:pt x="7946" y="21127"/>
                    <a:pt x="7898" y="21018"/>
                    <a:pt x="7898" y="20909"/>
                  </a:cubicBezTo>
                  <a:lnTo>
                    <a:pt x="7898" y="3564"/>
                  </a:lnTo>
                  <a:lnTo>
                    <a:pt x="857" y="3564"/>
                  </a:lnTo>
                  <a:cubicBezTo>
                    <a:pt x="714" y="3564"/>
                    <a:pt x="571" y="3528"/>
                    <a:pt x="476" y="3455"/>
                  </a:cubicBezTo>
                  <a:cubicBezTo>
                    <a:pt x="381" y="3382"/>
                    <a:pt x="286" y="3273"/>
                    <a:pt x="190" y="3164"/>
                  </a:cubicBezTo>
                  <a:cubicBezTo>
                    <a:pt x="95" y="3055"/>
                    <a:pt x="48" y="2836"/>
                    <a:pt x="48" y="2618"/>
                  </a:cubicBezTo>
                  <a:cubicBezTo>
                    <a:pt x="0" y="2400"/>
                    <a:pt x="0" y="2109"/>
                    <a:pt x="0" y="1782"/>
                  </a:cubicBezTo>
                  <a:cubicBezTo>
                    <a:pt x="0" y="1455"/>
                    <a:pt x="0" y="1164"/>
                    <a:pt x="48" y="946"/>
                  </a:cubicBezTo>
                  <a:cubicBezTo>
                    <a:pt x="95" y="728"/>
                    <a:pt x="143" y="509"/>
                    <a:pt x="190" y="400"/>
                  </a:cubicBezTo>
                  <a:cubicBezTo>
                    <a:pt x="238" y="291"/>
                    <a:pt x="333" y="146"/>
                    <a:pt x="476" y="109"/>
                  </a:cubicBezTo>
                  <a:cubicBezTo>
                    <a:pt x="571" y="36"/>
                    <a:pt x="714" y="0"/>
                    <a:pt x="857" y="0"/>
                  </a:cubicBezTo>
                  <a:lnTo>
                    <a:pt x="20696" y="0"/>
                  </a:lnTo>
                  <a:cubicBezTo>
                    <a:pt x="20839" y="0"/>
                    <a:pt x="20934" y="36"/>
                    <a:pt x="21077" y="109"/>
                  </a:cubicBezTo>
                  <a:cubicBezTo>
                    <a:pt x="21220" y="182"/>
                    <a:pt x="21267" y="255"/>
                    <a:pt x="21362" y="400"/>
                  </a:cubicBezTo>
                  <a:cubicBezTo>
                    <a:pt x="21457" y="546"/>
                    <a:pt x="21505" y="728"/>
                    <a:pt x="21505" y="946"/>
                  </a:cubicBezTo>
                  <a:cubicBezTo>
                    <a:pt x="21600" y="1164"/>
                    <a:pt x="21600" y="1418"/>
                    <a:pt x="21600" y="178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0" name="Shape">
              <a:extLst>
                <a:ext uri="{FF2B5EF4-FFF2-40B4-BE49-F238E27FC236}">
                  <a16:creationId xmlns:a16="http://schemas.microsoft.com/office/drawing/2014/main" id="{E5F8C1CA-4DF7-4AC3-85B8-6169F2068043}"/>
                </a:ext>
              </a:extLst>
            </p:cNvPr>
            <p:cNvSpPr/>
            <p:nvPr/>
          </p:nvSpPr>
          <p:spPr>
            <a:xfrm>
              <a:off x="8280399" y="8458200"/>
              <a:ext cx="23371" cy="115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1"/>
                  </a:moveTo>
                  <a:cubicBezTo>
                    <a:pt x="21600" y="21030"/>
                    <a:pt x="21365" y="21125"/>
                    <a:pt x="21131" y="21196"/>
                  </a:cubicBezTo>
                  <a:cubicBezTo>
                    <a:pt x="20778" y="21291"/>
                    <a:pt x="20191" y="21362"/>
                    <a:pt x="19370" y="21410"/>
                  </a:cubicBezTo>
                  <a:cubicBezTo>
                    <a:pt x="18548" y="21457"/>
                    <a:pt x="17492" y="21505"/>
                    <a:pt x="16082" y="21552"/>
                  </a:cubicBezTo>
                  <a:cubicBezTo>
                    <a:pt x="14674" y="21576"/>
                    <a:pt x="13030" y="21600"/>
                    <a:pt x="10800" y="21600"/>
                  </a:cubicBezTo>
                  <a:cubicBezTo>
                    <a:pt x="8687" y="21600"/>
                    <a:pt x="7044" y="21576"/>
                    <a:pt x="5635" y="21552"/>
                  </a:cubicBezTo>
                  <a:cubicBezTo>
                    <a:pt x="4226" y="21529"/>
                    <a:pt x="3170" y="21481"/>
                    <a:pt x="2348" y="21410"/>
                  </a:cubicBezTo>
                  <a:cubicBezTo>
                    <a:pt x="1526" y="21362"/>
                    <a:pt x="939" y="21291"/>
                    <a:pt x="587" y="21196"/>
                  </a:cubicBezTo>
                  <a:cubicBezTo>
                    <a:pt x="234" y="21101"/>
                    <a:pt x="0" y="21006"/>
                    <a:pt x="0" y="20911"/>
                  </a:cubicBezTo>
                  <a:lnTo>
                    <a:pt x="0" y="713"/>
                  </a:lnTo>
                  <a:cubicBezTo>
                    <a:pt x="0" y="594"/>
                    <a:pt x="235" y="499"/>
                    <a:pt x="587" y="404"/>
                  </a:cubicBezTo>
                  <a:cubicBezTo>
                    <a:pt x="939" y="309"/>
                    <a:pt x="1526" y="238"/>
                    <a:pt x="2348" y="190"/>
                  </a:cubicBezTo>
                  <a:cubicBezTo>
                    <a:pt x="3170" y="143"/>
                    <a:pt x="4343" y="95"/>
                    <a:pt x="5635" y="48"/>
                  </a:cubicBezTo>
                  <a:cubicBezTo>
                    <a:pt x="7044" y="24"/>
                    <a:pt x="8687" y="0"/>
                    <a:pt x="10800" y="0"/>
                  </a:cubicBezTo>
                  <a:cubicBezTo>
                    <a:pt x="12913" y="0"/>
                    <a:pt x="14674" y="24"/>
                    <a:pt x="16082" y="48"/>
                  </a:cubicBezTo>
                  <a:cubicBezTo>
                    <a:pt x="17491" y="71"/>
                    <a:pt x="18548" y="119"/>
                    <a:pt x="19370" y="190"/>
                  </a:cubicBezTo>
                  <a:cubicBezTo>
                    <a:pt x="20191" y="238"/>
                    <a:pt x="20778" y="309"/>
                    <a:pt x="21131" y="404"/>
                  </a:cubicBezTo>
                  <a:cubicBezTo>
                    <a:pt x="21483" y="499"/>
                    <a:pt x="21600" y="594"/>
                    <a:pt x="21600" y="713"/>
                  </a:cubicBezTo>
                  <a:lnTo>
                    <a:pt x="21600" y="20911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1" name="Shape">
              <a:extLst>
                <a:ext uri="{FF2B5EF4-FFF2-40B4-BE49-F238E27FC236}">
                  <a16:creationId xmlns:a16="http://schemas.microsoft.com/office/drawing/2014/main" id="{75B748A0-9A41-4FE9-8199-15A49723EADE}"/>
                </a:ext>
              </a:extLst>
            </p:cNvPr>
            <p:cNvSpPr/>
            <p:nvPr/>
          </p:nvSpPr>
          <p:spPr>
            <a:xfrm>
              <a:off x="8331200" y="8458199"/>
              <a:ext cx="94487" cy="1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42" y="19999"/>
                  </a:moveTo>
                  <a:cubicBezTo>
                    <a:pt x="21542" y="20262"/>
                    <a:pt x="21484" y="20477"/>
                    <a:pt x="21368" y="20692"/>
                  </a:cubicBezTo>
                  <a:cubicBezTo>
                    <a:pt x="21252" y="20883"/>
                    <a:pt x="21107" y="21050"/>
                    <a:pt x="20932" y="21194"/>
                  </a:cubicBezTo>
                  <a:cubicBezTo>
                    <a:pt x="20758" y="21337"/>
                    <a:pt x="20526" y="21432"/>
                    <a:pt x="20294" y="21480"/>
                  </a:cubicBezTo>
                  <a:cubicBezTo>
                    <a:pt x="20032" y="21552"/>
                    <a:pt x="19800" y="21576"/>
                    <a:pt x="19539" y="21576"/>
                  </a:cubicBezTo>
                  <a:lnTo>
                    <a:pt x="17274" y="21576"/>
                  </a:lnTo>
                  <a:cubicBezTo>
                    <a:pt x="16810" y="21576"/>
                    <a:pt x="16403" y="21528"/>
                    <a:pt x="16055" y="21456"/>
                  </a:cubicBezTo>
                  <a:cubicBezTo>
                    <a:pt x="15707" y="21385"/>
                    <a:pt x="15387" y="21241"/>
                    <a:pt x="15097" y="21026"/>
                  </a:cubicBezTo>
                  <a:cubicBezTo>
                    <a:pt x="14807" y="20811"/>
                    <a:pt x="14516" y="20548"/>
                    <a:pt x="14255" y="20190"/>
                  </a:cubicBezTo>
                  <a:cubicBezTo>
                    <a:pt x="13994" y="19832"/>
                    <a:pt x="13674" y="19402"/>
                    <a:pt x="13355" y="18828"/>
                  </a:cubicBezTo>
                  <a:lnTo>
                    <a:pt x="6852" y="8769"/>
                  </a:lnTo>
                  <a:cubicBezTo>
                    <a:pt x="6474" y="8171"/>
                    <a:pt x="6097" y="7526"/>
                    <a:pt x="5690" y="6833"/>
                  </a:cubicBezTo>
                  <a:cubicBezTo>
                    <a:pt x="5313" y="6140"/>
                    <a:pt x="4936" y="5471"/>
                    <a:pt x="4645" y="4802"/>
                  </a:cubicBezTo>
                  <a:lnTo>
                    <a:pt x="4616" y="4802"/>
                  </a:lnTo>
                  <a:cubicBezTo>
                    <a:pt x="4674" y="5591"/>
                    <a:pt x="4703" y="6403"/>
                    <a:pt x="4732" y="7192"/>
                  </a:cubicBezTo>
                  <a:cubicBezTo>
                    <a:pt x="4761" y="7980"/>
                    <a:pt x="4761" y="8793"/>
                    <a:pt x="4761" y="9653"/>
                  </a:cubicBezTo>
                  <a:lnTo>
                    <a:pt x="4761" y="20907"/>
                  </a:lnTo>
                  <a:cubicBezTo>
                    <a:pt x="4761" y="21026"/>
                    <a:pt x="4732" y="21122"/>
                    <a:pt x="4645" y="21194"/>
                  </a:cubicBezTo>
                  <a:cubicBezTo>
                    <a:pt x="4558" y="21265"/>
                    <a:pt x="4442" y="21361"/>
                    <a:pt x="4268" y="21409"/>
                  </a:cubicBezTo>
                  <a:cubicBezTo>
                    <a:pt x="4094" y="21481"/>
                    <a:pt x="3832" y="21504"/>
                    <a:pt x="3542" y="21552"/>
                  </a:cubicBezTo>
                  <a:cubicBezTo>
                    <a:pt x="3223" y="21576"/>
                    <a:pt x="2845" y="21600"/>
                    <a:pt x="2352" y="21600"/>
                  </a:cubicBezTo>
                  <a:cubicBezTo>
                    <a:pt x="1887" y="21600"/>
                    <a:pt x="1481" y="21576"/>
                    <a:pt x="1190" y="21552"/>
                  </a:cubicBezTo>
                  <a:cubicBezTo>
                    <a:pt x="871" y="21528"/>
                    <a:pt x="639" y="21480"/>
                    <a:pt x="465" y="21409"/>
                  </a:cubicBezTo>
                  <a:cubicBezTo>
                    <a:pt x="290" y="21337"/>
                    <a:pt x="174" y="21265"/>
                    <a:pt x="87" y="21194"/>
                  </a:cubicBezTo>
                  <a:cubicBezTo>
                    <a:pt x="29" y="21098"/>
                    <a:pt x="0" y="21003"/>
                    <a:pt x="0" y="20907"/>
                  </a:cubicBezTo>
                  <a:lnTo>
                    <a:pt x="0" y="1577"/>
                  </a:lnTo>
                  <a:cubicBezTo>
                    <a:pt x="0" y="1051"/>
                    <a:pt x="174" y="669"/>
                    <a:pt x="552" y="406"/>
                  </a:cubicBezTo>
                  <a:cubicBezTo>
                    <a:pt x="929" y="143"/>
                    <a:pt x="1365" y="24"/>
                    <a:pt x="1916" y="24"/>
                  </a:cubicBezTo>
                  <a:lnTo>
                    <a:pt x="4761" y="24"/>
                  </a:lnTo>
                  <a:cubicBezTo>
                    <a:pt x="5284" y="24"/>
                    <a:pt x="5690" y="72"/>
                    <a:pt x="6068" y="143"/>
                  </a:cubicBezTo>
                  <a:cubicBezTo>
                    <a:pt x="6445" y="215"/>
                    <a:pt x="6735" y="334"/>
                    <a:pt x="6997" y="502"/>
                  </a:cubicBezTo>
                  <a:cubicBezTo>
                    <a:pt x="7287" y="669"/>
                    <a:pt x="7519" y="908"/>
                    <a:pt x="7781" y="1195"/>
                  </a:cubicBezTo>
                  <a:cubicBezTo>
                    <a:pt x="8042" y="1481"/>
                    <a:pt x="8274" y="1840"/>
                    <a:pt x="8536" y="2294"/>
                  </a:cubicBezTo>
                  <a:lnTo>
                    <a:pt x="13616" y="10155"/>
                  </a:lnTo>
                  <a:cubicBezTo>
                    <a:pt x="13906" y="10633"/>
                    <a:pt x="14197" y="11111"/>
                    <a:pt x="14487" y="11565"/>
                  </a:cubicBezTo>
                  <a:cubicBezTo>
                    <a:pt x="14777" y="12019"/>
                    <a:pt x="15068" y="12473"/>
                    <a:pt x="15329" y="12950"/>
                  </a:cubicBezTo>
                  <a:cubicBezTo>
                    <a:pt x="15590" y="13428"/>
                    <a:pt x="15852" y="13858"/>
                    <a:pt x="16113" y="14312"/>
                  </a:cubicBezTo>
                  <a:cubicBezTo>
                    <a:pt x="16374" y="14766"/>
                    <a:pt x="16606" y="15196"/>
                    <a:pt x="16868" y="15650"/>
                  </a:cubicBezTo>
                  <a:lnTo>
                    <a:pt x="16897" y="15650"/>
                  </a:lnTo>
                  <a:cubicBezTo>
                    <a:pt x="16868" y="14886"/>
                    <a:pt x="16839" y="14074"/>
                    <a:pt x="16810" y="13213"/>
                  </a:cubicBezTo>
                  <a:cubicBezTo>
                    <a:pt x="16781" y="12377"/>
                    <a:pt x="16781" y="11565"/>
                    <a:pt x="16781" y="10800"/>
                  </a:cubicBezTo>
                  <a:lnTo>
                    <a:pt x="16781" y="717"/>
                  </a:lnTo>
                  <a:cubicBezTo>
                    <a:pt x="16781" y="597"/>
                    <a:pt x="16810" y="502"/>
                    <a:pt x="16897" y="430"/>
                  </a:cubicBezTo>
                  <a:cubicBezTo>
                    <a:pt x="16984" y="358"/>
                    <a:pt x="17100" y="263"/>
                    <a:pt x="17303" y="191"/>
                  </a:cubicBezTo>
                  <a:cubicBezTo>
                    <a:pt x="17477" y="119"/>
                    <a:pt x="17739" y="72"/>
                    <a:pt x="18058" y="48"/>
                  </a:cubicBezTo>
                  <a:cubicBezTo>
                    <a:pt x="18377" y="24"/>
                    <a:pt x="18755" y="0"/>
                    <a:pt x="19248" y="0"/>
                  </a:cubicBezTo>
                  <a:cubicBezTo>
                    <a:pt x="19713" y="0"/>
                    <a:pt x="20090" y="24"/>
                    <a:pt x="20410" y="48"/>
                  </a:cubicBezTo>
                  <a:cubicBezTo>
                    <a:pt x="20729" y="72"/>
                    <a:pt x="20961" y="120"/>
                    <a:pt x="21136" y="191"/>
                  </a:cubicBezTo>
                  <a:cubicBezTo>
                    <a:pt x="21310" y="263"/>
                    <a:pt x="21426" y="335"/>
                    <a:pt x="21484" y="430"/>
                  </a:cubicBezTo>
                  <a:cubicBezTo>
                    <a:pt x="21542" y="526"/>
                    <a:pt x="21600" y="621"/>
                    <a:pt x="21600" y="717"/>
                  </a:cubicBezTo>
                  <a:lnTo>
                    <a:pt x="21600" y="1999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2" name="Shape">
              <a:extLst>
                <a:ext uri="{FF2B5EF4-FFF2-40B4-BE49-F238E27FC236}">
                  <a16:creationId xmlns:a16="http://schemas.microsoft.com/office/drawing/2014/main" id="{840C93F7-C510-45B9-8FBD-DCF9ADF3EC9D}"/>
                </a:ext>
              </a:extLst>
            </p:cNvPr>
            <p:cNvSpPr/>
            <p:nvPr/>
          </p:nvSpPr>
          <p:spPr>
            <a:xfrm>
              <a:off x="8432800" y="8458200"/>
              <a:ext cx="102749" cy="115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14123" y="20746"/>
                  </a:moveTo>
                  <a:cubicBezTo>
                    <a:pt x="14069" y="20935"/>
                    <a:pt x="13989" y="21078"/>
                    <a:pt x="13883" y="21197"/>
                  </a:cubicBezTo>
                  <a:cubicBezTo>
                    <a:pt x="13776" y="21315"/>
                    <a:pt x="13616" y="21410"/>
                    <a:pt x="13403" y="21458"/>
                  </a:cubicBezTo>
                  <a:cubicBezTo>
                    <a:pt x="13190" y="21505"/>
                    <a:pt x="12871" y="21552"/>
                    <a:pt x="12498" y="21576"/>
                  </a:cubicBezTo>
                  <a:cubicBezTo>
                    <a:pt x="12125" y="21600"/>
                    <a:pt x="11619" y="21600"/>
                    <a:pt x="11006" y="21600"/>
                  </a:cubicBezTo>
                  <a:cubicBezTo>
                    <a:pt x="10500" y="21600"/>
                    <a:pt x="10101" y="21600"/>
                    <a:pt x="9728" y="21600"/>
                  </a:cubicBezTo>
                  <a:cubicBezTo>
                    <a:pt x="9382" y="21600"/>
                    <a:pt x="9089" y="21576"/>
                    <a:pt x="8822" y="21552"/>
                  </a:cubicBezTo>
                  <a:cubicBezTo>
                    <a:pt x="8583" y="21529"/>
                    <a:pt x="8370" y="21505"/>
                    <a:pt x="8210" y="21458"/>
                  </a:cubicBezTo>
                  <a:cubicBezTo>
                    <a:pt x="8050" y="21410"/>
                    <a:pt x="7917" y="21363"/>
                    <a:pt x="7810" y="21291"/>
                  </a:cubicBezTo>
                  <a:cubicBezTo>
                    <a:pt x="7704" y="21220"/>
                    <a:pt x="7624" y="21149"/>
                    <a:pt x="7570" y="21054"/>
                  </a:cubicBezTo>
                  <a:cubicBezTo>
                    <a:pt x="7517" y="20959"/>
                    <a:pt x="7464" y="20840"/>
                    <a:pt x="7411" y="20698"/>
                  </a:cubicBezTo>
                  <a:lnTo>
                    <a:pt x="273" y="1757"/>
                  </a:lnTo>
                  <a:cubicBezTo>
                    <a:pt x="113" y="1353"/>
                    <a:pt x="33" y="1045"/>
                    <a:pt x="7" y="807"/>
                  </a:cubicBezTo>
                  <a:cubicBezTo>
                    <a:pt x="-20" y="570"/>
                    <a:pt x="33" y="404"/>
                    <a:pt x="193" y="285"/>
                  </a:cubicBezTo>
                  <a:cubicBezTo>
                    <a:pt x="353" y="166"/>
                    <a:pt x="619" y="95"/>
                    <a:pt x="992" y="71"/>
                  </a:cubicBezTo>
                  <a:cubicBezTo>
                    <a:pt x="1365" y="48"/>
                    <a:pt x="1871" y="24"/>
                    <a:pt x="2537" y="24"/>
                  </a:cubicBezTo>
                  <a:cubicBezTo>
                    <a:pt x="3096" y="24"/>
                    <a:pt x="3549" y="24"/>
                    <a:pt x="3869" y="48"/>
                  </a:cubicBezTo>
                  <a:cubicBezTo>
                    <a:pt x="4188" y="71"/>
                    <a:pt x="4428" y="119"/>
                    <a:pt x="4614" y="166"/>
                  </a:cubicBezTo>
                  <a:cubicBezTo>
                    <a:pt x="4774" y="214"/>
                    <a:pt x="4907" y="309"/>
                    <a:pt x="4987" y="403"/>
                  </a:cubicBezTo>
                  <a:cubicBezTo>
                    <a:pt x="5067" y="522"/>
                    <a:pt x="5120" y="641"/>
                    <a:pt x="5174" y="807"/>
                  </a:cubicBezTo>
                  <a:lnTo>
                    <a:pt x="11006" y="17280"/>
                  </a:lnTo>
                  <a:lnTo>
                    <a:pt x="11033" y="17280"/>
                  </a:lnTo>
                  <a:lnTo>
                    <a:pt x="16759" y="878"/>
                  </a:lnTo>
                  <a:cubicBezTo>
                    <a:pt x="16813" y="688"/>
                    <a:pt x="16866" y="546"/>
                    <a:pt x="16946" y="427"/>
                  </a:cubicBezTo>
                  <a:cubicBezTo>
                    <a:pt x="17026" y="309"/>
                    <a:pt x="17159" y="214"/>
                    <a:pt x="17319" y="166"/>
                  </a:cubicBezTo>
                  <a:cubicBezTo>
                    <a:pt x="17505" y="95"/>
                    <a:pt x="17745" y="48"/>
                    <a:pt x="18091" y="24"/>
                  </a:cubicBezTo>
                  <a:cubicBezTo>
                    <a:pt x="18437" y="0"/>
                    <a:pt x="18890" y="0"/>
                    <a:pt x="19449" y="0"/>
                  </a:cubicBezTo>
                  <a:cubicBezTo>
                    <a:pt x="20009" y="0"/>
                    <a:pt x="20461" y="24"/>
                    <a:pt x="20781" y="48"/>
                  </a:cubicBezTo>
                  <a:cubicBezTo>
                    <a:pt x="21101" y="71"/>
                    <a:pt x="21314" y="166"/>
                    <a:pt x="21420" y="285"/>
                  </a:cubicBezTo>
                  <a:cubicBezTo>
                    <a:pt x="21527" y="403"/>
                    <a:pt x="21580" y="593"/>
                    <a:pt x="21527" y="831"/>
                  </a:cubicBezTo>
                  <a:cubicBezTo>
                    <a:pt x="21473" y="1068"/>
                    <a:pt x="21394" y="1377"/>
                    <a:pt x="21234" y="1756"/>
                  </a:cubicBezTo>
                  <a:lnTo>
                    <a:pt x="14123" y="20746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3" name="Shape">
              <a:extLst>
                <a:ext uri="{FF2B5EF4-FFF2-40B4-BE49-F238E27FC236}">
                  <a16:creationId xmlns:a16="http://schemas.microsoft.com/office/drawing/2014/main" id="{320B3A6D-1424-4107-B48F-F0F93887AA65}"/>
                </a:ext>
              </a:extLst>
            </p:cNvPr>
            <p:cNvSpPr/>
            <p:nvPr/>
          </p:nvSpPr>
          <p:spPr>
            <a:xfrm>
              <a:off x="8547100" y="8458199"/>
              <a:ext cx="67818" cy="1143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2"/>
                  </a:moveTo>
                  <a:cubicBezTo>
                    <a:pt x="21600" y="20184"/>
                    <a:pt x="21560" y="20472"/>
                    <a:pt x="21519" y="20688"/>
                  </a:cubicBezTo>
                  <a:cubicBezTo>
                    <a:pt x="21479" y="20904"/>
                    <a:pt x="21398" y="21072"/>
                    <a:pt x="21317" y="21216"/>
                  </a:cubicBezTo>
                  <a:cubicBezTo>
                    <a:pt x="21236" y="21360"/>
                    <a:pt x="21115" y="21456"/>
                    <a:pt x="20953" y="21504"/>
                  </a:cubicBezTo>
                  <a:cubicBezTo>
                    <a:pt x="20831" y="21576"/>
                    <a:pt x="20670" y="21600"/>
                    <a:pt x="20508" y="21600"/>
                  </a:cubicBezTo>
                  <a:lnTo>
                    <a:pt x="2225" y="21600"/>
                  </a:lnTo>
                  <a:cubicBezTo>
                    <a:pt x="1618" y="21600"/>
                    <a:pt x="1092" y="21504"/>
                    <a:pt x="647" y="21264"/>
                  </a:cubicBezTo>
                  <a:cubicBezTo>
                    <a:pt x="243" y="21048"/>
                    <a:pt x="0" y="20688"/>
                    <a:pt x="0" y="20208"/>
                  </a:cubicBezTo>
                  <a:lnTo>
                    <a:pt x="0" y="1392"/>
                  </a:lnTo>
                  <a:cubicBezTo>
                    <a:pt x="0" y="912"/>
                    <a:pt x="202" y="552"/>
                    <a:pt x="647" y="336"/>
                  </a:cubicBezTo>
                  <a:cubicBezTo>
                    <a:pt x="1051" y="120"/>
                    <a:pt x="1577" y="0"/>
                    <a:pt x="2225" y="0"/>
                  </a:cubicBezTo>
                  <a:lnTo>
                    <a:pt x="20386" y="0"/>
                  </a:lnTo>
                  <a:cubicBezTo>
                    <a:pt x="20548" y="0"/>
                    <a:pt x="20710" y="24"/>
                    <a:pt x="20831" y="96"/>
                  </a:cubicBezTo>
                  <a:cubicBezTo>
                    <a:pt x="20953" y="144"/>
                    <a:pt x="21074" y="240"/>
                    <a:pt x="21155" y="384"/>
                  </a:cubicBezTo>
                  <a:cubicBezTo>
                    <a:pt x="21236" y="528"/>
                    <a:pt x="21317" y="696"/>
                    <a:pt x="21357" y="912"/>
                  </a:cubicBezTo>
                  <a:cubicBezTo>
                    <a:pt x="21398" y="1128"/>
                    <a:pt x="21438" y="1416"/>
                    <a:pt x="21438" y="1728"/>
                  </a:cubicBezTo>
                  <a:cubicBezTo>
                    <a:pt x="21438" y="2040"/>
                    <a:pt x="21398" y="2304"/>
                    <a:pt x="21357" y="2520"/>
                  </a:cubicBezTo>
                  <a:cubicBezTo>
                    <a:pt x="21317" y="2736"/>
                    <a:pt x="21236" y="2904"/>
                    <a:pt x="21155" y="3048"/>
                  </a:cubicBezTo>
                  <a:cubicBezTo>
                    <a:pt x="21074" y="3192"/>
                    <a:pt x="20953" y="3288"/>
                    <a:pt x="20831" y="3336"/>
                  </a:cubicBezTo>
                  <a:cubicBezTo>
                    <a:pt x="20710" y="3408"/>
                    <a:pt x="20548" y="3432"/>
                    <a:pt x="20386" y="3432"/>
                  </a:cubicBezTo>
                  <a:lnTo>
                    <a:pt x="7402" y="3432"/>
                  </a:lnTo>
                  <a:lnTo>
                    <a:pt x="7402" y="8712"/>
                  </a:lnTo>
                  <a:lnTo>
                    <a:pt x="18364" y="8712"/>
                  </a:lnTo>
                  <a:cubicBezTo>
                    <a:pt x="18526" y="8712"/>
                    <a:pt x="18688" y="8736"/>
                    <a:pt x="18809" y="8808"/>
                  </a:cubicBezTo>
                  <a:cubicBezTo>
                    <a:pt x="18971" y="8880"/>
                    <a:pt x="19052" y="8952"/>
                    <a:pt x="19173" y="9096"/>
                  </a:cubicBezTo>
                  <a:cubicBezTo>
                    <a:pt x="19254" y="9216"/>
                    <a:pt x="19335" y="9384"/>
                    <a:pt x="19375" y="9600"/>
                  </a:cubicBezTo>
                  <a:cubicBezTo>
                    <a:pt x="19416" y="9816"/>
                    <a:pt x="19456" y="10080"/>
                    <a:pt x="19456" y="10392"/>
                  </a:cubicBezTo>
                  <a:cubicBezTo>
                    <a:pt x="19456" y="10704"/>
                    <a:pt x="19416" y="10992"/>
                    <a:pt x="19375" y="11184"/>
                  </a:cubicBezTo>
                  <a:cubicBezTo>
                    <a:pt x="19335" y="11400"/>
                    <a:pt x="19254" y="11568"/>
                    <a:pt x="19173" y="11688"/>
                  </a:cubicBezTo>
                  <a:cubicBezTo>
                    <a:pt x="19092" y="11808"/>
                    <a:pt x="18971" y="11904"/>
                    <a:pt x="18809" y="11952"/>
                  </a:cubicBezTo>
                  <a:cubicBezTo>
                    <a:pt x="18688" y="12000"/>
                    <a:pt x="18526" y="12048"/>
                    <a:pt x="18364" y="12048"/>
                  </a:cubicBezTo>
                  <a:lnTo>
                    <a:pt x="7362" y="12048"/>
                  </a:lnTo>
                  <a:lnTo>
                    <a:pt x="7362" y="18144"/>
                  </a:lnTo>
                  <a:lnTo>
                    <a:pt x="20468" y="18144"/>
                  </a:lnTo>
                  <a:cubicBezTo>
                    <a:pt x="20629" y="18144"/>
                    <a:pt x="20791" y="18168"/>
                    <a:pt x="20912" y="18240"/>
                  </a:cubicBezTo>
                  <a:cubicBezTo>
                    <a:pt x="21074" y="18312"/>
                    <a:pt x="21155" y="18408"/>
                    <a:pt x="21277" y="18528"/>
                  </a:cubicBezTo>
                  <a:cubicBezTo>
                    <a:pt x="21358" y="18672"/>
                    <a:pt x="21438" y="18840"/>
                    <a:pt x="21479" y="19056"/>
                  </a:cubicBezTo>
                  <a:cubicBezTo>
                    <a:pt x="21560" y="19296"/>
                    <a:pt x="21600" y="19560"/>
                    <a:pt x="21600" y="1987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4" name="Shape">
              <a:extLst>
                <a:ext uri="{FF2B5EF4-FFF2-40B4-BE49-F238E27FC236}">
                  <a16:creationId xmlns:a16="http://schemas.microsoft.com/office/drawing/2014/main" id="{7694C174-B292-46D8-80BA-B220FF29DD46}"/>
                </a:ext>
              </a:extLst>
            </p:cNvPr>
            <p:cNvSpPr/>
            <p:nvPr/>
          </p:nvSpPr>
          <p:spPr>
            <a:xfrm>
              <a:off x="8636000" y="8445500"/>
              <a:ext cx="74803" cy="11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3"/>
                  </a:moveTo>
                  <a:cubicBezTo>
                    <a:pt x="21600" y="16079"/>
                    <a:pt x="21270" y="17049"/>
                    <a:pt x="20646" y="17881"/>
                  </a:cubicBezTo>
                  <a:cubicBezTo>
                    <a:pt x="19986" y="18712"/>
                    <a:pt x="19106" y="19382"/>
                    <a:pt x="18006" y="19937"/>
                  </a:cubicBezTo>
                  <a:cubicBezTo>
                    <a:pt x="16906" y="20491"/>
                    <a:pt x="15622" y="20907"/>
                    <a:pt x="14119" y="21184"/>
                  </a:cubicBezTo>
                  <a:cubicBezTo>
                    <a:pt x="12652" y="21461"/>
                    <a:pt x="11075" y="21600"/>
                    <a:pt x="9388" y="21600"/>
                  </a:cubicBezTo>
                  <a:cubicBezTo>
                    <a:pt x="8251" y="21600"/>
                    <a:pt x="7188" y="21531"/>
                    <a:pt x="6198" y="21415"/>
                  </a:cubicBezTo>
                  <a:cubicBezTo>
                    <a:pt x="5207" y="21300"/>
                    <a:pt x="4364" y="21161"/>
                    <a:pt x="3594" y="20999"/>
                  </a:cubicBezTo>
                  <a:cubicBezTo>
                    <a:pt x="2860" y="20838"/>
                    <a:pt x="2237" y="20653"/>
                    <a:pt x="1724" y="20468"/>
                  </a:cubicBezTo>
                  <a:cubicBezTo>
                    <a:pt x="1210" y="20283"/>
                    <a:pt x="843" y="20121"/>
                    <a:pt x="623" y="19983"/>
                  </a:cubicBezTo>
                  <a:cubicBezTo>
                    <a:pt x="403" y="19844"/>
                    <a:pt x="257" y="19636"/>
                    <a:pt x="147" y="19382"/>
                  </a:cubicBezTo>
                  <a:cubicBezTo>
                    <a:pt x="36" y="19128"/>
                    <a:pt x="0" y="18735"/>
                    <a:pt x="0" y="18250"/>
                  </a:cubicBezTo>
                  <a:cubicBezTo>
                    <a:pt x="0" y="17927"/>
                    <a:pt x="0" y="17650"/>
                    <a:pt x="37" y="17419"/>
                  </a:cubicBezTo>
                  <a:cubicBezTo>
                    <a:pt x="73" y="17188"/>
                    <a:pt x="110" y="17003"/>
                    <a:pt x="183" y="16864"/>
                  </a:cubicBezTo>
                  <a:cubicBezTo>
                    <a:pt x="257" y="16726"/>
                    <a:pt x="367" y="16633"/>
                    <a:pt x="477" y="16564"/>
                  </a:cubicBezTo>
                  <a:cubicBezTo>
                    <a:pt x="587" y="16494"/>
                    <a:pt x="770" y="16471"/>
                    <a:pt x="917" y="16471"/>
                  </a:cubicBezTo>
                  <a:cubicBezTo>
                    <a:pt x="1137" y="16471"/>
                    <a:pt x="1503" y="16564"/>
                    <a:pt x="1907" y="16749"/>
                  </a:cubicBezTo>
                  <a:cubicBezTo>
                    <a:pt x="2347" y="16934"/>
                    <a:pt x="2897" y="17118"/>
                    <a:pt x="3594" y="17326"/>
                  </a:cubicBezTo>
                  <a:cubicBezTo>
                    <a:pt x="4291" y="17534"/>
                    <a:pt x="5098" y="17742"/>
                    <a:pt x="6014" y="17904"/>
                  </a:cubicBezTo>
                  <a:cubicBezTo>
                    <a:pt x="6968" y="18089"/>
                    <a:pt x="8068" y="18158"/>
                    <a:pt x="9278" y="18158"/>
                  </a:cubicBezTo>
                  <a:cubicBezTo>
                    <a:pt x="10085" y="18158"/>
                    <a:pt x="10818" y="18089"/>
                    <a:pt x="11479" y="17973"/>
                  </a:cubicBezTo>
                  <a:cubicBezTo>
                    <a:pt x="12139" y="17858"/>
                    <a:pt x="12689" y="17673"/>
                    <a:pt x="13129" y="17442"/>
                  </a:cubicBezTo>
                  <a:cubicBezTo>
                    <a:pt x="13569" y="17211"/>
                    <a:pt x="13936" y="16934"/>
                    <a:pt x="14156" y="16610"/>
                  </a:cubicBezTo>
                  <a:cubicBezTo>
                    <a:pt x="14376" y="16287"/>
                    <a:pt x="14522" y="15917"/>
                    <a:pt x="14522" y="15501"/>
                  </a:cubicBezTo>
                  <a:cubicBezTo>
                    <a:pt x="14522" y="15039"/>
                    <a:pt x="14302" y="14623"/>
                    <a:pt x="13899" y="14277"/>
                  </a:cubicBezTo>
                  <a:cubicBezTo>
                    <a:pt x="13496" y="13930"/>
                    <a:pt x="12946" y="13630"/>
                    <a:pt x="12322" y="13376"/>
                  </a:cubicBezTo>
                  <a:cubicBezTo>
                    <a:pt x="11662" y="13122"/>
                    <a:pt x="10929" y="12868"/>
                    <a:pt x="10085" y="12637"/>
                  </a:cubicBezTo>
                  <a:cubicBezTo>
                    <a:pt x="9242" y="12406"/>
                    <a:pt x="8398" y="12151"/>
                    <a:pt x="7518" y="11897"/>
                  </a:cubicBezTo>
                  <a:cubicBezTo>
                    <a:pt x="6638" y="11643"/>
                    <a:pt x="5758" y="11343"/>
                    <a:pt x="4951" y="11019"/>
                  </a:cubicBezTo>
                  <a:cubicBezTo>
                    <a:pt x="4108" y="10696"/>
                    <a:pt x="3374" y="10303"/>
                    <a:pt x="2714" y="9841"/>
                  </a:cubicBezTo>
                  <a:cubicBezTo>
                    <a:pt x="2054" y="9379"/>
                    <a:pt x="1540" y="8848"/>
                    <a:pt x="1100" y="8224"/>
                  </a:cubicBezTo>
                  <a:cubicBezTo>
                    <a:pt x="697" y="7600"/>
                    <a:pt x="477" y="6861"/>
                    <a:pt x="477" y="5983"/>
                  </a:cubicBezTo>
                  <a:cubicBezTo>
                    <a:pt x="477" y="4990"/>
                    <a:pt x="770" y="4112"/>
                    <a:pt x="1357" y="3350"/>
                  </a:cubicBezTo>
                  <a:cubicBezTo>
                    <a:pt x="1944" y="2587"/>
                    <a:pt x="2751" y="1964"/>
                    <a:pt x="3741" y="1478"/>
                  </a:cubicBezTo>
                  <a:cubicBezTo>
                    <a:pt x="4731" y="970"/>
                    <a:pt x="5905" y="601"/>
                    <a:pt x="7262" y="370"/>
                  </a:cubicBezTo>
                  <a:cubicBezTo>
                    <a:pt x="8618" y="115"/>
                    <a:pt x="10049" y="0"/>
                    <a:pt x="11552" y="0"/>
                  </a:cubicBezTo>
                  <a:cubicBezTo>
                    <a:pt x="12322" y="0"/>
                    <a:pt x="13129" y="46"/>
                    <a:pt x="13899" y="115"/>
                  </a:cubicBezTo>
                  <a:cubicBezTo>
                    <a:pt x="14669" y="185"/>
                    <a:pt x="15403" y="300"/>
                    <a:pt x="16100" y="416"/>
                  </a:cubicBezTo>
                  <a:cubicBezTo>
                    <a:pt x="16796" y="554"/>
                    <a:pt x="17383" y="693"/>
                    <a:pt x="17896" y="855"/>
                  </a:cubicBezTo>
                  <a:cubicBezTo>
                    <a:pt x="18410" y="1016"/>
                    <a:pt x="18777" y="1155"/>
                    <a:pt x="18960" y="1247"/>
                  </a:cubicBezTo>
                  <a:cubicBezTo>
                    <a:pt x="19143" y="1340"/>
                    <a:pt x="19253" y="1455"/>
                    <a:pt x="19290" y="1525"/>
                  </a:cubicBezTo>
                  <a:cubicBezTo>
                    <a:pt x="19327" y="1594"/>
                    <a:pt x="19400" y="1710"/>
                    <a:pt x="19437" y="1825"/>
                  </a:cubicBezTo>
                  <a:cubicBezTo>
                    <a:pt x="19473" y="1940"/>
                    <a:pt x="19510" y="2102"/>
                    <a:pt x="19510" y="2287"/>
                  </a:cubicBezTo>
                  <a:cubicBezTo>
                    <a:pt x="19510" y="2472"/>
                    <a:pt x="19547" y="2703"/>
                    <a:pt x="19547" y="2980"/>
                  </a:cubicBezTo>
                  <a:cubicBezTo>
                    <a:pt x="19547" y="3280"/>
                    <a:pt x="19547" y="3558"/>
                    <a:pt x="19510" y="3766"/>
                  </a:cubicBezTo>
                  <a:cubicBezTo>
                    <a:pt x="19473" y="3974"/>
                    <a:pt x="19437" y="4158"/>
                    <a:pt x="19400" y="4297"/>
                  </a:cubicBezTo>
                  <a:cubicBezTo>
                    <a:pt x="19363" y="4435"/>
                    <a:pt x="19253" y="4528"/>
                    <a:pt x="19143" y="4597"/>
                  </a:cubicBezTo>
                  <a:cubicBezTo>
                    <a:pt x="19033" y="4667"/>
                    <a:pt x="18886" y="4690"/>
                    <a:pt x="18703" y="4690"/>
                  </a:cubicBezTo>
                  <a:cubicBezTo>
                    <a:pt x="18520" y="4690"/>
                    <a:pt x="18226" y="4620"/>
                    <a:pt x="17823" y="4459"/>
                  </a:cubicBezTo>
                  <a:cubicBezTo>
                    <a:pt x="17420" y="4320"/>
                    <a:pt x="16906" y="4135"/>
                    <a:pt x="16320" y="3973"/>
                  </a:cubicBezTo>
                  <a:cubicBezTo>
                    <a:pt x="15733" y="3789"/>
                    <a:pt x="15036" y="3627"/>
                    <a:pt x="14266" y="3488"/>
                  </a:cubicBezTo>
                  <a:cubicBezTo>
                    <a:pt x="13496" y="3350"/>
                    <a:pt x="12616" y="3280"/>
                    <a:pt x="11699" y="3280"/>
                  </a:cubicBezTo>
                  <a:cubicBezTo>
                    <a:pt x="10965" y="3280"/>
                    <a:pt x="10342" y="3327"/>
                    <a:pt x="9792" y="3442"/>
                  </a:cubicBezTo>
                  <a:cubicBezTo>
                    <a:pt x="9242" y="3557"/>
                    <a:pt x="8802" y="3719"/>
                    <a:pt x="8435" y="3904"/>
                  </a:cubicBezTo>
                  <a:cubicBezTo>
                    <a:pt x="8068" y="4112"/>
                    <a:pt x="7812" y="4343"/>
                    <a:pt x="7628" y="4620"/>
                  </a:cubicBezTo>
                  <a:cubicBezTo>
                    <a:pt x="7445" y="4897"/>
                    <a:pt x="7371" y="5198"/>
                    <a:pt x="7371" y="5498"/>
                  </a:cubicBezTo>
                  <a:cubicBezTo>
                    <a:pt x="7371" y="5960"/>
                    <a:pt x="7555" y="6353"/>
                    <a:pt x="7958" y="6699"/>
                  </a:cubicBezTo>
                  <a:cubicBezTo>
                    <a:pt x="8361" y="7046"/>
                    <a:pt x="8875" y="7346"/>
                    <a:pt x="9572" y="7600"/>
                  </a:cubicBezTo>
                  <a:cubicBezTo>
                    <a:pt x="10232" y="7854"/>
                    <a:pt x="11002" y="8109"/>
                    <a:pt x="11845" y="8340"/>
                  </a:cubicBezTo>
                  <a:cubicBezTo>
                    <a:pt x="12689" y="8571"/>
                    <a:pt x="13569" y="8825"/>
                    <a:pt x="14449" y="9079"/>
                  </a:cubicBezTo>
                  <a:cubicBezTo>
                    <a:pt x="15329" y="9333"/>
                    <a:pt x="16209" y="9633"/>
                    <a:pt x="17053" y="9957"/>
                  </a:cubicBezTo>
                  <a:cubicBezTo>
                    <a:pt x="17897" y="10280"/>
                    <a:pt x="18667" y="10673"/>
                    <a:pt x="19327" y="11135"/>
                  </a:cubicBezTo>
                  <a:cubicBezTo>
                    <a:pt x="19987" y="11597"/>
                    <a:pt x="20537" y="12128"/>
                    <a:pt x="20940" y="12752"/>
                  </a:cubicBezTo>
                  <a:cubicBezTo>
                    <a:pt x="21344" y="13376"/>
                    <a:pt x="21600" y="14161"/>
                    <a:pt x="21600" y="1499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5" name="Shape">
              <a:extLst>
                <a:ext uri="{FF2B5EF4-FFF2-40B4-BE49-F238E27FC236}">
                  <a16:creationId xmlns:a16="http://schemas.microsoft.com/office/drawing/2014/main" id="{22D07CC5-47B8-4455-B51C-3FDE9B2EFFC9}"/>
                </a:ext>
              </a:extLst>
            </p:cNvPr>
            <p:cNvSpPr/>
            <p:nvPr/>
          </p:nvSpPr>
          <p:spPr>
            <a:xfrm>
              <a:off x="8712200" y="8458200"/>
              <a:ext cx="87251" cy="114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4"/>
                  </a:moveTo>
                  <a:cubicBezTo>
                    <a:pt x="21600" y="2105"/>
                    <a:pt x="21569" y="2392"/>
                    <a:pt x="21537" y="2607"/>
                  </a:cubicBezTo>
                  <a:cubicBezTo>
                    <a:pt x="21506" y="2823"/>
                    <a:pt x="21443" y="3014"/>
                    <a:pt x="21380" y="3157"/>
                  </a:cubicBezTo>
                  <a:cubicBezTo>
                    <a:pt x="21317" y="3301"/>
                    <a:pt x="21223" y="3397"/>
                    <a:pt x="21097" y="3468"/>
                  </a:cubicBezTo>
                  <a:cubicBezTo>
                    <a:pt x="21002" y="3540"/>
                    <a:pt x="20877" y="3564"/>
                    <a:pt x="20751" y="3564"/>
                  </a:cubicBezTo>
                  <a:lnTo>
                    <a:pt x="13677" y="3564"/>
                  </a:lnTo>
                  <a:lnTo>
                    <a:pt x="13677" y="20906"/>
                  </a:lnTo>
                  <a:cubicBezTo>
                    <a:pt x="13677" y="21026"/>
                    <a:pt x="13614" y="21122"/>
                    <a:pt x="13520" y="21193"/>
                  </a:cubicBezTo>
                  <a:cubicBezTo>
                    <a:pt x="13426" y="21265"/>
                    <a:pt x="13268" y="21361"/>
                    <a:pt x="13048" y="21409"/>
                  </a:cubicBezTo>
                  <a:cubicBezTo>
                    <a:pt x="12828" y="21456"/>
                    <a:pt x="12545" y="21504"/>
                    <a:pt x="12168" y="21552"/>
                  </a:cubicBezTo>
                  <a:cubicBezTo>
                    <a:pt x="11790" y="21576"/>
                    <a:pt x="11319" y="21600"/>
                    <a:pt x="10784" y="21600"/>
                  </a:cubicBezTo>
                  <a:cubicBezTo>
                    <a:pt x="10250" y="21600"/>
                    <a:pt x="9778" y="21576"/>
                    <a:pt x="9401" y="21552"/>
                  </a:cubicBezTo>
                  <a:cubicBezTo>
                    <a:pt x="9024" y="21528"/>
                    <a:pt x="8741" y="21480"/>
                    <a:pt x="8520" y="21409"/>
                  </a:cubicBezTo>
                  <a:cubicBezTo>
                    <a:pt x="8300" y="21361"/>
                    <a:pt x="8143" y="21289"/>
                    <a:pt x="8049" y="21193"/>
                  </a:cubicBezTo>
                  <a:cubicBezTo>
                    <a:pt x="7954" y="21098"/>
                    <a:pt x="7923" y="21002"/>
                    <a:pt x="7923" y="20906"/>
                  </a:cubicBezTo>
                  <a:lnTo>
                    <a:pt x="7923" y="3564"/>
                  </a:lnTo>
                  <a:lnTo>
                    <a:pt x="849" y="3564"/>
                  </a:lnTo>
                  <a:cubicBezTo>
                    <a:pt x="692" y="3564"/>
                    <a:pt x="566" y="3540"/>
                    <a:pt x="472" y="3468"/>
                  </a:cubicBezTo>
                  <a:cubicBezTo>
                    <a:pt x="377" y="3397"/>
                    <a:pt x="283" y="3301"/>
                    <a:pt x="220" y="3157"/>
                  </a:cubicBezTo>
                  <a:cubicBezTo>
                    <a:pt x="157" y="3014"/>
                    <a:pt x="94" y="2846"/>
                    <a:pt x="63" y="2607"/>
                  </a:cubicBezTo>
                  <a:cubicBezTo>
                    <a:pt x="31" y="2392"/>
                    <a:pt x="0" y="2105"/>
                    <a:pt x="0" y="1794"/>
                  </a:cubicBezTo>
                  <a:cubicBezTo>
                    <a:pt x="0" y="1459"/>
                    <a:pt x="31" y="1172"/>
                    <a:pt x="63" y="957"/>
                  </a:cubicBezTo>
                  <a:cubicBezTo>
                    <a:pt x="94" y="718"/>
                    <a:pt x="157" y="550"/>
                    <a:pt x="220" y="407"/>
                  </a:cubicBezTo>
                  <a:cubicBezTo>
                    <a:pt x="283" y="263"/>
                    <a:pt x="377" y="167"/>
                    <a:pt x="472" y="96"/>
                  </a:cubicBezTo>
                  <a:cubicBezTo>
                    <a:pt x="566" y="24"/>
                    <a:pt x="692" y="0"/>
                    <a:pt x="849" y="0"/>
                  </a:cubicBezTo>
                  <a:lnTo>
                    <a:pt x="20782" y="0"/>
                  </a:lnTo>
                  <a:cubicBezTo>
                    <a:pt x="20908" y="0"/>
                    <a:pt x="21034" y="24"/>
                    <a:pt x="21128" y="96"/>
                  </a:cubicBezTo>
                  <a:cubicBezTo>
                    <a:pt x="21223" y="167"/>
                    <a:pt x="21317" y="263"/>
                    <a:pt x="21411" y="407"/>
                  </a:cubicBezTo>
                  <a:cubicBezTo>
                    <a:pt x="21474" y="550"/>
                    <a:pt x="21537" y="718"/>
                    <a:pt x="21568" y="957"/>
                  </a:cubicBezTo>
                  <a:cubicBezTo>
                    <a:pt x="21600" y="1196"/>
                    <a:pt x="21600" y="1459"/>
                    <a:pt x="21600" y="179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6" name="Shape">
              <a:extLst>
                <a:ext uri="{FF2B5EF4-FFF2-40B4-BE49-F238E27FC236}">
                  <a16:creationId xmlns:a16="http://schemas.microsoft.com/office/drawing/2014/main" id="{A1715FBF-1AA6-4281-AE6B-1C9E9FBF9DAA}"/>
                </a:ext>
              </a:extLst>
            </p:cNvPr>
            <p:cNvSpPr/>
            <p:nvPr/>
          </p:nvSpPr>
          <p:spPr>
            <a:xfrm>
              <a:off x="8801100" y="8445500"/>
              <a:ext cx="108079" cy="118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6"/>
                  </a:moveTo>
                  <a:cubicBezTo>
                    <a:pt x="21600" y="12296"/>
                    <a:pt x="21371" y="13828"/>
                    <a:pt x="20889" y="15197"/>
                  </a:cubicBezTo>
                  <a:cubicBezTo>
                    <a:pt x="20407" y="16565"/>
                    <a:pt x="19722" y="17726"/>
                    <a:pt x="18783" y="18677"/>
                  </a:cubicBezTo>
                  <a:cubicBezTo>
                    <a:pt x="17843" y="19628"/>
                    <a:pt x="16701" y="20347"/>
                    <a:pt x="15331" y="20858"/>
                  </a:cubicBezTo>
                  <a:cubicBezTo>
                    <a:pt x="13960" y="21345"/>
                    <a:pt x="12386" y="21600"/>
                    <a:pt x="10584" y="21600"/>
                  </a:cubicBezTo>
                  <a:cubicBezTo>
                    <a:pt x="8808" y="21600"/>
                    <a:pt x="7259" y="21391"/>
                    <a:pt x="5939" y="20974"/>
                  </a:cubicBezTo>
                  <a:cubicBezTo>
                    <a:pt x="4619" y="20556"/>
                    <a:pt x="3503" y="19906"/>
                    <a:pt x="2640" y="19025"/>
                  </a:cubicBezTo>
                  <a:cubicBezTo>
                    <a:pt x="1751" y="18143"/>
                    <a:pt x="1092" y="17053"/>
                    <a:pt x="660" y="15707"/>
                  </a:cubicBezTo>
                  <a:cubicBezTo>
                    <a:pt x="229" y="14361"/>
                    <a:pt x="0" y="12760"/>
                    <a:pt x="0" y="10928"/>
                  </a:cubicBezTo>
                  <a:cubicBezTo>
                    <a:pt x="0" y="9234"/>
                    <a:pt x="229" y="7726"/>
                    <a:pt x="711" y="6380"/>
                  </a:cubicBezTo>
                  <a:cubicBezTo>
                    <a:pt x="1193" y="5035"/>
                    <a:pt x="1878" y="3874"/>
                    <a:pt x="2817" y="2947"/>
                  </a:cubicBezTo>
                  <a:cubicBezTo>
                    <a:pt x="3757" y="1995"/>
                    <a:pt x="4899" y="1276"/>
                    <a:pt x="6269" y="766"/>
                  </a:cubicBezTo>
                  <a:cubicBezTo>
                    <a:pt x="7640" y="255"/>
                    <a:pt x="9239" y="0"/>
                    <a:pt x="11041" y="0"/>
                  </a:cubicBezTo>
                  <a:cubicBezTo>
                    <a:pt x="12767" y="0"/>
                    <a:pt x="14290" y="209"/>
                    <a:pt x="15610" y="626"/>
                  </a:cubicBezTo>
                  <a:cubicBezTo>
                    <a:pt x="16930" y="1044"/>
                    <a:pt x="18046" y="1694"/>
                    <a:pt x="18935" y="2552"/>
                  </a:cubicBezTo>
                  <a:cubicBezTo>
                    <a:pt x="19823" y="3434"/>
                    <a:pt x="20483" y="4524"/>
                    <a:pt x="20940" y="5847"/>
                  </a:cubicBezTo>
                  <a:cubicBezTo>
                    <a:pt x="21371" y="7169"/>
                    <a:pt x="21600" y="8747"/>
                    <a:pt x="21600" y="10556"/>
                  </a:cubicBezTo>
                  <a:close/>
                  <a:moveTo>
                    <a:pt x="16727" y="10765"/>
                  </a:moveTo>
                  <a:cubicBezTo>
                    <a:pt x="16727" y="9675"/>
                    <a:pt x="16625" y="8677"/>
                    <a:pt x="16448" y="7772"/>
                  </a:cubicBezTo>
                  <a:cubicBezTo>
                    <a:pt x="16270" y="6868"/>
                    <a:pt x="15940" y="6102"/>
                    <a:pt x="15483" y="5452"/>
                  </a:cubicBezTo>
                  <a:cubicBezTo>
                    <a:pt x="15026" y="4803"/>
                    <a:pt x="14417" y="4316"/>
                    <a:pt x="13681" y="3968"/>
                  </a:cubicBezTo>
                  <a:cubicBezTo>
                    <a:pt x="12920" y="3619"/>
                    <a:pt x="11980" y="3434"/>
                    <a:pt x="10864" y="3434"/>
                  </a:cubicBezTo>
                  <a:cubicBezTo>
                    <a:pt x="9721" y="3434"/>
                    <a:pt x="8757" y="3620"/>
                    <a:pt x="7995" y="4014"/>
                  </a:cubicBezTo>
                  <a:cubicBezTo>
                    <a:pt x="7234" y="4408"/>
                    <a:pt x="6625" y="4919"/>
                    <a:pt x="6143" y="5592"/>
                  </a:cubicBezTo>
                  <a:cubicBezTo>
                    <a:pt x="5660" y="6264"/>
                    <a:pt x="5330" y="7007"/>
                    <a:pt x="5153" y="7888"/>
                  </a:cubicBezTo>
                  <a:cubicBezTo>
                    <a:pt x="4950" y="8770"/>
                    <a:pt x="4874" y="9698"/>
                    <a:pt x="4874" y="10673"/>
                  </a:cubicBezTo>
                  <a:cubicBezTo>
                    <a:pt x="4874" y="11809"/>
                    <a:pt x="4975" y="12830"/>
                    <a:pt x="5153" y="13758"/>
                  </a:cubicBezTo>
                  <a:cubicBezTo>
                    <a:pt x="5330" y="14663"/>
                    <a:pt x="5660" y="15452"/>
                    <a:pt x="6117" y="16078"/>
                  </a:cubicBezTo>
                  <a:cubicBezTo>
                    <a:pt x="6574" y="16728"/>
                    <a:pt x="7158" y="17215"/>
                    <a:pt x="7919" y="17563"/>
                  </a:cubicBezTo>
                  <a:cubicBezTo>
                    <a:pt x="8681" y="17911"/>
                    <a:pt x="9620" y="18074"/>
                    <a:pt x="10762" y="18074"/>
                  </a:cubicBezTo>
                  <a:cubicBezTo>
                    <a:pt x="11904" y="18074"/>
                    <a:pt x="12869" y="17888"/>
                    <a:pt x="13630" y="17494"/>
                  </a:cubicBezTo>
                  <a:cubicBezTo>
                    <a:pt x="14392" y="17099"/>
                    <a:pt x="15001" y="16589"/>
                    <a:pt x="15483" y="15916"/>
                  </a:cubicBezTo>
                  <a:cubicBezTo>
                    <a:pt x="15965" y="15243"/>
                    <a:pt x="16295" y="14478"/>
                    <a:pt x="16473" y="13596"/>
                  </a:cubicBezTo>
                  <a:cubicBezTo>
                    <a:pt x="16625" y="12714"/>
                    <a:pt x="16727" y="11786"/>
                    <a:pt x="16727" y="1076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7" name="Shape">
              <a:extLst>
                <a:ext uri="{FF2B5EF4-FFF2-40B4-BE49-F238E27FC236}">
                  <a16:creationId xmlns:a16="http://schemas.microsoft.com/office/drawing/2014/main" id="{0B1785DD-030B-4F7B-9106-FDB8D1A3F745}"/>
                </a:ext>
              </a:extLst>
            </p:cNvPr>
            <p:cNvSpPr/>
            <p:nvPr/>
          </p:nvSpPr>
          <p:spPr>
            <a:xfrm>
              <a:off x="8928099" y="8458199"/>
              <a:ext cx="84839" cy="114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7"/>
                  </a:moveTo>
                  <a:cubicBezTo>
                    <a:pt x="21600" y="21026"/>
                    <a:pt x="21568" y="21122"/>
                    <a:pt x="21503" y="21218"/>
                  </a:cubicBezTo>
                  <a:cubicBezTo>
                    <a:pt x="21438" y="21289"/>
                    <a:pt x="21309" y="21361"/>
                    <a:pt x="21083" y="21433"/>
                  </a:cubicBezTo>
                  <a:cubicBezTo>
                    <a:pt x="20856" y="21481"/>
                    <a:pt x="20533" y="21528"/>
                    <a:pt x="20080" y="21552"/>
                  </a:cubicBezTo>
                  <a:cubicBezTo>
                    <a:pt x="19660" y="21576"/>
                    <a:pt x="19045" y="21576"/>
                    <a:pt x="18302" y="21576"/>
                  </a:cubicBezTo>
                  <a:cubicBezTo>
                    <a:pt x="17687" y="21576"/>
                    <a:pt x="17170" y="21576"/>
                    <a:pt x="16782" y="21552"/>
                  </a:cubicBezTo>
                  <a:cubicBezTo>
                    <a:pt x="16394" y="21528"/>
                    <a:pt x="16103" y="21480"/>
                    <a:pt x="15909" y="21433"/>
                  </a:cubicBezTo>
                  <a:cubicBezTo>
                    <a:pt x="15683" y="21361"/>
                    <a:pt x="15553" y="21289"/>
                    <a:pt x="15456" y="21194"/>
                  </a:cubicBezTo>
                  <a:cubicBezTo>
                    <a:pt x="15359" y="21098"/>
                    <a:pt x="15295" y="20979"/>
                    <a:pt x="15230" y="20859"/>
                  </a:cubicBezTo>
                  <a:lnTo>
                    <a:pt x="12611" y="16057"/>
                  </a:lnTo>
                  <a:cubicBezTo>
                    <a:pt x="12288" y="15507"/>
                    <a:pt x="11996" y="15029"/>
                    <a:pt x="11673" y="14623"/>
                  </a:cubicBezTo>
                  <a:cubicBezTo>
                    <a:pt x="11382" y="14193"/>
                    <a:pt x="11026" y="13858"/>
                    <a:pt x="10671" y="13572"/>
                  </a:cubicBezTo>
                  <a:cubicBezTo>
                    <a:pt x="10315" y="13285"/>
                    <a:pt x="9895" y="13070"/>
                    <a:pt x="9410" y="12927"/>
                  </a:cubicBezTo>
                  <a:cubicBezTo>
                    <a:pt x="8925" y="12783"/>
                    <a:pt x="8375" y="12711"/>
                    <a:pt x="7761" y="12711"/>
                  </a:cubicBezTo>
                  <a:lnTo>
                    <a:pt x="5918" y="12711"/>
                  </a:lnTo>
                  <a:lnTo>
                    <a:pt x="5918" y="20907"/>
                  </a:lnTo>
                  <a:cubicBezTo>
                    <a:pt x="5918" y="21026"/>
                    <a:pt x="5853" y="21122"/>
                    <a:pt x="5756" y="21194"/>
                  </a:cubicBezTo>
                  <a:cubicBezTo>
                    <a:pt x="5659" y="21265"/>
                    <a:pt x="5497" y="21361"/>
                    <a:pt x="5271" y="21409"/>
                  </a:cubicBezTo>
                  <a:cubicBezTo>
                    <a:pt x="5044" y="21457"/>
                    <a:pt x="4754" y="21504"/>
                    <a:pt x="4365" y="21552"/>
                  </a:cubicBezTo>
                  <a:cubicBezTo>
                    <a:pt x="3977" y="21576"/>
                    <a:pt x="3525" y="21600"/>
                    <a:pt x="2943" y="21600"/>
                  </a:cubicBezTo>
                  <a:cubicBezTo>
                    <a:pt x="2361" y="21600"/>
                    <a:pt x="1908" y="21576"/>
                    <a:pt x="1520" y="21552"/>
                  </a:cubicBezTo>
                  <a:cubicBezTo>
                    <a:pt x="1132" y="21528"/>
                    <a:pt x="841" y="21480"/>
                    <a:pt x="614" y="21409"/>
                  </a:cubicBezTo>
                  <a:cubicBezTo>
                    <a:pt x="388" y="21361"/>
                    <a:pt x="226" y="21289"/>
                    <a:pt x="129" y="21194"/>
                  </a:cubicBezTo>
                  <a:cubicBezTo>
                    <a:pt x="32" y="21098"/>
                    <a:pt x="0" y="21003"/>
                    <a:pt x="0" y="20907"/>
                  </a:cubicBezTo>
                  <a:lnTo>
                    <a:pt x="0" y="1386"/>
                  </a:lnTo>
                  <a:cubicBezTo>
                    <a:pt x="0" y="908"/>
                    <a:pt x="162" y="550"/>
                    <a:pt x="517" y="335"/>
                  </a:cubicBezTo>
                  <a:cubicBezTo>
                    <a:pt x="841" y="119"/>
                    <a:pt x="1261" y="0"/>
                    <a:pt x="1778" y="0"/>
                  </a:cubicBezTo>
                  <a:lnTo>
                    <a:pt x="9312" y="0"/>
                  </a:lnTo>
                  <a:cubicBezTo>
                    <a:pt x="10088" y="0"/>
                    <a:pt x="10703" y="0"/>
                    <a:pt x="11188" y="24"/>
                  </a:cubicBezTo>
                  <a:cubicBezTo>
                    <a:pt x="11673" y="48"/>
                    <a:pt x="12126" y="72"/>
                    <a:pt x="12546" y="96"/>
                  </a:cubicBezTo>
                  <a:cubicBezTo>
                    <a:pt x="13710" y="215"/>
                    <a:pt x="14777" y="430"/>
                    <a:pt x="15715" y="717"/>
                  </a:cubicBezTo>
                  <a:cubicBezTo>
                    <a:pt x="16652" y="1004"/>
                    <a:pt x="17461" y="1410"/>
                    <a:pt x="18107" y="1888"/>
                  </a:cubicBezTo>
                  <a:cubicBezTo>
                    <a:pt x="18754" y="2366"/>
                    <a:pt x="19271" y="2939"/>
                    <a:pt x="19595" y="3608"/>
                  </a:cubicBezTo>
                  <a:cubicBezTo>
                    <a:pt x="19950" y="4277"/>
                    <a:pt x="20112" y="5018"/>
                    <a:pt x="20112" y="5878"/>
                  </a:cubicBezTo>
                  <a:cubicBezTo>
                    <a:pt x="20112" y="6595"/>
                    <a:pt x="19983" y="7264"/>
                    <a:pt x="19757" y="7837"/>
                  </a:cubicBezTo>
                  <a:cubicBezTo>
                    <a:pt x="19498" y="8435"/>
                    <a:pt x="19142" y="8960"/>
                    <a:pt x="18657" y="9414"/>
                  </a:cubicBezTo>
                  <a:cubicBezTo>
                    <a:pt x="18172" y="9892"/>
                    <a:pt x="17590" y="10274"/>
                    <a:pt x="16879" y="10633"/>
                  </a:cubicBezTo>
                  <a:cubicBezTo>
                    <a:pt x="16167" y="10967"/>
                    <a:pt x="15359" y="11254"/>
                    <a:pt x="14486" y="11469"/>
                  </a:cubicBezTo>
                  <a:cubicBezTo>
                    <a:pt x="14906" y="11636"/>
                    <a:pt x="15327" y="11803"/>
                    <a:pt x="15715" y="12042"/>
                  </a:cubicBezTo>
                  <a:cubicBezTo>
                    <a:pt x="16103" y="12281"/>
                    <a:pt x="16458" y="12544"/>
                    <a:pt x="16782" y="12855"/>
                  </a:cubicBezTo>
                  <a:cubicBezTo>
                    <a:pt x="17105" y="13165"/>
                    <a:pt x="17428" y="13524"/>
                    <a:pt x="17752" y="13930"/>
                  </a:cubicBezTo>
                  <a:cubicBezTo>
                    <a:pt x="18043" y="14336"/>
                    <a:pt x="18334" y="14790"/>
                    <a:pt x="18625" y="15292"/>
                  </a:cubicBezTo>
                  <a:lnTo>
                    <a:pt x="21082" y="19521"/>
                  </a:lnTo>
                  <a:cubicBezTo>
                    <a:pt x="21309" y="19951"/>
                    <a:pt x="21470" y="20238"/>
                    <a:pt x="21535" y="20453"/>
                  </a:cubicBezTo>
                  <a:cubicBezTo>
                    <a:pt x="21568" y="20644"/>
                    <a:pt x="21600" y="20811"/>
                    <a:pt x="21600" y="20907"/>
                  </a:cubicBezTo>
                  <a:close/>
                  <a:moveTo>
                    <a:pt x="13969" y="6332"/>
                  </a:moveTo>
                  <a:cubicBezTo>
                    <a:pt x="13969" y="5615"/>
                    <a:pt x="13742" y="5018"/>
                    <a:pt x="13322" y="4540"/>
                  </a:cubicBezTo>
                  <a:cubicBezTo>
                    <a:pt x="12902" y="4062"/>
                    <a:pt x="12190" y="3703"/>
                    <a:pt x="11188" y="3512"/>
                  </a:cubicBezTo>
                  <a:cubicBezTo>
                    <a:pt x="10897" y="3464"/>
                    <a:pt x="10541" y="3417"/>
                    <a:pt x="10153" y="3369"/>
                  </a:cubicBezTo>
                  <a:cubicBezTo>
                    <a:pt x="9765" y="3345"/>
                    <a:pt x="9248" y="3321"/>
                    <a:pt x="8569" y="3321"/>
                  </a:cubicBezTo>
                  <a:lnTo>
                    <a:pt x="5918" y="3321"/>
                  </a:lnTo>
                  <a:lnTo>
                    <a:pt x="5918" y="9414"/>
                  </a:lnTo>
                  <a:lnTo>
                    <a:pt x="8925" y="9414"/>
                  </a:lnTo>
                  <a:cubicBezTo>
                    <a:pt x="9765" y="9414"/>
                    <a:pt x="10509" y="9342"/>
                    <a:pt x="11123" y="9199"/>
                  </a:cubicBezTo>
                  <a:cubicBezTo>
                    <a:pt x="11738" y="9056"/>
                    <a:pt x="12287" y="8840"/>
                    <a:pt x="12708" y="8578"/>
                  </a:cubicBezTo>
                  <a:cubicBezTo>
                    <a:pt x="13128" y="8315"/>
                    <a:pt x="13451" y="7980"/>
                    <a:pt x="13645" y="7598"/>
                  </a:cubicBezTo>
                  <a:cubicBezTo>
                    <a:pt x="13872" y="7216"/>
                    <a:pt x="13969" y="6786"/>
                    <a:pt x="13969" y="633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8" name="Shape">
              <a:extLst>
                <a:ext uri="{FF2B5EF4-FFF2-40B4-BE49-F238E27FC236}">
                  <a16:creationId xmlns:a16="http://schemas.microsoft.com/office/drawing/2014/main" id="{CB25529E-85A5-45BC-81D4-FCBB313ED1B3}"/>
                </a:ext>
              </a:extLst>
            </p:cNvPr>
            <p:cNvSpPr/>
            <p:nvPr/>
          </p:nvSpPr>
          <p:spPr>
            <a:xfrm>
              <a:off x="9017000" y="8445500"/>
              <a:ext cx="74803" cy="1187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3"/>
                  </a:moveTo>
                  <a:cubicBezTo>
                    <a:pt x="21600" y="16079"/>
                    <a:pt x="21270" y="17049"/>
                    <a:pt x="20646" y="17881"/>
                  </a:cubicBezTo>
                  <a:cubicBezTo>
                    <a:pt x="19986" y="18712"/>
                    <a:pt x="19106" y="19382"/>
                    <a:pt x="18006" y="19937"/>
                  </a:cubicBezTo>
                  <a:cubicBezTo>
                    <a:pt x="16906" y="20491"/>
                    <a:pt x="15622" y="20907"/>
                    <a:pt x="14119" y="21184"/>
                  </a:cubicBezTo>
                  <a:cubicBezTo>
                    <a:pt x="12652" y="21461"/>
                    <a:pt x="11075" y="21600"/>
                    <a:pt x="9388" y="21600"/>
                  </a:cubicBezTo>
                  <a:cubicBezTo>
                    <a:pt x="8251" y="21600"/>
                    <a:pt x="7188" y="21531"/>
                    <a:pt x="6198" y="21415"/>
                  </a:cubicBezTo>
                  <a:cubicBezTo>
                    <a:pt x="5207" y="21300"/>
                    <a:pt x="4364" y="21161"/>
                    <a:pt x="3594" y="20999"/>
                  </a:cubicBezTo>
                  <a:cubicBezTo>
                    <a:pt x="2860" y="20838"/>
                    <a:pt x="2237" y="20653"/>
                    <a:pt x="1724" y="20468"/>
                  </a:cubicBezTo>
                  <a:cubicBezTo>
                    <a:pt x="1210" y="20283"/>
                    <a:pt x="843" y="20121"/>
                    <a:pt x="623" y="19983"/>
                  </a:cubicBezTo>
                  <a:cubicBezTo>
                    <a:pt x="403" y="19844"/>
                    <a:pt x="257" y="19636"/>
                    <a:pt x="147" y="19382"/>
                  </a:cubicBezTo>
                  <a:cubicBezTo>
                    <a:pt x="36" y="19128"/>
                    <a:pt x="0" y="18735"/>
                    <a:pt x="0" y="18250"/>
                  </a:cubicBezTo>
                  <a:cubicBezTo>
                    <a:pt x="0" y="17927"/>
                    <a:pt x="0" y="17650"/>
                    <a:pt x="37" y="17419"/>
                  </a:cubicBezTo>
                  <a:cubicBezTo>
                    <a:pt x="73" y="17188"/>
                    <a:pt x="110" y="17003"/>
                    <a:pt x="183" y="16864"/>
                  </a:cubicBezTo>
                  <a:cubicBezTo>
                    <a:pt x="257" y="16726"/>
                    <a:pt x="367" y="16633"/>
                    <a:pt x="477" y="16564"/>
                  </a:cubicBezTo>
                  <a:cubicBezTo>
                    <a:pt x="587" y="16494"/>
                    <a:pt x="770" y="16471"/>
                    <a:pt x="917" y="16471"/>
                  </a:cubicBezTo>
                  <a:cubicBezTo>
                    <a:pt x="1137" y="16471"/>
                    <a:pt x="1503" y="16564"/>
                    <a:pt x="1907" y="16749"/>
                  </a:cubicBezTo>
                  <a:cubicBezTo>
                    <a:pt x="2347" y="16934"/>
                    <a:pt x="2897" y="17118"/>
                    <a:pt x="3594" y="17326"/>
                  </a:cubicBezTo>
                  <a:cubicBezTo>
                    <a:pt x="4291" y="17534"/>
                    <a:pt x="5098" y="17742"/>
                    <a:pt x="6014" y="17904"/>
                  </a:cubicBezTo>
                  <a:cubicBezTo>
                    <a:pt x="6968" y="18089"/>
                    <a:pt x="8068" y="18158"/>
                    <a:pt x="9278" y="18158"/>
                  </a:cubicBezTo>
                  <a:cubicBezTo>
                    <a:pt x="10085" y="18158"/>
                    <a:pt x="10818" y="18089"/>
                    <a:pt x="11479" y="17973"/>
                  </a:cubicBezTo>
                  <a:cubicBezTo>
                    <a:pt x="12139" y="17858"/>
                    <a:pt x="12689" y="17673"/>
                    <a:pt x="13129" y="17442"/>
                  </a:cubicBezTo>
                  <a:cubicBezTo>
                    <a:pt x="13569" y="17211"/>
                    <a:pt x="13936" y="16934"/>
                    <a:pt x="14156" y="16610"/>
                  </a:cubicBezTo>
                  <a:cubicBezTo>
                    <a:pt x="14376" y="16287"/>
                    <a:pt x="14522" y="15917"/>
                    <a:pt x="14522" y="15501"/>
                  </a:cubicBezTo>
                  <a:cubicBezTo>
                    <a:pt x="14522" y="15039"/>
                    <a:pt x="14302" y="14623"/>
                    <a:pt x="13899" y="14277"/>
                  </a:cubicBezTo>
                  <a:cubicBezTo>
                    <a:pt x="13496" y="13930"/>
                    <a:pt x="12946" y="13630"/>
                    <a:pt x="12322" y="13376"/>
                  </a:cubicBezTo>
                  <a:cubicBezTo>
                    <a:pt x="11662" y="13122"/>
                    <a:pt x="10929" y="12868"/>
                    <a:pt x="10085" y="12637"/>
                  </a:cubicBezTo>
                  <a:cubicBezTo>
                    <a:pt x="9242" y="12406"/>
                    <a:pt x="8398" y="12151"/>
                    <a:pt x="7518" y="11897"/>
                  </a:cubicBezTo>
                  <a:cubicBezTo>
                    <a:pt x="6638" y="11643"/>
                    <a:pt x="5758" y="11343"/>
                    <a:pt x="4951" y="11019"/>
                  </a:cubicBezTo>
                  <a:cubicBezTo>
                    <a:pt x="4108" y="10696"/>
                    <a:pt x="3374" y="10303"/>
                    <a:pt x="2714" y="9841"/>
                  </a:cubicBezTo>
                  <a:cubicBezTo>
                    <a:pt x="2054" y="9379"/>
                    <a:pt x="1540" y="8848"/>
                    <a:pt x="1100" y="8224"/>
                  </a:cubicBezTo>
                  <a:cubicBezTo>
                    <a:pt x="697" y="7600"/>
                    <a:pt x="477" y="6861"/>
                    <a:pt x="477" y="5983"/>
                  </a:cubicBezTo>
                  <a:cubicBezTo>
                    <a:pt x="477" y="4990"/>
                    <a:pt x="770" y="4112"/>
                    <a:pt x="1357" y="3350"/>
                  </a:cubicBezTo>
                  <a:cubicBezTo>
                    <a:pt x="1944" y="2587"/>
                    <a:pt x="2751" y="1964"/>
                    <a:pt x="3741" y="1478"/>
                  </a:cubicBezTo>
                  <a:cubicBezTo>
                    <a:pt x="4731" y="970"/>
                    <a:pt x="5905" y="601"/>
                    <a:pt x="7262" y="370"/>
                  </a:cubicBezTo>
                  <a:cubicBezTo>
                    <a:pt x="8618" y="115"/>
                    <a:pt x="10049" y="0"/>
                    <a:pt x="11552" y="0"/>
                  </a:cubicBezTo>
                  <a:cubicBezTo>
                    <a:pt x="12322" y="0"/>
                    <a:pt x="13129" y="46"/>
                    <a:pt x="13899" y="115"/>
                  </a:cubicBezTo>
                  <a:cubicBezTo>
                    <a:pt x="14669" y="185"/>
                    <a:pt x="15403" y="300"/>
                    <a:pt x="16100" y="416"/>
                  </a:cubicBezTo>
                  <a:cubicBezTo>
                    <a:pt x="16796" y="554"/>
                    <a:pt x="17383" y="693"/>
                    <a:pt x="17896" y="855"/>
                  </a:cubicBezTo>
                  <a:cubicBezTo>
                    <a:pt x="18410" y="1016"/>
                    <a:pt x="18777" y="1155"/>
                    <a:pt x="18960" y="1247"/>
                  </a:cubicBezTo>
                  <a:cubicBezTo>
                    <a:pt x="19143" y="1340"/>
                    <a:pt x="19253" y="1455"/>
                    <a:pt x="19290" y="1525"/>
                  </a:cubicBezTo>
                  <a:cubicBezTo>
                    <a:pt x="19327" y="1594"/>
                    <a:pt x="19400" y="1710"/>
                    <a:pt x="19437" y="1825"/>
                  </a:cubicBezTo>
                  <a:cubicBezTo>
                    <a:pt x="19473" y="1940"/>
                    <a:pt x="19510" y="2102"/>
                    <a:pt x="19510" y="2287"/>
                  </a:cubicBezTo>
                  <a:cubicBezTo>
                    <a:pt x="19510" y="2472"/>
                    <a:pt x="19547" y="2703"/>
                    <a:pt x="19547" y="2980"/>
                  </a:cubicBezTo>
                  <a:cubicBezTo>
                    <a:pt x="19547" y="3280"/>
                    <a:pt x="19547" y="3558"/>
                    <a:pt x="19510" y="3766"/>
                  </a:cubicBezTo>
                  <a:cubicBezTo>
                    <a:pt x="19473" y="3974"/>
                    <a:pt x="19437" y="4158"/>
                    <a:pt x="19400" y="4297"/>
                  </a:cubicBezTo>
                  <a:cubicBezTo>
                    <a:pt x="19363" y="4435"/>
                    <a:pt x="19253" y="4528"/>
                    <a:pt x="19143" y="4597"/>
                  </a:cubicBezTo>
                  <a:cubicBezTo>
                    <a:pt x="19033" y="4667"/>
                    <a:pt x="18886" y="4690"/>
                    <a:pt x="18703" y="4690"/>
                  </a:cubicBezTo>
                  <a:cubicBezTo>
                    <a:pt x="18520" y="4690"/>
                    <a:pt x="18226" y="4620"/>
                    <a:pt x="17823" y="4459"/>
                  </a:cubicBezTo>
                  <a:cubicBezTo>
                    <a:pt x="17420" y="4320"/>
                    <a:pt x="16906" y="4135"/>
                    <a:pt x="16320" y="3973"/>
                  </a:cubicBezTo>
                  <a:cubicBezTo>
                    <a:pt x="15733" y="3789"/>
                    <a:pt x="15036" y="3627"/>
                    <a:pt x="14266" y="3488"/>
                  </a:cubicBezTo>
                  <a:cubicBezTo>
                    <a:pt x="13496" y="3350"/>
                    <a:pt x="12616" y="3280"/>
                    <a:pt x="11699" y="3280"/>
                  </a:cubicBezTo>
                  <a:cubicBezTo>
                    <a:pt x="10965" y="3280"/>
                    <a:pt x="10342" y="3327"/>
                    <a:pt x="9792" y="3442"/>
                  </a:cubicBezTo>
                  <a:cubicBezTo>
                    <a:pt x="9242" y="3557"/>
                    <a:pt x="8802" y="3719"/>
                    <a:pt x="8435" y="3904"/>
                  </a:cubicBezTo>
                  <a:cubicBezTo>
                    <a:pt x="8068" y="4112"/>
                    <a:pt x="7812" y="4343"/>
                    <a:pt x="7628" y="4620"/>
                  </a:cubicBezTo>
                  <a:cubicBezTo>
                    <a:pt x="7445" y="4897"/>
                    <a:pt x="7371" y="5198"/>
                    <a:pt x="7371" y="5498"/>
                  </a:cubicBezTo>
                  <a:cubicBezTo>
                    <a:pt x="7371" y="5960"/>
                    <a:pt x="7555" y="6353"/>
                    <a:pt x="7958" y="6699"/>
                  </a:cubicBezTo>
                  <a:cubicBezTo>
                    <a:pt x="8361" y="7046"/>
                    <a:pt x="8875" y="7346"/>
                    <a:pt x="9572" y="7600"/>
                  </a:cubicBezTo>
                  <a:cubicBezTo>
                    <a:pt x="10232" y="7854"/>
                    <a:pt x="11002" y="8109"/>
                    <a:pt x="11845" y="8340"/>
                  </a:cubicBezTo>
                  <a:cubicBezTo>
                    <a:pt x="12689" y="8571"/>
                    <a:pt x="13569" y="8825"/>
                    <a:pt x="14449" y="9079"/>
                  </a:cubicBezTo>
                  <a:cubicBezTo>
                    <a:pt x="15329" y="9333"/>
                    <a:pt x="16209" y="9633"/>
                    <a:pt x="17053" y="9957"/>
                  </a:cubicBezTo>
                  <a:cubicBezTo>
                    <a:pt x="17897" y="10280"/>
                    <a:pt x="18667" y="10673"/>
                    <a:pt x="19327" y="11135"/>
                  </a:cubicBezTo>
                  <a:cubicBezTo>
                    <a:pt x="19987" y="11597"/>
                    <a:pt x="20537" y="12128"/>
                    <a:pt x="20940" y="12752"/>
                  </a:cubicBezTo>
                  <a:cubicBezTo>
                    <a:pt x="21344" y="13376"/>
                    <a:pt x="21600" y="14161"/>
                    <a:pt x="21600" y="14993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09" name="Shape">
              <a:extLst>
                <a:ext uri="{FF2B5EF4-FFF2-40B4-BE49-F238E27FC236}">
                  <a16:creationId xmlns:a16="http://schemas.microsoft.com/office/drawing/2014/main" id="{3A1E9711-12EB-4C52-AE35-545048A19C26}"/>
                </a:ext>
              </a:extLst>
            </p:cNvPr>
            <p:cNvSpPr/>
            <p:nvPr/>
          </p:nvSpPr>
          <p:spPr>
            <a:xfrm>
              <a:off x="12357099" y="8216900"/>
              <a:ext cx="122812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2" y="21349"/>
                    <a:pt x="21131" y="21441"/>
                    <a:pt x="20975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5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5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2" y="0"/>
                    <a:pt x="20706" y="26"/>
                    <a:pt x="20840" y="79"/>
                  </a:cubicBezTo>
                  <a:cubicBezTo>
                    <a:pt x="20975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6" y="3177"/>
                    <a:pt x="20975" y="3269"/>
                    <a:pt x="20840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3" y="8696"/>
                  </a:lnTo>
                  <a:cubicBezTo>
                    <a:pt x="18562" y="8696"/>
                    <a:pt x="18696" y="8722"/>
                    <a:pt x="18852" y="8788"/>
                  </a:cubicBezTo>
                  <a:cubicBezTo>
                    <a:pt x="18986" y="8854"/>
                    <a:pt x="19121" y="8947"/>
                    <a:pt x="19210" y="9066"/>
                  </a:cubicBezTo>
                  <a:cubicBezTo>
                    <a:pt x="19299" y="9185"/>
                    <a:pt x="19366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6" y="11395"/>
                    <a:pt x="19299" y="11568"/>
                    <a:pt x="19210" y="11687"/>
                  </a:cubicBezTo>
                  <a:cubicBezTo>
                    <a:pt x="19120" y="11806"/>
                    <a:pt x="19009" y="11912"/>
                    <a:pt x="18852" y="11965"/>
                  </a:cubicBezTo>
                  <a:cubicBezTo>
                    <a:pt x="18696" y="12018"/>
                    <a:pt x="18562" y="12044"/>
                    <a:pt x="18383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5" y="18132"/>
                  </a:lnTo>
                  <a:cubicBezTo>
                    <a:pt x="20684" y="18132"/>
                    <a:pt x="20840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1" y="18648"/>
                    <a:pt x="21488" y="18820"/>
                    <a:pt x="21533" y="19046"/>
                  </a:cubicBezTo>
                  <a:cubicBezTo>
                    <a:pt x="21578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0" name="Shape">
              <a:extLst>
                <a:ext uri="{FF2B5EF4-FFF2-40B4-BE49-F238E27FC236}">
                  <a16:creationId xmlns:a16="http://schemas.microsoft.com/office/drawing/2014/main" id="{423899B6-7319-4A99-8462-4036405A2AAC}"/>
                </a:ext>
              </a:extLst>
            </p:cNvPr>
            <p:cNvSpPr/>
            <p:nvPr/>
          </p:nvSpPr>
          <p:spPr>
            <a:xfrm>
              <a:off x="12496800" y="8216900"/>
              <a:ext cx="168194" cy="209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600" extrusionOk="0">
                  <a:moveTo>
                    <a:pt x="20998" y="19855"/>
                  </a:moveTo>
                  <a:cubicBezTo>
                    <a:pt x="21242" y="20235"/>
                    <a:pt x="21405" y="20550"/>
                    <a:pt x="21486" y="20786"/>
                  </a:cubicBezTo>
                  <a:cubicBezTo>
                    <a:pt x="21567" y="21023"/>
                    <a:pt x="21518" y="21193"/>
                    <a:pt x="21356" y="21311"/>
                  </a:cubicBezTo>
                  <a:cubicBezTo>
                    <a:pt x="21193" y="21429"/>
                    <a:pt x="20901" y="21508"/>
                    <a:pt x="20462" y="21548"/>
                  </a:cubicBezTo>
                  <a:cubicBezTo>
                    <a:pt x="20023" y="21587"/>
                    <a:pt x="19438" y="21600"/>
                    <a:pt x="18674" y="21600"/>
                  </a:cubicBezTo>
                  <a:cubicBezTo>
                    <a:pt x="18040" y="21600"/>
                    <a:pt x="17520" y="21587"/>
                    <a:pt x="17163" y="21574"/>
                  </a:cubicBezTo>
                  <a:cubicBezTo>
                    <a:pt x="16789" y="21547"/>
                    <a:pt x="16496" y="21521"/>
                    <a:pt x="16285" y="21469"/>
                  </a:cubicBezTo>
                  <a:cubicBezTo>
                    <a:pt x="16074" y="21416"/>
                    <a:pt x="15927" y="21351"/>
                    <a:pt x="15830" y="21259"/>
                  </a:cubicBezTo>
                  <a:cubicBezTo>
                    <a:pt x="15732" y="21167"/>
                    <a:pt x="15651" y="21062"/>
                    <a:pt x="15586" y="20931"/>
                  </a:cubicBezTo>
                  <a:lnTo>
                    <a:pt x="10613" y="13201"/>
                  </a:lnTo>
                  <a:lnTo>
                    <a:pt x="5655" y="20931"/>
                  </a:lnTo>
                  <a:cubicBezTo>
                    <a:pt x="5574" y="21062"/>
                    <a:pt x="5493" y="21180"/>
                    <a:pt x="5395" y="21259"/>
                  </a:cubicBezTo>
                  <a:cubicBezTo>
                    <a:pt x="5298" y="21351"/>
                    <a:pt x="5152" y="21416"/>
                    <a:pt x="4940" y="21469"/>
                  </a:cubicBezTo>
                  <a:cubicBezTo>
                    <a:pt x="4729" y="21521"/>
                    <a:pt x="4436" y="21547"/>
                    <a:pt x="4063" y="21574"/>
                  </a:cubicBezTo>
                  <a:cubicBezTo>
                    <a:pt x="3689" y="21600"/>
                    <a:pt x="3185" y="21600"/>
                    <a:pt x="2584" y="21600"/>
                  </a:cubicBezTo>
                  <a:cubicBezTo>
                    <a:pt x="1869" y="21600"/>
                    <a:pt x="1316" y="21587"/>
                    <a:pt x="926" y="21548"/>
                  </a:cubicBezTo>
                  <a:cubicBezTo>
                    <a:pt x="536" y="21508"/>
                    <a:pt x="276" y="21443"/>
                    <a:pt x="129" y="21311"/>
                  </a:cubicBezTo>
                  <a:cubicBezTo>
                    <a:pt x="-17" y="21180"/>
                    <a:pt x="-33" y="21010"/>
                    <a:pt x="48" y="20786"/>
                  </a:cubicBezTo>
                  <a:cubicBezTo>
                    <a:pt x="129" y="20550"/>
                    <a:pt x="308" y="20248"/>
                    <a:pt x="552" y="19855"/>
                  </a:cubicBezTo>
                  <a:lnTo>
                    <a:pt x="6907" y="10511"/>
                  </a:lnTo>
                  <a:lnTo>
                    <a:pt x="1007" y="1719"/>
                  </a:lnTo>
                  <a:cubicBezTo>
                    <a:pt x="763" y="1325"/>
                    <a:pt x="601" y="1010"/>
                    <a:pt x="503" y="774"/>
                  </a:cubicBezTo>
                  <a:cubicBezTo>
                    <a:pt x="406" y="538"/>
                    <a:pt x="454" y="354"/>
                    <a:pt x="601" y="249"/>
                  </a:cubicBezTo>
                  <a:cubicBezTo>
                    <a:pt x="763" y="131"/>
                    <a:pt x="1040" y="66"/>
                    <a:pt x="1478" y="39"/>
                  </a:cubicBezTo>
                  <a:cubicBezTo>
                    <a:pt x="1901" y="13"/>
                    <a:pt x="2502" y="0"/>
                    <a:pt x="3282" y="0"/>
                  </a:cubicBezTo>
                  <a:cubicBezTo>
                    <a:pt x="3916" y="0"/>
                    <a:pt x="4436" y="13"/>
                    <a:pt x="4810" y="39"/>
                  </a:cubicBezTo>
                  <a:cubicBezTo>
                    <a:pt x="5184" y="66"/>
                    <a:pt x="5477" y="92"/>
                    <a:pt x="5704" y="144"/>
                  </a:cubicBezTo>
                  <a:cubicBezTo>
                    <a:pt x="5915" y="197"/>
                    <a:pt x="6078" y="263"/>
                    <a:pt x="6159" y="354"/>
                  </a:cubicBezTo>
                  <a:cubicBezTo>
                    <a:pt x="6241" y="446"/>
                    <a:pt x="6338" y="551"/>
                    <a:pt x="6419" y="682"/>
                  </a:cubicBezTo>
                  <a:lnTo>
                    <a:pt x="11068" y="7769"/>
                  </a:lnTo>
                  <a:lnTo>
                    <a:pt x="15602" y="682"/>
                  </a:lnTo>
                  <a:cubicBezTo>
                    <a:pt x="15683" y="551"/>
                    <a:pt x="15765" y="446"/>
                    <a:pt x="15862" y="354"/>
                  </a:cubicBezTo>
                  <a:cubicBezTo>
                    <a:pt x="15960" y="262"/>
                    <a:pt x="16090" y="197"/>
                    <a:pt x="16285" y="144"/>
                  </a:cubicBezTo>
                  <a:cubicBezTo>
                    <a:pt x="16480" y="92"/>
                    <a:pt x="16756" y="66"/>
                    <a:pt x="17097" y="39"/>
                  </a:cubicBezTo>
                  <a:cubicBezTo>
                    <a:pt x="17439" y="13"/>
                    <a:pt x="17926" y="0"/>
                    <a:pt x="18544" y="0"/>
                  </a:cubicBezTo>
                  <a:cubicBezTo>
                    <a:pt x="19226" y="0"/>
                    <a:pt x="19763" y="13"/>
                    <a:pt x="20169" y="39"/>
                  </a:cubicBezTo>
                  <a:cubicBezTo>
                    <a:pt x="20559" y="66"/>
                    <a:pt x="20835" y="144"/>
                    <a:pt x="20982" y="262"/>
                  </a:cubicBezTo>
                  <a:cubicBezTo>
                    <a:pt x="21128" y="381"/>
                    <a:pt x="21177" y="564"/>
                    <a:pt x="21096" y="787"/>
                  </a:cubicBezTo>
                  <a:cubicBezTo>
                    <a:pt x="21014" y="1024"/>
                    <a:pt x="20868" y="1339"/>
                    <a:pt x="20640" y="1732"/>
                  </a:cubicBezTo>
                  <a:lnTo>
                    <a:pt x="14741" y="10472"/>
                  </a:lnTo>
                  <a:lnTo>
                    <a:pt x="20998" y="1985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1" name="Shape">
              <a:extLst>
                <a:ext uri="{FF2B5EF4-FFF2-40B4-BE49-F238E27FC236}">
                  <a16:creationId xmlns:a16="http://schemas.microsoft.com/office/drawing/2014/main" id="{E6BFAF5B-B55D-4E2E-A6BF-60A96801D1B1}"/>
                </a:ext>
              </a:extLst>
            </p:cNvPr>
            <p:cNvSpPr/>
            <p:nvPr/>
          </p:nvSpPr>
          <p:spPr>
            <a:xfrm>
              <a:off x="12700000" y="8216899"/>
              <a:ext cx="141860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6"/>
                  </a:moveTo>
                  <a:cubicBezTo>
                    <a:pt x="21600" y="7758"/>
                    <a:pt x="21329" y="8824"/>
                    <a:pt x="20769" y="9746"/>
                  </a:cubicBezTo>
                  <a:cubicBezTo>
                    <a:pt x="20208" y="10682"/>
                    <a:pt x="19415" y="11459"/>
                    <a:pt x="18351" y="12091"/>
                  </a:cubicBezTo>
                  <a:cubicBezTo>
                    <a:pt x="17288" y="12723"/>
                    <a:pt x="15992" y="13210"/>
                    <a:pt x="14464" y="13540"/>
                  </a:cubicBezTo>
                  <a:cubicBezTo>
                    <a:pt x="12937" y="13869"/>
                    <a:pt x="11119" y="14040"/>
                    <a:pt x="9031" y="14040"/>
                  </a:cubicBezTo>
                  <a:lnTo>
                    <a:pt x="6401" y="14040"/>
                  </a:lnTo>
                  <a:lnTo>
                    <a:pt x="6401" y="20902"/>
                  </a:lnTo>
                  <a:cubicBezTo>
                    <a:pt x="6401" y="21007"/>
                    <a:pt x="6343" y="21113"/>
                    <a:pt x="6246" y="21205"/>
                  </a:cubicBezTo>
                  <a:cubicBezTo>
                    <a:pt x="6149" y="21297"/>
                    <a:pt x="5975" y="21363"/>
                    <a:pt x="5724" y="21416"/>
                  </a:cubicBezTo>
                  <a:cubicBezTo>
                    <a:pt x="5473" y="21468"/>
                    <a:pt x="5163" y="21521"/>
                    <a:pt x="4757" y="21547"/>
                  </a:cubicBezTo>
                  <a:cubicBezTo>
                    <a:pt x="4351" y="21574"/>
                    <a:pt x="3829" y="21600"/>
                    <a:pt x="3191" y="21600"/>
                  </a:cubicBezTo>
                  <a:cubicBezTo>
                    <a:pt x="2572" y="21600"/>
                    <a:pt x="2050" y="21587"/>
                    <a:pt x="1644" y="21547"/>
                  </a:cubicBezTo>
                  <a:cubicBezTo>
                    <a:pt x="1238" y="21508"/>
                    <a:pt x="909" y="21468"/>
                    <a:pt x="658" y="21416"/>
                  </a:cubicBezTo>
                  <a:cubicBezTo>
                    <a:pt x="406" y="21363"/>
                    <a:pt x="251" y="21284"/>
                    <a:pt x="155" y="21205"/>
                  </a:cubicBezTo>
                  <a:cubicBezTo>
                    <a:pt x="58" y="21126"/>
                    <a:pt x="0" y="21021"/>
                    <a:pt x="0" y="20902"/>
                  </a:cubicBezTo>
                  <a:lnTo>
                    <a:pt x="0" y="1567"/>
                  </a:lnTo>
                  <a:cubicBezTo>
                    <a:pt x="0" y="1040"/>
                    <a:pt x="193" y="659"/>
                    <a:pt x="599" y="395"/>
                  </a:cubicBezTo>
                  <a:cubicBezTo>
                    <a:pt x="1006" y="132"/>
                    <a:pt x="1528" y="0"/>
                    <a:pt x="2166" y="0"/>
                  </a:cubicBezTo>
                  <a:lnTo>
                    <a:pt x="9611" y="0"/>
                  </a:lnTo>
                  <a:cubicBezTo>
                    <a:pt x="10365" y="0"/>
                    <a:pt x="11061" y="13"/>
                    <a:pt x="11738" y="53"/>
                  </a:cubicBezTo>
                  <a:cubicBezTo>
                    <a:pt x="12414" y="92"/>
                    <a:pt x="13227" y="171"/>
                    <a:pt x="14155" y="303"/>
                  </a:cubicBezTo>
                  <a:cubicBezTo>
                    <a:pt x="15083" y="435"/>
                    <a:pt x="16050" y="672"/>
                    <a:pt x="17017" y="1014"/>
                  </a:cubicBezTo>
                  <a:cubicBezTo>
                    <a:pt x="17984" y="1356"/>
                    <a:pt x="18815" y="1791"/>
                    <a:pt x="19492" y="2318"/>
                  </a:cubicBezTo>
                  <a:cubicBezTo>
                    <a:pt x="20169" y="2845"/>
                    <a:pt x="20691" y="3464"/>
                    <a:pt x="21058" y="4162"/>
                  </a:cubicBezTo>
                  <a:cubicBezTo>
                    <a:pt x="21426" y="4886"/>
                    <a:pt x="21600" y="5677"/>
                    <a:pt x="21600" y="6546"/>
                  </a:cubicBezTo>
                  <a:close/>
                  <a:moveTo>
                    <a:pt x="14890" y="6862"/>
                  </a:moveTo>
                  <a:cubicBezTo>
                    <a:pt x="14890" y="6111"/>
                    <a:pt x="14697" y="5492"/>
                    <a:pt x="14310" y="5005"/>
                  </a:cubicBezTo>
                  <a:cubicBezTo>
                    <a:pt x="13923" y="4518"/>
                    <a:pt x="13440" y="4162"/>
                    <a:pt x="12879" y="3925"/>
                  </a:cubicBezTo>
                  <a:cubicBezTo>
                    <a:pt x="12318" y="3688"/>
                    <a:pt x="11719" y="3543"/>
                    <a:pt x="11081" y="3490"/>
                  </a:cubicBezTo>
                  <a:cubicBezTo>
                    <a:pt x="10462" y="3424"/>
                    <a:pt x="9804" y="3398"/>
                    <a:pt x="9147" y="3398"/>
                  </a:cubicBezTo>
                  <a:lnTo>
                    <a:pt x="6420" y="3398"/>
                  </a:lnTo>
                  <a:lnTo>
                    <a:pt x="6420" y="10695"/>
                  </a:lnTo>
                  <a:lnTo>
                    <a:pt x="9302" y="10695"/>
                  </a:lnTo>
                  <a:cubicBezTo>
                    <a:pt x="10326" y="10695"/>
                    <a:pt x="11177" y="10602"/>
                    <a:pt x="11873" y="10418"/>
                  </a:cubicBezTo>
                  <a:cubicBezTo>
                    <a:pt x="12570" y="10234"/>
                    <a:pt x="13130" y="9970"/>
                    <a:pt x="13575" y="9628"/>
                  </a:cubicBezTo>
                  <a:cubicBezTo>
                    <a:pt x="14020" y="9285"/>
                    <a:pt x="14349" y="8890"/>
                    <a:pt x="14581" y="8416"/>
                  </a:cubicBezTo>
                  <a:cubicBezTo>
                    <a:pt x="14774" y="7929"/>
                    <a:pt x="14890" y="7415"/>
                    <a:pt x="14890" y="686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2" name="Shape">
              <a:extLst>
                <a:ext uri="{FF2B5EF4-FFF2-40B4-BE49-F238E27FC236}">
                  <a16:creationId xmlns:a16="http://schemas.microsoft.com/office/drawing/2014/main" id="{31B5EE74-535F-4568-9238-11F07667D1DC}"/>
                </a:ext>
              </a:extLst>
            </p:cNvPr>
            <p:cNvSpPr/>
            <p:nvPr/>
          </p:nvSpPr>
          <p:spPr>
            <a:xfrm>
              <a:off x="12877799" y="8216900"/>
              <a:ext cx="122812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2" y="21349"/>
                    <a:pt x="21131" y="21441"/>
                    <a:pt x="20975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5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5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2" y="0"/>
                    <a:pt x="20706" y="26"/>
                    <a:pt x="20840" y="79"/>
                  </a:cubicBezTo>
                  <a:cubicBezTo>
                    <a:pt x="20975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6" y="3177"/>
                    <a:pt x="20975" y="3269"/>
                    <a:pt x="20840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3" y="8696"/>
                  </a:lnTo>
                  <a:cubicBezTo>
                    <a:pt x="18562" y="8696"/>
                    <a:pt x="18696" y="8722"/>
                    <a:pt x="18852" y="8788"/>
                  </a:cubicBezTo>
                  <a:cubicBezTo>
                    <a:pt x="18986" y="8854"/>
                    <a:pt x="19121" y="8947"/>
                    <a:pt x="19210" y="9066"/>
                  </a:cubicBezTo>
                  <a:cubicBezTo>
                    <a:pt x="19299" y="9185"/>
                    <a:pt x="19366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6" y="11395"/>
                    <a:pt x="19299" y="11568"/>
                    <a:pt x="19210" y="11687"/>
                  </a:cubicBezTo>
                  <a:cubicBezTo>
                    <a:pt x="19120" y="11806"/>
                    <a:pt x="19009" y="11912"/>
                    <a:pt x="18852" y="11965"/>
                  </a:cubicBezTo>
                  <a:cubicBezTo>
                    <a:pt x="18696" y="12018"/>
                    <a:pt x="18562" y="12044"/>
                    <a:pt x="18383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5" y="18132"/>
                  </a:lnTo>
                  <a:cubicBezTo>
                    <a:pt x="20684" y="18132"/>
                    <a:pt x="20840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1" y="18648"/>
                    <a:pt x="21488" y="18820"/>
                    <a:pt x="21533" y="19046"/>
                  </a:cubicBezTo>
                  <a:cubicBezTo>
                    <a:pt x="21555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3" name="Shape">
              <a:extLst>
                <a:ext uri="{FF2B5EF4-FFF2-40B4-BE49-F238E27FC236}">
                  <a16:creationId xmlns:a16="http://schemas.microsoft.com/office/drawing/2014/main" id="{9CC38C71-F5F2-4918-8E4E-BA445DB779A8}"/>
                </a:ext>
              </a:extLst>
            </p:cNvPr>
            <p:cNvSpPr/>
            <p:nvPr/>
          </p:nvSpPr>
          <p:spPr>
            <a:xfrm>
              <a:off x="13030200" y="8216899"/>
              <a:ext cx="153546" cy="20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64" y="21152"/>
                    <a:pt x="21511" y="21231"/>
                  </a:cubicBezTo>
                  <a:cubicBezTo>
                    <a:pt x="21457" y="21310"/>
                    <a:pt x="21314" y="21389"/>
                    <a:pt x="21082" y="21442"/>
                  </a:cubicBezTo>
                  <a:cubicBezTo>
                    <a:pt x="20850" y="21495"/>
                    <a:pt x="20528" y="21534"/>
                    <a:pt x="20099" y="21561"/>
                  </a:cubicBezTo>
                  <a:cubicBezTo>
                    <a:pt x="19670" y="21587"/>
                    <a:pt x="19063" y="21587"/>
                    <a:pt x="18313" y="21587"/>
                  </a:cubicBezTo>
                  <a:cubicBezTo>
                    <a:pt x="17687" y="21587"/>
                    <a:pt x="17187" y="21574"/>
                    <a:pt x="16812" y="21561"/>
                  </a:cubicBezTo>
                  <a:cubicBezTo>
                    <a:pt x="16437" y="21534"/>
                    <a:pt x="16133" y="21495"/>
                    <a:pt x="15919" y="21442"/>
                  </a:cubicBezTo>
                  <a:cubicBezTo>
                    <a:pt x="15704" y="21376"/>
                    <a:pt x="15544" y="21297"/>
                    <a:pt x="15454" y="21205"/>
                  </a:cubicBezTo>
                  <a:cubicBezTo>
                    <a:pt x="15365" y="21113"/>
                    <a:pt x="15293" y="20994"/>
                    <a:pt x="15222" y="20863"/>
                  </a:cubicBezTo>
                  <a:lnTo>
                    <a:pt x="12614" y="16068"/>
                  </a:lnTo>
                  <a:cubicBezTo>
                    <a:pt x="12292" y="15528"/>
                    <a:pt x="11988" y="15041"/>
                    <a:pt x="11684" y="14620"/>
                  </a:cubicBezTo>
                  <a:cubicBezTo>
                    <a:pt x="11381" y="14198"/>
                    <a:pt x="11041" y="13842"/>
                    <a:pt x="10684" y="13566"/>
                  </a:cubicBezTo>
                  <a:cubicBezTo>
                    <a:pt x="10309" y="13289"/>
                    <a:pt x="9898" y="13065"/>
                    <a:pt x="9415" y="12921"/>
                  </a:cubicBezTo>
                  <a:cubicBezTo>
                    <a:pt x="8933" y="12776"/>
                    <a:pt x="8379" y="12710"/>
                    <a:pt x="7754" y="12710"/>
                  </a:cubicBezTo>
                  <a:lnTo>
                    <a:pt x="5914" y="12710"/>
                  </a:lnTo>
                  <a:lnTo>
                    <a:pt x="5914" y="20902"/>
                  </a:lnTo>
                  <a:cubicBezTo>
                    <a:pt x="5914" y="21007"/>
                    <a:pt x="5860" y="21113"/>
                    <a:pt x="5771" y="21205"/>
                  </a:cubicBezTo>
                  <a:cubicBezTo>
                    <a:pt x="5682" y="21297"/>
                    <a:pt x="5521" y="21363"/>
                    <a:pt x="5288" y="21416"/>
                  </a:cubicBezTo>
                  <a:cubicBezTo>
                    <a:pt x="5056" y="21468"/>
                    <a:pt x="4770" y="21521"/>
                    <a:pt x="4395" y="21547"/>
                  </a:cubicBezTo>
                  <a:cubicBezTo>
                    <a:pt x="4020" y="21574"/>
                    <a:pt x="3538" y="21600"/>
                    <a:pt x="2948" y="21600"/>
                  </a:cubicBezTo>
                  <a:cubicBezTo>
                    <a:pt x="2376" y="21600"/>
                    <a:pt x="1894" y="21587"/>
                    <a:pt x="1519" y="21547"/>
                  </a:cubicBezTo>
                  <a:cubicBezTo>
                    <a:pt x="1143" y="21508"/>
                    <a:pt x="840" y="21468"/>
                    <a:pt x="607" y="21416"/>
                  </a:cubicBezTo>
                  <a:cubicBezTo>
                    <a:pt x="375" y="21363"/>
                    <a:pt x="232" y="21284"/>
                    <a:pt x="143" y="21205"/>
                  </a:cubicBezTo>
                  <a:cubicBezTo>
                    <a:pt x="53" y="21126"/>
                    <a:pt x="0" y="21021"/>
                    <a:pt x="0" y="20902"/>
                  </a:cubicBezTo>
                  <a:lnTo>
                    <a:pt x="0" y="1383"/>
                  </a:lnTo>
                  <a:cubicBezTo>
                    <a:pt x="0" y="896"/>
                    <a:pt x="161" y="540"/>
                    <a:pt x="500" y="329"/>
                  </a:cubicBezTo>
                  <a:cubicBezTo>
                    <a:pt x="840" y="119"/>
                    <a:pt x="1251" y="0"/>
                    <a:pt x="1751" y="0"/>
                  </a:cubicBezTo>
                  <a:lnTo>
                    <a:pt x="9290" y="0"/>
                  </a:lnTo>
                  <a:cubicBezTo>
                    <a:pt x="10058" y="0"/>
                    <a:pt x="10684" y="13"/>
                    <a:pt x="11184" y="40"/>
                  </a:cubicBezTo>
                  <a:cubicBezTo>
                    <a:pt x="11684" y="66"/>
                    <a:pt x="12131" y="92"/>
                    <a:pt x="12542" y="119"/>
                  </a:cubicBezTo>
                  <a:cubicBezTo>
                    <a:pt x="13721" y="237"/>
                    <a:pt x="14775" y="448"/>
                    <a:pt x="15704" y="751"/>
                  </a:cubicBezTo>
                  <a:cubicBezTo>
                    <a:pt x="16633" y="1054"/>
                    <a:pt x="17437" y="1436"/>
                    <a:pt x="18098" y="1923"/>
                  </a:cubicBezTo>
                  <a:cubicBezTo>
                    <a:pt x="18759" y="2410"/>
                    <a:pt x="19259" y="2977"/>
                    <a:pt x="19599" y="3635"/>
                  </a:cubicBezTo>
                  <a:cubicBezTo>
                    <a:pt x="19938" y="4294"/>
                    <a:pt x="20117" y="5044"/>
                    <a:pt x="20117" y="5900"/>
                  </a:cubicBezTo>
                  <a:cubicBezTo>
                    <a:pt x="20117" y="6625"/>
                    <a:pt x="19992" y="7270"/>
                    <a:pt x="19742" y="7863"/>
                  </a:cubicBezTo>
                  <a:cubicBezTo>
                    <a:pt x="19492" y="8456"/>
                    <a:pt x="19134" y="8982"/>
                    <a:pt x="18652" y="9443"/>
                  </a:cubicBezTo>
                  <a:cubicBezTo>
                    <a:pt x="18169" y="9904"/>
                    <a:pt x="17580" y="10313"/>
                    <a:pt x="16865" y="10655"/>
                  </a:cubicBezTo>
                  <a:cubicBezTo>
                    <a:pt x="16169" y="10998"/>
                    <a:pt x="15365" y="11274"/>
                    <a:pt x="14454" y="11485"/>
                  </a:cubicBezTo>
                  <a:cubicBezTo>
                    <a:pt x="14882" y="11643"/>
                    <a:pt x="15293" y="11827"/>
                    <a:pt x="15686" y="12051"/>
                  </a:cubicBezTo>
                  <a:cubicBezTo>
                    <a:pt x="16061" y="12275"/>
                    <a:pt x="16437" y="12539"/>
                    <a:pt x="16758" y="12855"/>
                  </a:cubicBezTo>
                  <a:cubicBezTo>
                    <a:pt x="17097" y="13171"/>
                    <a:pt x="17419" y="13526"/>
                    <a:pt x="17723" y="13935"/>
                  </a:cubicBezTo>
                  <a:cubicBezTo>
                    <a:pt x="18027" y="14343"/>
                    <a:pt x="18312" y="14791"/>
                    <a:pt x="18598" y="15304"/>
                  </a:cubicBezTo>
                  <a:lnTo>
                    <a:pt x="21046" y="19532"/>
                  </a:lnTo>
                  <a:cubicBezTo>
                    <a:pt x="21278" y="19954"/>
                    <a:pt x="21421" y="20257"/>
                    <a:pt x="21492" y="20454"/>
                  </a:cubicBezTo>
                  <a:cubicBezTo>
                    <a:pt x="21564" y="20652"/>
                    <a:pt x="21600" y="20823"/>
                    <a:pt x="21600" y="20928"/>
                  </a:cubicBezTo>
                  <a:close/>
                  <a:moveTo>
                    <a:pt x="13954" y="6348"/>
                  </a:moveTo>
                  <a:cubicBezTo>
                    <a:pt x="13954" y="5637"/>
                    <a:pt x="13739" y="5044"/>
                    <a:pt x="13293" y="4557"/>
                  </a:cubicBezTo>
                  <a:cubicBezTo>
                    <a:pt x="12864" y="4070"/>
                    <a:pt x="12149" y="3727"/>
                    <a:pt x="11149" y="3530"/>
                  </a:cubicBezTo>
                  <a:cubicBezTo>
                    <a:pt x="10845" y="3477"/>
                    <a:pt x="10506" y="3424"/>
                    <a:pt x="10131" y="3398"/>
                  </a:cubicBezTo>
                  <a:cubicBezTo>
                    <a:pt x="9755" y="3359"/>
                    <a:pt x="9219" y="3345"/>
                    <a:pt x="8541" y="3345"/>
                  </a:cubicBezTo>
                  <a:lnTo>
                    <a:pt x="5879" y="3345"/>
                  </a:lnTo>
                  <a:lnTo>
                    <a:pt x="5879" y="9444"/>
                  </a:lnTo>
                  <a:lnTo>
                    <a:pt x="8898" y="9444"/>
                  </a:lnTo>
                  <a:cubicBezTo>
                    <a:pt x="9737" y="9444"/>
                    <a:pt x="10470" y="9365"/>
                    <a:pt x="11113" y="9220"/>
                  </a:cubicBezTo>
                  <a:cubicBezTo>
                    <a:pt x="11738" y="9075"/>
                    <a:pt x="12274" y="8864"/>
                    <a:pt x="12685" y="8587"/>
                  </a:cubicBezTo>
                  <a:cubicBezTo>
                    <a:pt x="13096" y="8311"/>
                    <a:pt x="13418" y="7995"/>
                    <a:pt x="13632" y="7613"/>
                  </a:cubicBezTo>
                  <a:cubicBezTo>
                    <a:pt x="13846" y="7244"/>
                    <a:pt x="13954" y="6822"/>
                    <a:pt x="13954" y="6348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4" name="Shape">
              <a:extLst>
                <a:ext uri="{FF2B5EF4-FFF2-40B4-BE49-F238E27FC236}">
                  <a16:creationId xmlns:a16="http://schemas.microsoft.com/office/drawing/2014/main" id="{BF5E1FC4-9288-4B2B-93B5-56EA5FC9C1A6}"/>
                </a:ext>
              </a:extLst>
            </p:cNvPr>
            <p:cNvSpPr/>
            <p:nvPr/>
          </p:nvSpPr>
          <p:spPr>
            <a:xfrm>
              <a:off x="13195299" y="8216899"/>
              <a:ext cx="158244" cy="208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92"/>
                  </a:moveTo>
                  <a:cubicBezTo>
                    <a:pt x="21600" y="2109"/>
                    <a:pt x="21583" y="2385"/>
                    <a:pt x="21548" y="2609"/>
                  </a:cubicBezTo>
                  <a:cubicBezTo>
                    <a:pt x="21513" y="2833"/>
                    <a:pt x="21461" y="3018"/>
                    <a:pt x="21392" y="3163"/>
                  </a:cubicBezTo>
                  <a:cubicBezTo>
                    <a:pt x="21323" y="3308"/>
                    <a:pt x="21236" y="3400"/>
                    <a:pt x="21115" y="3466"/>
                  </a:cubicBezTo>
                  <a:cubicBezTo>
                    <a:pt x="21010" y="3532"/>
                    <a:pt x="20889" y="3571"/>
                    <a:pt x="20751" y="3571"/>
                  </a:cubicBezTo>
                  <a:lnTo>
                    <a:pt x="13678" y="3571"/>
                  </a:lnTo>
                  <a:lnTo>
                    <a:pt x="13678" y="20902"/>
                  </a:lnTo>
                  <a:cubicBezTo>
                    <a:pt x="13678" y="21007"/>
                    <a:pt x="13626" y="21112"/>
                    <a:pt x="13539" y="21205"/>
                  </a:cubicBezTo>
                  <a:cubicBezTo>
                    <a:pt x="13453" y="21297"/>
                    <a:pt x="13279" y="21363"/>
                    <a:pt x="13071" y="21416"/>
                  </a:cubicBezTo>
                  <a:cubicBezTo>
                    <a:pt x="12846" y="21468"/>
                    <a:pt x="12551" y="21521"/>
                    <a:pt x="12187" y="21547"/>
                  </a:cubicBezTo>
                  <a:cubicBezTo>
                    <a:pt x="11823" y="21587"/>
                    <a:pt x="11355" y="21600"/>
                    <a:pt x="10800" y="21600"/>
                  </a:cubicBezTo>
                  <a:cubicBezTo>
                    <a:pt x="10245" y="21600"/>
                    <a:pt x="9777" y="21587"/>
                    <a:pt x="9413" y="21547"/>
                  </a:cubicBezTo>
                  <a:cubicBezTo>
                    <a:pt x="9049" y="21508"/>
                    <a:pt x="8754" y="21468"/>
                    <a:pt x="8529" y="21416"/>
                  </a:cubicBezTo>
                  <a:cubicBezTo>
                    <a:pt x="8304" y="21363"/>
                    <a:pt x="8148" y="21284"/>
                    <a:pt x="8061" y="21205"/>
                  </a:cubicBezTo>
                  <a:cubicBezTo>
                    <a:pt x="7974" y="21126"/>
                    <a:pt x="7922" y="21020"/>
                    <a:pt x="7922" y="20902"/>
                  </a:cubicBezTo>
                  <a:lnTo>
                    <a:pt x="7922" y="3571"/>
                  </a:lnTo>
                  <a:lnTo>
                    <a:pt x="832" y="3571"/>
                  </a:lnTo>
                  <a:cubicBezTo>
                    <a:pt x="693" y="3571"/>
                    <a:pt x="555" y="3532"/>
                    <a:pt x="468" y="3466"/>
                  </a:cubicBezTo>
                  <a:cubicBezTo>
                    <a:pt x="364" y="3400"/>
                    <a:pt x="277" y="3295"/>
                    <a:pt x="208" y="3163"/>
                  </a:cubicBezTo>
                  <a:cubicBezTo>
                    <a:pt x="139" y="3031"/>
                    <a:pt x="87" y="2847"/>
                    <a:pt x="52" y="2609"/>
                  </a:cubicBezTo>
                  <a:cubicBezTo>
                    <a:pt x="17" y="2385"/>
                    <a:pt x="0" y="2109"/>
                    <a:pt x="0" y="1792"/>
                  </a:cubicBezTo>
                  <a:cubicBezTo>
                    <a:pt x="0" y="1463"/>
                    <a:pt x="17" y="1173"/>
                    <a:pt x="52" y="949"/>
                  </a:cubicBezTo>
                  <a:cubicBezTo>
                    <a:pt x="87" y="712"/>
                    <a:pt x="139" y="527"/>
                    <a:pt x="208" y="395"/>
                  </a:cubicBezTo>
                  <a:cubicBezTo>
                    <a:pt x="277" y="250"/>
                    <a:pt x="364" y="158"/>
                    <a:pt x="468" y="92"/>
                  </a:cubicBezTo>
                  <a:cubicBezTo>
                    <a:pt x="572" y="26"/>
                    <a:pt x="693" y="0"/>
                    <a:pt x="832" y="0"/>
                  </a:cubicBezTo>
                  <a:lnTo>
                    <a:pt x="20768" y="0"/>
                  </a:lnTo>
                  <a:cubicBezTo>
                    <a:pt x="20907" y="0"/>
                    <a:pt x="21028" y="26"/>
                    <a:pt x="21132" y="92"/>
                  </a:cubicBezTo>
                  <a:cubicBezTo>
                    <a:pt x="21236" y="158"/>
                    <a:pt x="21340" y="250"/>
                    <a:pt x="21409" y="395"/>
                  </a:cubicBezTo>
                  <a:cubicBezTo>
                    <a:pt x="21479" y="527"/>
                    <a:pt x="21531" y="725"/>
                    <a:pt x="21565" y="949"/>
                  </a:cubicBezTo>
                  <a:cubicBezTo>
                    <a:pt x="21583" y="1173"/>
                    <a:pt x="21600" y="1463"/>
                    <a:pt x="21600" y="1792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5" name="Shape">
              <a:extLst>
                <a:ext uri="{FF2B5EF4-FFF2-40B4-BE49-F238E27FC236}">
                  <a16:creationId xmlns:a16="http://schemas.microsoft.com/office/drawing/2014/main" id="{44D3D4BB-EF0C-4E02-882A-AA3E62EF272F}"/>
                </a:ext>
              </a:extLst>
            </p:cNvPr>
            <p:cNvSpPr/>
            <p:nvPr/>
          </p:nvSpPr>
          <p:spPr>
            <a:xfrm>
              <a:off x="13373099" y="8216900"/>
              <a:ext cx="42167" cy="209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5"/>
                  </a:moveTo>
                  <a:cubicBezTo>
                    <a:pt x="21600" y="21010"/>
                    <a:pt x="21405" y="21115"/>
                    <a:pt x="21080" y="21207"/>
                  </a:cubicBezTo>
                  <a:cubicBezTo>
                    <a:pt x="20755" y="21298"/>
                    <a:pt x="20169" y="21364"/>
                    <a:pt x="19323" y="21416"/>
                  </a:cubicBezTo>
                  <a:cubicBezTo>
                    <a:pt x="18477" y="21469"/>
                    <a:pt x="17436" y="21521"/>
                    <a:pt x="16070" y="21548"/>
                  </a:cubicBezTo>
                  <a:cubicBezTo>
                    <a:pt x="14704" y="21574"/>
                    <a:pt x="12947" y="21600"/>
                    <a:pt x="10800" y="21600"/>
                  </a:cubicBezTo>
                  <a:cubicBezTo>
                    <a:pt x="8718" y="21600"/>
                    <a:pt x="6962" y="21587"/>
                    <a:pt x="5595" y="21548"/>
                  </a:cubicBezTo>
                  <a:cubicBezTo>
                    <a:pt x="4229" y="21508"/>
                    <a:pt x="3123" y="21469"/>
                    <a:pt x="2277" y="21416"/>
                  </a:cubicBezTo>
                  <a:cubicBezTo>
                    <a:pt x="1431" y="21364"/>
                    <a:pt x="846" y="21285"/>
                    <a:pt x="520" y="21207"/>
                  </a:cubicBezTo>
                  <a:cubicBezTo>
                    <a:pt x="195" y="21128"/>
                    <a:pt x="0" y="21023"/>
                    <a:pt x="0" y="20905"/>
                  </a:cubicBezTo>
                  <a:lnTo>
                    <a:pt x="0" y="695"/>
                  </a:lnTo>
                  <a:cubicBezTo>
                    <a:pt x="0" y="590"/>
                    <a:pt x="195" y="485"/>
                    <a:pt x="520" y="393"/>
                  </a:cubicBezTo>
                  <a:cubicBezTo>
                    <a:pt x="845" y="302"/>
                    <a:pt x="1496" y="236"/>
                    <a:pt x="2342" y="184"/>
                  </a:cubicBezTo>
                  <a:cubicBezTo>
                    <a:pt x="3188" y="131"/>
                    <a:pt x="4294" y="79"/>
                    <a:pt x="5660" y="52"/>
                  </a:cubicBezTo>
                  <a:cubicBezTo>
                    <a:pt x="7026" y="26"/>
                    <a:pt x="8783" y="0"/>
                    <a:pt x="10800" y="0"/>
                  </a:cubicBezTo>
                  <a:cubicBezTo>
                    <a:pt x="12947" y="0"/>
                    <a:pt x="14703" y="13"/>
                    <a:pt x="16070" y="52"/>
                  </a:cubicBezTo>
                  <a:cubicBezTo>
                    <a:pt x="17436" y="92"/>
                    <a:pt x="18542" y="131"/>
                    <a:pt x="19323" y="184"/>
                  </a:cubicBezTo>
                  <a:cubicBezTo>
                    <a:pt x="20104" y="236"/>
                    <a:pt x="20754" y="315"/>
                    <a:pt x="21080" y="393"/>
                  </a:cubicBezTo>
                  <a:cubicBezTo>
                    <a:pt x="21405" y="472"/>
                    <a:pt x="21600" y="577"/>
                    <a:pt x="21600" y="695"/>
                  </a:cubicBezTo>
                  <a:lnTo>
                    <a:pt x="21600" y="20905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6" name="Shape">
              <a:extLst>
                <a:ext uri="{FF2B5EF4-FFF2-40B4-BE49-F238E27FC236}">
                  <a16:creationId xmlns:a16="http://schemas.microsoft.com/office/drawing/2014/main" id="{C78DDA82-277E-4E49-92CE-FFCDDB33289A}"/>
                </a:ext>
              </a:extLst>
            </p:cNvPr>
            <p:cNvSpPr/>
            <p:nvPr/>
          </p:nvSpPr>
          <p:spPr>
            <a:xfrm>
              <a:off x="13449299" y="8216900"/>
              <a:ext cx="135511" cy="214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67"/>
                  </a:moveTo>
                  <a:cubicBezTo>
                    <a:pt x="21600" y="16066"/>
                    <a:pt x="21276" y="17024"/>
                    <a:pt x="20628" y="17855"/>
                  </a:cubicBezTo>
                  <a:cubicBezTo>
                    <a:pt x="19981" y="18686"/>
                    <a:pt x="19110" y="19376"/>
                    <a:pt x="17997" y="19926"/>
                  </a:cubicBezTo>
                  <a:cubicBezTo>
                    <a:pt x="16883" y="20475"/>
                    <a:pt x="15608" y="20897"/>
                    <a:pt x="14110" y="21178"/>
                  </a:cubicBezTo>
                  <a:cubicBezTo>
                    <a:pt x="12632" y="21459"/>
                    <a:pt x="11053" y="21600"/>
                    <a:pt x="9353" y="21600"/>
                  </a:cubicBezTo>
                  <a:cubicBezTo>
                    <a:pt x="8219" y="21600"/>
                    <a:pt x="7146" y="21536"/>
                    <a:pt x="6174" y="21421"/>
                  </a:cubicBezTo>
                  <a:cubicBezTo>
                    <a:pt x="5203" y="21306"/>
                    <a:pt x="4332" y="21165"/>
                    <a:pt x="3583" y="20999"/>
                  </a:cubicBezTo>
                  <a:cubicBezTo>
                    <a:pt x="2834" y="20833"/>
                    <a:pt x="2206" y="20654"/>
                    <a:pt x="1700" y="20475"/>
                  </a:cubicBezTo>
                  <a:cubicBezTo>
                    <a:pt x="1194" y="20296"/>
                    <a:pt x="830" y="20130"/>
                    <a:pt x="607" y="19990"/>
                  </a:cubicBezTo>
                  <a:cubicBezTo>
                    <a:pt x="385" y="19849"/>
                    <a:pt x="223" y="19644"/>
                    <a:pt x="142" y="19389"/>
                  </a:cubicBezTo>
                  <a:cubicBezTo>
                    <a:pt x="40" y="19120"/>
                    <a:pt x="0" y="18750"/>
                    <a:pt x="0" y="18251"/>
                  </a:cubicBezTo>
                  <a:cubicBezTo>
                    <a:pt x="0" y="17919"/>
                    <a:pt x="20" y="17638"/>
                    <a:pt x="61" y="17408"/>
                  </a:cubicBezTo>
                  <a:cubicBezTo>
                    <a:pt x="101" y="17178"/>
                    <a:pt x="142" y="16999"/>
                    <a:pt x="223" y="16858"/>
                  </a:cubicBezTo>
                  <a:cubicBezTo>
                    <a:pt x="303" y="16718"/>
                    <a:pt x="405" y="16615"/>
                    <a:pt x="526" y="16564"/>
                  </a:cubicBezTo>
                  <a:cubicBezTo>
                    <a:pt x="648" y="16500"/>
                    <a:pt x="810" y="16475"/>
                    <a:pt x="972" y="16475"/>
                  </a:cubicBezTo>
                  <a:cubicBezTo>
                    <a:pt x="1215" y="16475"/>
                    <a:pt x="1539" y="16564"/>
                    <a:pt x="1984" y="16743"/>
                  </a:cubicBezTo>
                  <a:cubicBezTo>
                    <a:pt x="2409" y="16922"/>
                    <a:pt x="2976" y="17114"/>
                    <a:pt x="3664" y="17331"/>
                  </a:cubicBezTo>
                  <a:cubicBezTo>
                    <a:pt x="4352" y="17548"/>
                    <a:pt x="5162" y="17740"/>
                    <a:pt x="6093" y="17919"/>
                  </a:cubicBezTo>
                  <a:cubicBezTo>
                    <a:pt x="7024" y="18098"/>
                    <a:pt x="8138" y="18188"/>
                    <a:pt x="9373" y="18188"/>
                  </a:cubicBezTo>
                  <a:cubicBezTo>
                    <a:pt x="10182" y="18188"/>
                    <a:pt x="10911" y="18124"/>
                    <a:pt x="11559" y="17996"/>
                  </a:cubicBezTo>
                  <a:cubicBezTo>
                    <a:pt x="12206" y="17868"/>
                    <a:pt x="12753" y="17702"/>
                    <a:pt x="13199" y="17472"/>
                  </a:cubicBezTo>
                  <a:cubicBezTo>
                    <a:pt x="13644" y="17242"/>
                    <a:pt x="13988" y="16961"/>
                    <a:pt x="14231" y="16628"/>
                  </a:cubicBezTo>
                  <a:cubicBezTo>
                    <a:pt x="14474" y="16296"/>
                    <a:pt x="14596" y="15925"/>
                    <a:pt x="14596" y="15516"/>
                  </a:cubicBezTo>
                  <a:cubicBezTo>
                    <a:pt x="14596" y="15043"/>
                    <a:pt x="14393" y="14634"/>
                    <a:pt x="13988" y="14302"/>
                  </a:cubicBezTo>
                  <a:cubicBezTo>
                    <a:pt x="13583" y="13970"/>
                    <a:pt x="13057" y="13663"/>
                    <a:pt x="12389" y="13395"/>
                  </a:cubicBezTo>
                  <a:cubicBezTo>
                    <a:pt x="11741" y="13126"/>
                    <a:pt x="10992" y="12883"/>
                    <a:pt x="10162" y="12653"/>
                  </a:cubicBezTo>
                  <a:cubicBezTo>
                    <a:pt x="9332" y="12423"/>
                    <a:pt x="8462" y="12180"/>
                    <a:pt x="7591" y="11925"/>
                  </a:cubicBezTo>
                  <a:cubicBezTo>
                    <a:pt x="6700" y="11669"/>
                    <a:pt x="5850" y="11375"/>
                    <a:pt x="5020" y="11043"/>
                  </a:cubicBezTo>
                  <a:cubicBezTo>
                    <a:pt x="4190" y="10711"/>
                    <a:pt x="3441" y="10327"/>
                    <a:pt x="2793" y="9867"/>
                  </a:cubicBezTo>
                  <a:cubicBezTo>
                    <a:pt x="2146" y="9407"/>
                    <a:pt x="1599" y="8870"/>
                    <a:pt x="1194" y="8244"/>
                  </a:cubicBezTo>
                  <a:cubicBezTo>
                    <a:pt x="789" y="7618"/>
                    <a:pt x="587" y="6876"/>
                    <a:pt x="587" y="6007"/>
                  </a:cubicBezTo>
                  <a:cubicBezTo>
                    <a:pt x="587" y="5010"/>
                    <a:pt x="890" y="4128"/>
                    <a:pt x="1477" y="3374"/>
                  </a:cubicBezTo>
                  <a:cubicBezTo>
                    <a:pt x="2064" y="2620"/>
                    <a:pt x="2854" y="1994"/>
                    <a:pt x="3846" y="1495"/>
                  </a:cubicBezTo>
                  <a:cubicBezTo>
                    <a:pt x="4838" y="997"/>
                    <a:pt x="6012" y="626"/>
                    <a:pt x="7368" y="371"/>
                  </a:cubicBezTo>
                  <a:cubicBezTo>
                    <a:pt x="8725" y="128"/>
                    <a:pt x="10162" y="0"/>
                    <a:pt x="11660" y="0"/>
                  </a:cubicBezTo>
                  <a:cubicBezTo>
                    <a:pt x="12449" y="0"/>
                    <a:pt x="13219" y="38"/>
                    <a:pt x="14008" y="115"/>
                  </a:cubicBezTo>
                  <a:cubicBezTo>
                    <a:pt x="14798" y="192"/>
                    <a:pt x="15526" y="294"/>
                    <a:pt x="16194" y="422"/>
                  </a:cubicBezTo>
                  <a:cubicBezTo>
                    <a:pt x="16883" y="550"/>
                    <a:pt x="17470" y="690"/>
                    <a:pt x="18016" y="856"/>
                  </a:cubicBezTo>
                  <a:cubicBezTo>
                    <a:pt x="18543" y="1023"/>
                    <a:pt x="18887" y="1150"/>
                    <a:pt x="19069" y="1253"/>
                  </a:cubicBezTo>
                  <a:cubicBezTo>
                    <a:pt x="19231" y="1355"/>
                    <a:pt x="19352" y="1457"/>
                    <a:pt x="19413" y="1521"/>
                  </a:cubicBezTo>
                  <a:cubicBezTo>
                    <a:pt x="19474" y="1585"/>
                    <a:pt x="19515" y="1700"/>
                    <a:pt x="19575" y="1815"/>
                  </a:cubicBezTo>
                  <a:cubicBezTo>
                    <a:pt x="19616" y="1943"/>
                    <a:pt x="19656" y="2096"/>
                    <a:pt x="19656" y="2288"/>
                  </a:cubicBezTo>
                  <a:cubicBezTo>
                    <a:pt x="19676" y="2480"/>
                    <a:pt x="19676" y="2710"/>
                    <a:pt x="19676" y="2991"/>
                  </a:cubicBezTo>
                  <a:cubicBezTo>
                    <a:pt x="19676" y="3298"/>
                    <a:pt x="19656" y="3566"/>
                    <a:pt x="19636" y="3783"/>
                  </a:cubicBezTo>
                  <a:cubicBezTo>
                    <a:pt x="19616" y="4001"/>
                    <a:pt x="19575" y="4179"/>
                    <a:pt x="19514" y="4320"/>
                  </a:cubicBezTo>
                  <a:cubicBezTo>
                    <a:pt x="19454" y="4461"/>
                    <a:pt x="19373" y="4563"/>
                    <a:pt x="19251" y="4627"/>
                  </a:cubicBezTo>
                  <a:cubicBezTo>
                    <a:pt x="19130" y="4691"/>
                    <a:pt x="18988" y="4729"/>
                    <a:pt x="18806" y="4729"/>
                  </a:cubicBezTo>
                  <a:cubicBezTo>
                    <a:pt x="18624" y="4729"/>
                    <a:pt x="18320" y="4652"/>
                    <a:pt x="17915" y="4499"/>
                  </a:cubicBezTo>
                  <a:cubicBezTo>
                    <a:pt x="17511" y="4346"/>
                    <a:pt x="17004" y="4179"/>
                    <a:pt x="16417" y="4013"/>
                  </a:cubicBezTo>
                  <a:cubicBezTo>
                    <a:pt x="15830" y="3834"/>
                    <a:pt x="15142" y="3681"/>
                    <a:pt x="14352" y="3528"/>
                  </a:cubicBezTo>
                  <a:cubicBezTo>
                    <a:pt x="13563" y="3387"/>
                    <a:pt x="12713" y="3310"/>
                    <a:pt x="11781" y="3310"/>
                  </a:cubicBezTo>
                  <a:cubicBezTo>
                    <a:pt x="11053" y="3310"/>
                    <a:pt x="10405" y="3361"/>
                    <a:pt x="9858" y="3477"/>
                  </a:cubicBezTo>
                  <a:cubicBezTo>
                    <a:pt x="9312" y="3592"/>
                    <a:pt x="8866" y="3745"/>
                    <a:pt x="8502" y="3949"/>
                  </a:cubicBezTo>
                  <a:cubicBezTo>
                    <a:pt x="8137" y="4154"/>
                    <a:pt x="7854" y="4384"/>
                    <a:pt x="7692" y="4665"/>
                  </a:cubicBezTo>
                  <a:cubicBezTo>
                    <a:pt x="7510" y="4946"/>
                    <a:pt x="7429" y="5240"/>
                    <a:pt x="7429" y="5547"/>
                  </a:cubicBezTo>
                  <a:cubicBezTo>
                    <a:pt x="7429" y="6007"/>
                    <a:pt x="7631" y="6403"/>
                    <a:pt x="8036" y="6749"/>
                  </a:cubicBezTo>
                  <a:cubicBezTo>
                    <a:pt x="8441" y="7081"/>
                    <a:pt x="8968" y="7388"/>
                    <a:pt x="9636" y="7656"/>
                  </a:cubicBezTo>
                  <a:cubicBezTo>
                    <a:pt x="10304" y="7924"/>
                    <a:pt x="11073" y="8167"/>
                    <a:pt x="11923" y="8397"/>
                  </a:cubicBezTo>
                  <a:cubicBezTo>
                    <a:pt x="12774" y="8627"/>
                    <a:pt x="13644" y="8870"/>
                    <a:pt x="14535" y="9126"/>
                  </a:cubicBezTo>
                  <a:cubicBezTo>
                    <a:pt x="15425" y="9382"/>
                    <a:pt x="16296" y="9675"/>
                    <a:pt x="17146" y="10008"/>
                  </a:cubicBezTo>
                  <a:cubicBezTo>
                    <a:pt x="17997" y="10340"/>
                    <a:pt x="18746" y="10724"/>
                    <a:pt x="19414" y="11184"/>
                  </a:cubicBezTo>
                  <a:cubicBezTo>
                    <a:pt x="20081" y="11644"/>
                    <a:pt x="20608" y="12181"/>
                    <a:pt x="21013" y="12794"/>
                  </a:cubicBezTo>
                  <a:cubicBezTo>
                    <a:pt x="21418" y="13408"/>
                    <a:pt x="21600" y="14123"/>
                    <a:pt x="21600" y="14967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7" name="Shape">
              <a:extLst>
                <a:ext uri="{FF2B5EF4-FFF2-40B4-BE49-F238E27FC236}">
                  <a16:creationId xmlns:a16="http://schemas.microsoft.com/office/drawing/2014/main" id="{56F86A3A-CA6E-446F-9A39-27F99C3FEBAA}"/>
                </a:ext>
              </a:extLst>
            </p:cNvPr>
            <p:cNvSpPr/>
            <p:nvPr/>
          </p:nvSpPr>
          <p:spPr>
            <a:xfrm>
              <a:off x="13614400" y="8216900"/>
              <a:ext cx="122808" cy="2072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9"/>
                  </a:moveTo>
                  <a:cubicBezTo>
                    <a:pt x="21600" y="20197"/>
                    <a:pt x="21578" y="20475"/>
                    <a:pt x="21533" y="20687"/>
                  </a:cubicBezTo>
                  <a:cubicBezTo>
                    <a:pt x="21488" y="20898"/>
                    <a:pt x="21421" y="21084"/>
                    <a:pt x="21332" y="21216"/>
                  </a:cubicBezTo>
                  <a:cubicBezTo>
                    <a:pt x="21243" y="21349"/>
                    <a:pt x="21131" y="21441"/>
                    <a:pt x="20974" y="21507"/>
                  </a:cubicBezTo>
                  <a:cubicBezTo>
                    <a:pt x="20840" y="21574"/>
                    <a:pt x="20684" y="21600"/>
                    <a:pt x="20505" y="21600"/>
                  </a:cubicBezTo>
                  <a:lnTo>
                    <a:pt x="2189" y="21600"/>
                  </a:lnTo>
                  <a:cubicBezTo>
                    <a:pt x="1564" y="21600"/>
                    <a:pt x="1050" y="21494"/>
                    <a:pt x="626" y="21269"/>
                  </a:cubicBezTo>
                  <a:cubicBezTo>
                    <a:pt x="201" y="21044"/>
                    <a:pt x="0" y="20700"/>
                    <a:pt x="0" y="20210"/>
                  </a:cubicBezTo>
                  <a:lnTo>
                    <a:pt x="0" y="1390"/>
                  </a:lnTo>
                  <a:cubicBezTo>
                    <a:pt x="0" y="900"/>
                    <a:pt x="201" y="543"/>
                    <a:pt x="626" y="331"/>
                  </a:cubicBezTo>
                  <a:cubicBezTo>
                    <a:pt x="1050" y="119"/>
                    <a:pt x="1564" y="0"/>
                    <a:pt x="2189" y="0"/>
                  </a:cubicBezTo>
                  <a:lnTo>
                    <a:pt x="20394" y="0"/>
                  </a:lnTo>
                  <a:cubicBezTo>
                    <a:pt x="20573" y="0"/>
                    <a:pt x="20707" y="26"/>
                    <a:pt x="20841" y="79"/>
                  </a:cubicBezTo>
                  <a:cubicBezTo>
                    <a:pt x="20974" y="132"/>
                    <a:pt x="21086" y="238"/>
                    <a:pt x="21176" y="371"/>
                  </a:cubicBezTo>
                  <a:cubicBezTo>
                    <a:pt x="21265" y="503"/>
                    <a:pt x="21332" y="688"/>
                    <a:pt x="21377" y="900"/>
                  </a:cubicBezTo>
                  <a:cubicBezTo>
                    <a:pt x="21421" y="1112"/>
                    <a:pt x="21444" y="1390"/>
                    <a:pt x="21444" y="1721"/>
                  </a:cubicBezTo>
                  <a:cubicBezTo>
                    <a:pt x="21444" y="2038"/>
                    <a:pt x="21421" y="2290"/>
                    <a:pt x="21377" y="2515"/>
                  </a:cubicBezTo>
                  <a:cubicBezTo>
                    <a:pt x="21332" y="2726"/>
                    <a:pt x="21265" y="2912"/>
                    <a:pt x="21176" y="3044"/>
                  </a:cubicBezTo>
                  <a:cubicBezTo>
                    <a:pt x="21087" y="3177"/>
                    <a:pt x="20975" y="3269"/>
                    <a:pt x="20841" y="3335"/>
                  </a:cubicBezTo>
                  <a:cubicBezTo>
                    <a:pt x="20706" y="3401"/>
                    <a:pt x="20550" y="3428"/>
                    <a:pt x="20394" y="3428"/>
                  </a:cubicBezTo>
                  <a:lnTo>
                    <a:pt x="7371" y="3428"/>
                  </a:lnTo>
                  <a:lnTo>
                    <a:pt x="7371" y="8696"/>
                  </a:lnTo>
                  <a:lnTo>
                    <a:pt x="18384" y="8696"/>
                  </a:lnTo>
                  <a:cubicBezTo>
                    <a:pt x="18562" y="8696"/>
                    <a:pt x="18697" y="8722"/>
                    <a:pt x="18853" y="8788"/>
                  </a:cubicBezTo>
                  <a:cubicBezTo>
                    <a:pt x="18987" y="8854"/>
                    <a:pt x="19121" y="8947"/>
                    <a:pt x="19210" y="9066"/>
                  </a:cubicBezTo>
                  <a:cubicBezTo>
                    <a:pt x="19300" y="9185"/>
                    <a:pt x="19367" y="9371"/>
                    <a:pt x="19411" y="9582"/>
                  </a:cubicBezTo>
                  <a:cubicBezTo>
                    <a:pt x="19456" y="9794"/>
                    <a:pt x="19478" y="10059"/>
                    <a:pt x="19478" y="10376"/>
                  </a:cubicBezTo>
                  <a:cubicBezTo>
                    <a:pt x="19478" y="10694"/>
                    <a:pt x="19456" y="10972"/>
                    <a:pt x="19411" y="11184"/>
                  </a:cubicBezTo>
                  <a:cubicBezTo>
                    <a:pt x="19367" y="11395"/>
                    <a:pt x="19299" y="11568"/>
                    <a:pt x="19210" y="11687"/>
                  </a:cubicBezTo>
                  <a:cubicBezTo>
                    <a:pt x="19121" y="11806"/>
                    <a:pt x="19009" y="11912"/>
                    <a:pt x="18853" y="11965"/>
                  </a:cubicBezTo>
                  <a:cubicBezTo>
                    <a:pt x="18696" y="12018"/>
                    <a:pt x="18562" y="12044"/>
                    <a:pt x="18384" y="12044"/>
                  </a:cubicBezTo>
                  <a:lnTo>
                    <a:pt x="7371" y="12044"/>
                  </a:lnTo>
                  <a:lnTo>
                    <a:pt x="7371" y="18132"/>
                  </a:lnTo>
                  <a:lnTo>
                    <a:pt x="20506" y="18132"/>
                  </a:lnTo>
                  <a:cubicBezTo>
                    <a:pt x="20684" y="18132"/>
                    <a:pt x="20841" y="18159"/>
                    <a:pt x="20975" y="18225"/>
                  </a:cubicBezTo>
                  <a:cubicBezTo>
                    <a:pt x="21109" y="18291"/>
                    <a:pt x="21243" y="18384"/>
                    <a:pt x="21332" y="18516"/>
                  </a:cubicBezTo>
                  <a:cubicBezTo>
                    <a:pt x="21422" y="18648"/>
                    <a:pt x="21488" y="18820"/>
                    <a:pt x="21533" y="19046"/>
                  </a:cubicBezTo>
                  <a:cubicBezTo>
                    <a:pt x="21578" y="19297"/>
                    <a:pt x="21600" y="19562"/>
                    <a:pt x="21600" y="19879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8" name="Shape">
              <a:extLst>
                <a:ext uri="{FF2B5EF4-FFF2-40B4-BE49-F238E27FC236}">
                  <a16:creationId xmlns:a16="http://schemas.microsoft.com/office/drawing/2014/main" id="{CB643AAE-2647-45F4-A19B-2CFA3873FFB5}"/>
                </a:ext>
              </a:extLst>
            </p:cNvPr>
            <p:cNvSpPr/>
            <p:nvPr/>
          </p:nvSpPr>
          <p:spPr>
            <a:xfrm>
              <a:off x="12344399" y="8750300"/>
              <a:ext cx="64009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1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2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19"/>
                    <a:pt x="20914" y="18090"/>
                  </a:cubicBezTo>
                  <a:cubicBezTo>
                    <a:pt x="21086" y="18160"/>
                    <a:pt x="21214" y="18253"/>
                    <a:pt x="21300" y="18394"/>
                  </a:cubicBezTo>
                  <a:cubicBezTo>
                    <a:pt x="21386" y="18534"/>
                    <a:pt x="21472" y="18721"/>
                    <a:pt x="21514" y="18932"/>
                  </a:cubicBezTo>
                  <a:cubicBezTo>
                    <a:pt x="21557" y="19143"/>
                    <a:pt x="21600" y="19447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9" name="Shape">
              <a:extLst>
                <a:ext uri="{FF2B5EF4-FFF2-40B4-BE49-F238E27FC236}">
                  <a16:creationId xmlns:a16="http://schemas.microsoft.com/office/drawing/2014/main" id="{F55C3AA2-2CA0-4700-9023-DA15A0B7B826}"/>
                </a:ext>
              </a:extLst>
            </p:cNvPr>
            <p:cNvSpPr/>
            <p:nvPr/>
          </p:nvSpPr>
          <p:spPr>
            <a:xfrm>
              <a:off x="12420599" y="8750299"/>
              <a:ext cx="69090" cy="116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06"/>
                  </a:moveTo>
                  <a:cubicBezTo>
                    <a:pt x="21600" y="20235"/>
                    <a:pt x="21560" y="20494"/>
                    <a:pt x="21521" y="20706"/>
                  </a:cubicBezTo>
                  <a:cubicBezTo>
                    <a:pt x="21481" y="20918"/>
                    <a:pt x="21401" y="21106"/>
                    <a:pt x="21322" y="21224"/>
                  </a:cubicBezTo>
                  <a:cubicBezTo>
                    <a:pt x="21243" y="21341"/>
                    <a:pt x="21124" y="21459"/>
                    <a:pt x="20965" y="21506"/>
                  </a:cubicBezTo>
                  <a:cubicBezTo>
                    <a:pt x="20806" y="21577"/>
                    <a:pt x="20687" y="21600"/>
                    <a:pt x="20488" y="21600"/>
                  </a:cubicBezTo>
                  <a:lnTo>
                    <a:pt x="2184" y="21600"/>
                  </a:lnTo>
                  <a:cubicBezTo>
                    <a:pt x="1549" y="21600"/>
                    <a:pt x="1032" y="21482"/>
                    <a:pt x="635" y="21271"/>
                  </a:cubicBezTo>
                  <a:cubicBezTo>
                    <a:pt x="198" y="21059"/>
                    <a:pt x="0" y="20706"/>
                    <a:pt x="0" y="20212"/>
                  </a:cubicBezTo>
                  <a:lnTo>
                    <a:pt x="0" y="1388"/>
                  </a:lnTo>
                  <a:cubicBezTo>
                    <a:pt x="0" y="894"/>
                    <a:pt x="198" y="541"/>
                    <a:pt x="635" y="329"/>
                  </a:cubicBezTo>
                  <a:cubicBezTo>
                    <a:pt x="1072" y="118"/>
                    <a:pt x="1588" y="0"/>
                    <a:pt x="2184" y="0"/>
                  </a:cubicBezTo>
                  <a:lnTo>
                    <a:pt x="20369" y="0"/>
                  </a:lnTo>
                  <a:cubicBezTo>
                    <a:pt x="20528" y="0"/>
                    <a:pt x="20687" y="24"/>
                    <a:pt x="20806" y="94"/>
                  </a:cubicBezTo>
                  <a:cubicBezTo>
                    <a:pt x="20925" y="141"/>
                    <a:pt x="21044" y="235"/>
                    <a:pt x="21124" y="376"/>
                  </a:cubicBezTo>
                  <a:cubicBezTo>
                    <a:pt x="21203" y="518"/>
                    <a:pt x="21282" y="682"/>
                    <a:pt x="21322" y="918"/>
                  </a:cubicBezTo>
                  <a:cubicBezTo>
                    <a:pt x="21362" y="1129"/>
                    <a:pt x="21402" y="1412"/>
                    <a:pt x="21402" y="1741"/>
                  </a:cubicBezTo>
                  <a:cubicBezTo>
                    <a:pt x="21402" y="2047"/>
                    <a:pt x="21362" y="2329"/>
                    <a:pt x="21322" y="2541"/>
                  </a:cubicBezTo>
                  <a:cubicBezTo>
                    <a:pt x="21282" y="2753"/>
                    <a:pt x="21203" y="2941"/>
                    <a:pt x="21124" y="3059"/>
                  </a:cubicBezTo>
                  <a:cubicBezTo>
                    <a:pt x="21044" y="3176"/>
                    <a:pt x="20925" y="3294"/>
                    <a:pt x="20806" y="3341"/>
                  </a:cubicBezTo>
                  <a:cubicBezTo>
                    <a:pt x="20687" y="3412"/>
                    <a:pt x="20528" y="3435"/>
                    <a:pt x="20369" y="3435"/>
                  </a:cubicBezTo>
                  <a:lnTo>
                    <a:pt x="7345" y="3435"/>
                  </a:lnTo>
                  <a:lnTo>
                    <a:pt x="7345" y="8706"/>
                  </a:lnTo>
                  <a:lnTo>
                    <a:pt x="18344" y="8706"/>
                  </a:lnTo>
                  <a:cubicBezTo>
                    <a:pt x="18503" y="8706"/>
                    <a:pt x="18662" y="8729"/>
                    <a:pt x="18821" y="8800"/>
                  </a:cubicBezTo>
                  <a:cubicBezTo>
                    <a:pt x="18979" y="8870"/>
                    <a:pt x="19099" y="8964"/>
                    <a:pt x="19178" y="9082"/>
                  </a:cubicBezTo>
                  <a:cubicBezTo>
                    <a:pt x="19257" y="9200"/>
                    <a:pt x="19337" y="9388"/>
                    <a:pt x="19376" y="9600"/>
                  </a:cubicBezTo>
                  <a:cubicBezTo>
                    <a:pt x="19416" y="9811"/>
                    <a:pt x="19456" y="10094"/>
                    <a:pt x="19456" y="10400"/>
                  </a:cubicBezTo>
                  <a:cubicBezTo>
                    <a:pt x="19456" y="10729"/>
                    <a:pt x="19416" y="10988"/>
                    <a:pt x="19376" y="11200"/>
                  </a:cubicBezTo>
                  <a:cubicBezTo>
                    <a:pt x="19337" y="11411"/>
                    <a:pt x="19257" y="11576"/>
                    <a:pt x="19178" y="11717"/>
                  </a:cubicBezTo>
                  <a:cubicBezTo>
                    <a:pt x="19099" y="11835"/>
                    <a:pt x="18980" y="11929"/>
                    <a:pt x="18821" y="12000"/>
                  </a:cubicBezTo>
                  <a:cubicBezTo>
                    <a:pt x="18662" y="12047"/>
                    <a:pt x="18543" y="12094"/>
                    <a:pt x="18344" y="12094"/>
                  </a:cubicBezTo>
                  <a:lnTo>
                    <a:pt x="7345" y="12094"/>
                  </a:lnTo>
                  <a:lnTo>
                    <a:pt x="7345" y="18188"/>
                  </a:lnTo>
                  <a:lnTo>
                    <a:pt x="20488" y="18188"/>
                  </a:lnTo>
                  <a:cubicBezTo>
                    <a:pt x="20647" y="18188"/>
                    <a:pt x="20806" y="18211"/>
                    <a:pt x="20965" y="18282"/>
                  </a:cubicBezTo>
                  <a:cubicBezTo>
                    <a:pt x="21123" y="18353"/>
                    <a:pt x="21243" y="18447"/>
                    <a:pt x="21322" y="18564"/>
                  </a:cubicBezTo>
                  <a:cubicBezTo>
                    <a:pt x="21402" y="18682"/>
                    <a:pt x="21481" y="18870"/>
                    <a:pt x="21521" y="19082"/>
                  </a:cubicBezTo>
                  <a:cubicBezTo>
                    <a:pt x="21600" y="19318"/>
                    <a:pt x="21600" y="19577"/>
                    <a:pt x="21600" y="1990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0" name="Shape">
              <a:extLst>
                <a:ext uri="{FF2B5EF4-FFF2-40B4-BE49-F238E27FC236}">
                  <a16:creationId xmlns:a16="http://schemas.microsoft.com/office/drawing/2014/main" id="{C5CD2E54-7A43-45B6-B71C-DDFE7C083E21}"/>
                </a:ext>
              </a:extLst>
            </p:cNvPr>
            <p:cNvSpPr/>
            <p:nvPr/>
          </p:nvSpPr>
          <p:spPr>
            <a:xfrm>
              <a:off x="12509499" y="8750300"/>
              <a:ext cx="99952" cy="1207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12"/>
                  </a:moveTo>
                  <a:cubicBezTo>
                    <a:pt x="21600" y="3930"/>
                    <a:pt x="21573" y="4202"/>
                    <a:pt x="21545" y="4407"/>
                  </a:cubicBezTo>
                  <a:cubicBezTo>
                    <a:pt x="21518" y="4634"/>
                    <a:pt x="21463" y="4816"/>
                    <a:pt x="21408" y="4952"/>
                  </a:cubicBezTo>
                  <a:cubicBezTo>
                    <a:pt x="21353" y="5088"/>
                    <a:pt x="21271" y="5179"/>
                    <a:pt x="21188" y="5224"/>
                  </a:cubicBezTo>
                  <a:cubicBezTo>
                    <a:pt x="21106" y="5270"/>
                    <a:pt x="20996" y="5315"/>
                    <a:pt x="20886" y="5315"/>
                  </a:cubicBezTo>
                  <a:cubicBezTo>
                    <a:pt x="20722" y="5315"/>
                    <a:pt x="20447" y="5224"/>
                    <a:pt x="20063" y="5020"/>
                  </a:cubicBezTo>
                  <a:cubicBezTo>
                    <a:pt x="19679" y="4838"/>
                    <a:pt x="19185" y="4611"/>
                    <a:pt x="18554" y="4384"/>
                  </a:cubicBezTo>
                  <a:cubicBezTo>
                    <a:pt x="17922" y="4157"/>
                    <a:pt x="17181" y="3952"/>
                    <a:pt x="16330" y="3748"/>
                  </a:cubicBezTo>
                  <a:cubicBezTo>
                    <a:pt x="15452" y="3543"/>
                    <a:pt x="14464" y="3453"/>
                    <a:pt x="13311" y="3453"/>
                  </a:cubicBezTo>
                  <a:cubicBezTo>
                    <a:pt x="12104" y="3453"/>
                    <a:pt x="10979" y="3634"/>
                    <a:pt x="9990" y="3975"/>
                  </a:cubicBezTo>
                  <a:cubicBezTo>
                    <a:pt x="9002" y="4316"/>
                    <a:pt x="8152" y="4815"/>
                    <a:pt x="7466" y="5451"/>
                  </a:cubicBezTo>
                  <a:cubicBezTo>
                    <a:pt x="6779" y="6087"/>
                    <a:pt x="6230" y="6860"/>
                    <a:pt x="5846" y="7768"/>
                  </a:cubicBezTo>
                  <a:cubicBezTo>
                    <a:pt x="5462" y="8654"/>
                    <a:pt x="5270" y="9653"/>
                    <a:pt x="5270" y="10743"/>
                  </a:cubicBezTo>
                  <a:cubicBezTo>
                    <a:pt x="5270" y="11947"/>
                    <a:pt x="5462" y="12992"/>
                    <a:pt x="5846" y="13901"/>
                  </a:cubicBezTo>
                  <a:cubicBezTo>
                    <a:pt x="6230" y="14809"/>
                    <a:pt x="6752" y="15559"/>
                    <a:pt x="7438" y="16172"/>
                  </a:cubicBezTo>
                  <a:cubicBezTo>
                    <a:pt x="8124" y="16785"/>
                    <a:pt x="8948" y="17239"/>
                    <a:pt x="9936" y="17557"/>
                  </a:cubicBezTo>
                  <a:cubicBezTo>
                    <a:pt x="10896" y="17875"/>
                    <a:pt x="11966" y="18034"/>
                    <a:pt x="13147" y="18034"/>
                  </a:cubicBezTo>
                  <a:cubicBezTo>
                    <a:pt x="13723" y="18034"/>
                    <a:pt x="14272" y="17989"/>
                    <a:pt x="14848" y="17875"/>
                  </a:cubicBezTo>
                  <a:cubicBezTo>
                    <a:pt x="15425" y="17762"/>
                    <a:pt x="15919" y="17603"/>
                    <a:pt x="16413" y="17398"/>
                  </a:cubicBezTo>
                  <a:lnTo>
                    <a:pt x="16413" y="12560"/>
                  </a:lnTo>
                  <a:lnTo>
                    <a:pt x="11637" y="12560"/>
                  </a:lnTo>
                  <a:cubicBezTo>
                    <a:pt x="11418" y="12560"/>
                    <a:pt x="11225" y="12447"/>
                    <a:pt x="11088" y="12197"/>
                  </a:cubicBezTo>
                  <a:cubicBezTo>
                    <a:pt x="10951" y="11947"/>
                    <a:pt x="10896" y="11538"/>
                    <a:pt x="10896" y="10971"/>
                  </a:cubicBezTo>
                  <a:cubicBezTo>
                    <a:pt x="10896" y="10675"/>
                    <a:pt x="10924" y="10426"/>
                    <a:pt x="10951" y="10221"/>
                  </a:cubicBezTo>
                  <a:cubicBezTo>
                    <a:pt x="10978" y="10017"/>
                    <a:pt x="11033" y="9858"/>
                    <a:pt x="11088" y="9721"/>
                  </a:cubicBezTo>
                  <a:cubicBezTo>
                    <a:pt x="11143" y="9608"/>
                    <a:pt x="11225" y="9517"/>
                    <a:pt x="11308" y="9449"/>
                  </a:cubicBezTo>
                  <a:cubicBezTo>
                    <a:pt x="11390" y="9381"/>
                    <a:pt x="11500" y="9358"/>
                    <a:pt x="11610" y="9358"/>
                  </a:cubicBezTo>
                  <a:lnTo>
                    <a:pt x="20118" y="9358"/>
                  </a:lnTo>
                  <a:cubicBezTo>
                    <a:pt x="20337" y="9358"/>
                    <a:pt x="20502" y="9381"/>
                    <a:pt x="20667" y="9449"/>
                  </a:cubicBezTo>
                  <a:cubicBezTo>
                    <a:pt x="20831" y="9517"/>
                    <a:pt x="20969" y="9608"/>
                    <a:pt x="21106" y="9721"/>
                  </a:cubicBezTo>
                  <a:cubicBezTo>
                    <a:pt x="21243" y="9835"/>
                    <a:pt x="21325" y="9971"/>
                    <a:pt x="21380" y="10153"/>
                  </a:cubicBezTo>
                  <a:cubicBezTo>
                    <a:pt x="21435" y="10312"/>
                    <a:pt x="21490" y="10516"/>
                    <a:pt x="21490" y="10721"/>
                  </a:cubicBezTo>
                  <a:lnTo>
                    <a:pt x="21490" y="19034"/>
                  </a:lnTo>
                  <a:cubicBezTo>
                    <a:pt x="21490" y="19352"/>
                    <a:pt x="21435" y="19647"/>
                    <a:pt x="21298" y="19874"/>
                  </a:cubicBezTo>
                  <a:cubicBezTo>
                    <a:pt x="21161" y="20101"/>
                    <a:pt x="20886" y="20306"/>
                    <a:pt x="20447" y="20442"/>
                  </a:cubicBezTo>
                  <a:cubicBezTo>
                    <a:pt x="20035" y="20578"/>
                    <a:pt x="19514" y="20714"/>
                    <a:pt x="18883" y="20873"/>
                  </a:cubicBezTo>
                  <a:cubicBezTo>
                    <a:pt x="18251" y="21032"/>
                    <a:pt x="17620" y="21146"/>
                    <a:pt x="16934" y="21259"/>
                  </a:cubicBezTo>
                  <a:cubicBezTo>
                    <a:pt x="16275" y="21373"/>
                    <a:pt x="15589" y="21441"/>
                    <a:pt x="14903" y="21509"/>
                  </a:cubicBezTo>
                  <a:cubicBezTo>
                    <a:pt x="14217" y="21555"/>
                    <a:pt x="13531" y="21600"/>
                    <a:pt x="12844" y="21600"/>
                  </a:cubicBezTo>
                  <a:cubicBezTo>
                    <a:pt x="10841" y="21600"/>
                    <a:pt x="9029" y="21350"/>
                    <a:pt x="7438" y="20873"/>
                  </a:cubicBezTo>
                  <a:cubicBezTo>
                    <a:pt x="5846" y="20396"/>
                    <a:pt x="4501" y="19692"/>
                    <a:pt x="3403" y="18784"/>
                  </a:cubicBezTo>
                  <a:cubicBezTo>
                    <a:pt x="2305" y="17875"/>
                    <a:pt x="1455" y="16762"/>
                    <a:pt x="878" y="15468"/>
                  </a:cubicBezTo>
                  <a:cubicBezTo>
                    <a:pt x="302" y="14173"/>
                    <a:pt x="0" y="12674"/>
                    <a:pt x="0" y="11016"/>
                  </a:cubicBezTo>
                  <a:cubicBezTo>
                    <a:pt x="0" y="9312"/>
                    <a:pt x="302" y="7768"/>
                    <a:pt x="933" y="6405"/>
                  </a:cubicBezTo>
                  <a:cubicBezTo>
                    <a:pt x="1564" y="5042"/>
                    <a:pt x="2443" y="3884"/>
                    <a:pt x="3568" y="2930"/>
                  </a:cubicBezTo>
                  <a:cubicBezTo>
                    <a:pt x="4721" y="1976"/>
                    <a:pt x="6093" y="1249"/>
                    <a:pt x="7712" y="750"/>
                  </a:cubicBezTo>
                  <a:cubicBezTo>
                    <a:pt x="9332" y="250"/>
                    <a:pt x="11143" y="0"/>
                    <a:pt x="13119" y="0"/>
                  </a:cubicBezTo>
                  <a:cubicBezTo>
                    <a:pt x="14217" y="0"/>
                    <a:pt x="15205" y="68"/>
                    <a:pt x="16111" y="182"/>
                  </a:cubicBezTo>
                  <a:cubicBezTo>
                    <a:pt x="17017" y="295"/>
                    <a:pt x="17785" y="454"/>
                    <a:pt x="18444" y="636"/>
                  </a:cubicBezTo>
                  <a:cubicBezTo>
                    <a:pt x="19102" y="818"/>
                    <a:pt x="19679" y="999"/>
                    <a:pt x="20118" y="1204"/>
                  </a:cubicBezTo>
                  <a:cubicBezTo>
                    <a:pt x="20557" y="1408"/>
                    <a:pt x="20859" y="1590"/>
                    <a:pt x="21051" y="1726"/>
                  </a:cubicBezTo>
                  <a:cubicBezTo>
                    <a:pt x="21216" y="1885"/>
                    <a:pt x="21353" y="2090"/>
                    <a:pt x="21435" y="2362"/>
                  </a:cubicBezTo>
                  <a:cubicBezTo>
                    <a:pt x="21573" y="2681"/>
                    <a:pt x="21600" y="3090"/>
                    <a:pt x="21600" y="3612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1" name="Shape">
              <a:extLst>
                <a:ext uri="{FF2B5EF4-FFF2-40B4-BE49-F238E27FC236}">
                  <a16:creationId xmlns:a16="http://schemas.microsoft.com/office/drawing/2014/main" id="{D4E56F9F-56A3-44B8-AE90-D60326713E4C}"/>
                </a:ext>
              </a:extLst>
            </p:cNvPr>
            <p:cNvSpPr/>
            <p:nvPr/>
          </p:nvSpPr>
          <p:spPr>
            <a:xfrm>
              <a:off x="12623799" y="8750300"/>
              <a:ext cx="107278" cy="117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600" extrusionOk="0">
                  <a:moveTo>
                    <a:pt x="21277" y="19899"/>
                  </a:moveTo>
                  <a:cubicBezTo>
                    <a:pt x="21430" y="20295"/>
                    <a:pt x="21506" y="20598"/>
                    <a:pt x="21557" y="20831"/>
                  </a:cubicBezTo>
                  <a:cubicBezTo>
                    <a:pt x="21583" y="21064"/>
                    <a:pt x="21557" y="21227"/>
                    <a:pt x="21404" y="21344"/>
                  </a:cubicBezTo>
                  <a:cubicBezTo>
                    <a:pt x="21277" y="21460"/>
                    <a:pt x="21047" y="21530"/>
                    <a:pt x="20689" y="21553"/>
                  </a:cubicBezTo>
                  <a:cubicBezTo>
                    <a:pt x="20357" y="21577"/>
                    <a:pt x="19898" y="21600"/>
                    <a:pt x="19285" y="21600"/>
                  </a:cubicBezTo>
                  <a:cubicBezTo>
                    <a:pt x="18672" y="21600"/>
                    <a:pt x="18187" y="21600"/>
                    <a:pt x="17855" y="21577"/>
                  </a:cubicBezTo>
                  <a:cubicBezTo>
                    <a:pt x="17523" y="21553"/>
                    <a:pt x="17243" y="21530"/>
                    <a:pt x="17064" y="21484"/>
                  </a:cubicBezTo>
                  <a:cubicBezTo>
                    <a:pt x="16885" y="21437"/>
                    <a:pt x="16757" y="21367"/>
                    <a:pt x="16681" y="21274"/>
                  </a:cubicBezTo>
                  <a:cubicBezTo>
                    <a:pt x="16604" y="21181"/>
                    <a:pt x="16553" y="21064"/>
                    <a:pt x="16502" y="20924"/>
                  </a:cubicBezTo>
                  <a:lnTo>
                    <a:pt x="14919" y="16614"/>
                  </a:lnTo>
                  <a:lnTo>
                    <a:pt x="6111" y="16614"/>
                  </a:lnTo>
                  <a:lnTo>
                    <a:pt x="4630" y="20808"/>
                  </a:lnTo>
                  <a:cubicBezTo>
                    <a:pt x="4579" y="20971"/>
                    <a:pt x="4528" y="21087"/>
                    <a:pt x="4451" y="21204"/>
                  </a:cubicBezTo>
                  <a:cubicBezTo>
                    <a:pt x="4374" y="21297"/>
                    <a:pt x="4247" y="21390"/>
                    <a:pt x="4068" y="21460"/>
                  </a:cubicBezTo>
                  <a:cubicBezTo>
                    <a:pt x="3889" y="21530"/>
                    <a:pt x="3634" y="21553"/>
                    <a:pt x="3328" y="21577"/>
                  </a:cubicBezTo>
                  <a:cubicBezTo>
                    <a:pt x="2996" y="21600"/>
                    <a:pt x="2587" y="21600"/>
                    <a:pt x="2077" y="21600"/>
                  </a:cubicBezTo>
                  <a:cubicBezTo>
                    <a:pt x="1515" y="21600"/>
                    <a:pt x="1081" y="21577"/>
                    <a:pt x="774" y="21553"/>
                  </a:cubicBezTo>
                  <a:cubicBezTo>
                    <a:pt x="468" y="21530"/>
                    <a:pt x="238" y="21437"/>
                    <a:pt x="136" y="21320"/>
                  </a:cubicBezTo>
                  <a:cubicBezTo>
                    <a:pt x="9" y="21204"/>
                    <a:pt x="-17" y="21017"/>
                    <a:pt x="9" y="20784"/>
                  </a:cubicBezTo>
                  <a:cubicBezTo>
                    <a:pt x="34" y="20551"/>
                    <a:pt x="136" y="20249"/>
                    <a:pt x="289" y="19852"/>
                  </a:cubicBezTo>
                  <a:lnTo>
                    <a:pt x="7515" y="862"/>
                  </a:lnTo>
                  <a:cubicBezTo>
                    <a:pt x="7592" y="676"/>
                    <a:pt x="7668" y="513"/>
                    <a:pt x="7770" y="396"/>
                  </a:cubicBezTo>
                  <a:cubicBezTo>
                    <a:pt x="7872" y="280"/>
                    <a:pt x="8025" y="186"/>
                    <a:pt x="8230" y="140"/>
                  </a:cubicBezTo>
                  <a:cubicBezTo>
                    <a:pt x="8434" y="70"/>
                    <a:pt x="8740" y="47"/>
                    <a:pt x="9098" y="23"/>
                  </a:cubicBezTo>
                  <a:cubicBezTo>
                    <a:pt x="9481" y="0"/>
                    <a:pt x="9966" y="0"/>
                    <a:pt x="10579" y="0"/>
                  </a:cubicBezTo>
                  <a:cubicBezTo>
                    <a:pt x="11294" y="0"/>
                    <a:pt x="11855" y="0"/>
                    <a:pt x="12289" y="23"/>
                  </a:cubicBezTo>
                  <a:cubicBezTo>
                    <a:pt x="12723" y="47"/>
                    <a:pt x="13030" y="70"/>
                    <a:pt x="13285" y="140"/>
                  </a:cubicBezTo>
                  <a:cubicBezTo>
                    <a:pt x="13515" y="210"/>
                    <a:pt x="13693" y="280"/>
                    <a:pt x="13796" y="419"/>
                  </a:cubicBezTo>
                  <a:cubicBezTo>
                    <a:pt x="13898" y="536"/>
                    <a:pt x="13974" y="699"/>
                    <a:pt x="14051" y="909"/>
                  </a:cubicBezTo>
                  <a:lnTo>
                    <a:pt x="21277" y="19899"/>
                  </a:lnTo>
                  <a:close/>
                  <a:moveTo>
                    <a:pt x="10502" y="4218"/>
                  </a:moveTo>
                  <a:lnTo>
                    <a:pt x="10502" y="4218"/>
                  </a:lnTo>
                  <a:lnTo>
                    <a:pt x="7158" y="13305"/>
                  </a:lnTo>
                  <a:lnTo>
                    <a:pt x="13796" y="13305"/>
                  </a:lnTo>
                  <a:lnTo>
                    <a:pt x="10502" y="421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2" name="Shape">
              <a:extLst>
                <a:ext uri="{FF2B5EF4-FFF2-40B4-BE49-F238E27FC236}">
                  <a16:creationId xmlns:a16="http://schemas.microsoft.com/office/drawing/2014/main" id="{6DFA29B4-DD1A-4F43-A3DF-6D4E1D5077F8}"/>
                </a:ext>
              </a:extLst>
            </p:cNvPr>
            <p:cNvSpPr/>
            <p:nvPr/>
          </p:nvSpPr>
          <p:spPr>
            <a:xfrm>
              <a:off x="12738099" y="8750300"/>
              <a:ext cx="64009" cy="1172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5"/>
                  </a:moveTo>
                  <a:cubicBezTo>
                    <a:pt x="21600" y="20102"/>
                    <a:pt x="21557" y="20383"/>
                    <a:pt x="21514" y="20617"/>
                  </a:cubicBezTo>
                  <a:cubicBezTo>
                    <a:pt x="21471" y="20851"/>
                    <a:pt x="21386" y="21038"/>
                    <a:pt x="21300" y="21179"/>
                  </a:cubicBezTo>
                  <a:cubicBezTo>
                    <a:pt x="21214" y="21319"/>
                    <a:pt x="21086" y="21436"/>
                    <a:pt x="20914" y="21506"/>
                  </a:cubicBezTo>
                  <a:cubicBezTo>
                    <a:pt x="20743" y="21577"/>
                    <a:pt x="20571" y="21600"/>
                    <a:pt x="20400" y="21600"/>
                  </a:cubicBezTo>
                  <a:lnTo>
                    <a:pt x="2357" y="21600"/>
                  </a:lnTo>
                  <a:cubicBezTo>
                    <a:pt x="1671" y="21600"/>
                    <a:pt x="1114" y="21483"/>
                    <a:pt x="686" y="21272"/>
                  </a:cubicBezTo>
                  <a:cubicBezTo>
                    <a:pt x="214" y="21062"/>
                    <a:pt x="0" y="20711"/>
                    <a:pt x="0" y="20219"/>
                  </a:cubicBezTo>
                  <a:lnTo>
                    <a:pt x="0" y="702"/>
                  </a:lnTo>
                  <a:cubicBezTo>
                    <a:pt x="0" y="585"/>
                    <a:pt x="43" y="491"/>
                    <a:pt x="214" y="398"/>
                  </a:cubicBezTo>
                  <a:cubicBezTo>
                    <a:pt x="343" y="304"/>
                    <a:pt x="557" y="234"/>
                    <a:pt x="857" y="187"/>
                  </a:cubicBezTo>
                  <a:cubicBezTo>
                    <a:pt x="1157" y="140"/>
                    <a:pt x="1586" y="94"/>
                    <a:pt x="2100" y="47"/>
                  </a:cubicBezTo>
                  <a:cubicBezTo>
                    <a:pt x="2614" y="23"/>
                    <a:pt x="3257" y="0"/>
                    <a:pt x="4029" y="0"/>
                  </a:cubicBezTo>
                  <a:cubicBezTo>
                    <a:pt x="4800" y="0"/>
                    <a:pt x="5486" y="23"/>
                    <a:pt x="5957" y="47"/>
                  </a:cubicBezTo>
                  <a:cubicBezTo>
                    <a:pt x="6471" y="70"/>
                    <a:pt x="6857" y="117"/>
                    <a:pt x="7157" y="187"/>
                  </a:cubicBezTo>
                  <a:cubicBezTo>
                    <a:pt x="7457" y="234"/>
                    <a:pt x="7672" y="304"/>
                    <a:pt x="7800" y="398"/>
                  </a:cubicBezTo>
                  <a:cubicBezTo>
                    <a:pt x="7929" y="491"/>
                    <a:pt x="8014" y="585"/>
                    <a:pt x="8014" y="702"/>
                  </a:cubicBezTo>
                  <a:lnTo>
                    <a:pt x="8014" y="17996"/>
                  </a:lnTo>
                  <a:lnTo>
                    <a:pt x="20400" y="17996"/>
                  </a:lnTo>
                  <a:cubicBezTo>
                    <a:pt x="20614" y="17996"/>
                    <a:pt x="20786" y="18019"/>
                    <a:pt x="20914" y="18090"/>
                  </a:cubicBezTo>
                  <a:cubicBezTo>
                    <a:pt x="21086" y="18160"/>
                    <a:pt x="21214" y="18253"/>
                    <a:pt x="21300" y="18394"/>
                  </a:cubicBezTo>
                  <a:cubicBezTo>
                    <a:pt x="21386" y="18534"/>
                    <a:pt x="21472" y="18721"/>
                    <a:pt x="21514" y="18932"/>
                  </a:cubicBezTo>
                  <a:cubicBezTo>
                    <a:pt x="21557" y="19143"/>
                    <a:pt x="21600" y="19447"/>
                    <a:pt x="21600" y="19775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3" name="Shape">
              <a:extLst>
                <a:ext uri="{FF2B5EF4-FFF2-40B4-BE49-F238E27FC236}">
                  <a16:creationId xmlns:a16="http://schemas.microsoft.com/office/drawing/2014/main" id="{057EDCD9-E9B8-4BF6-A66A-0FFB7EEBD606}"/>
                </a:ext>
              </a:extLst>
            </p:cNvPr>
            <p:cNvSpPr/>
            <p:nvPr/>
          </p:nvSpPr>
          <p:spPr>
            <a:xfrm>
              <a:off x="11861799" y="7277100"/>
              <a:ext cx="76837" cy="121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40"/>
                  </a:moveTo>
                  <a:cubicBezTo>
                    <a:pt x="21600" y="16043"/>
                    <a:pt x="21279" y="17010"/>
                    <a:pt x="20636" y="17843"/>
                  </a:cubicBezTo>
                  <a:cubicBezTo>
                    <a:pt x="19993" y="18675"/>
                    <a:pt x="19101" y="19373"/>
                    <a:pt x="17994" y="19913"/>
                  </a:cubicBezTo>
                  <a:cubicBezTo>
                    <a:pt x="16887" y="20475"/>
                    <a:pt x="15602" y="20880"/>
                    <a:pt x="14102" y="21172"/>
                  </a:cubicBezTo>
                  <a:cubicBezTo>
                    <a:pt x="12603" y="21465"/>
                    <a:pt x="11032" y="21600"/>
                    <a:pt x="9354" y="21600"/>
                  </a:cubicBezTo>
                  <a:cubicBezTo>
                    <a:pt x="8211" y="21600"/>
                    <a:pt x="7140" y="21532"/>
                    <a:pt x="6176" y="21420"/>
                  </a:cubicBezTo>
                  <a:cubicBezTo>
                    <a:pt x="5212" y="21307"/>
                    <a:pt x="4320" y="21150"/>
                    <a:pt x="3570" y="20992"/>
                  </a:cubicBezTo>
                  <a:cubicBezTo>
                    <a:pt x="2820" y="20835"/>
                    <a:pt x="2178" y="20655"/>
                    <a:pt x="1678" y="20475"/>
                  </a:cubicBezTo>
                  <a:cubicBezTo>
                    <a:pt x="1178" y="20295"/>
                    <a:pt x="821" y="20137"/>
                    <a:pt x="607" y="20002"/>
                  </a:cubicBezTo>
                  <a:cubicBezTo>
                    <a:pt x="393" y="19867"/>
                    <a:pt x="214" y="19665"/>
                    <a:pt x="143" y="19395"/>
                  </a:cubicBezTo>
                  <a:cubicBezTo>
                    <a:pt x="36" y="19125"/>
                    <a:pt x="0" y="18742"/>
                    <a:pt x="0" y="18247"/>
                  </a:cubicBezTo>
                  <a:cubicBezTo>
                    <a:pt x="0" y="17910"/>
                    <a:pt x="0" y="17640"/>
                    <a:pt x="36" y="17415"/>
                  </a:cubicBezTo>
                  <a:cubicBezTo>
                    <a:pt x="71" y="17190"/>
                    <a:pt x="143" y="17010"/>
                    <a:pt x="214" y="16875"/>
                  </a:cubicBezTo>
                  <a:cubicBezTo>
                    <a:pt x="285" y="16740"/>
                    <a:pt x="393" y="16627"/>
                    <a:pt x="536" y="16582"/>
                  </a:cubicBezTo>
                  <a:cubicBezTo>
                    <a:pt x="679" y="16537"/>
                    <a:pt x="821" y="16492"/>
                    <a:pt x="964" y="16492"/>
                  </a:cubicBezTo>
                  <a:cubicBezTo>
                    <a:pt x="1214" y="16492"/>
                    <a:pt x="1535" y="16582"/>
                    <a:pt x="1964" y="16762"/>
                  </a:cubicBezTo>
                  <a:cubicBezTo>
                    <a:pt x="2392" y="16943"/>
                    <a:pt x="2964" y="17145"/>
                    <a:pt x="3642" y="17347"/>
                  </a:cubicBezTo>
                  <a:cubicBezTo>
                    <a:pt x="4320" y="17550"/>
                    <a:pt x="5141" y="17752"/>
                    <a:pt x="6105" y="17933"/>
                  </a:cubicBezTo>
                  <a:cubicBezTo>
                    <a:pt x="7069" y="18113"/>
                    <a:pt x="8140" y="18202"/>
                    <a:pt x="9390" y="18202"/>
                  </a:cubicBezTo>
                  <a:cubicBezTo>
                    <a:pt x="10211" y="18202"/>
                    <a:pt x="10961" y="18135"/>
                    <a:pt x="11603" y="18022"/>
                  </a:cubicBezTo>
                  <a:cubicBezTo>
                    <a:pt x="12246" y="17910"/>
                    <a:pt x="12817" y="17730"/>
                    <a:pt x="13246" y="17505"/>
                  </a:cubicBezTo>
                  <a:cubicBezTo>
                    <a:pt x="13710" y="17280"/>
                    <a:pt x="14031" y="17010"/>
                    <a:pt x="14281" y="16673"/>
                  </a:cubicBezTo>
                  <a:cubicBezTo>
                    <a:pt x="14531" y="16335"/>
                    <a:pt x="14638" y="15975"/>
                    <a:pt x="14638" y="15548"/>
                  </a:cubicBezTo>
                  <a:cubicBezTo>
                    <a:pt x="14638" y="15075"/>
                    <a:pt x="14424" y="14670"/>
                    <a:pt x="14031" y="14333"/>
                  </a:cubicBezTo>
                  <a:cubicBezTo>
                    <a:pt x="13603" y="13995"/>
                    <a:pt x="13103" y="13680"/>
                    <a:pt x="12424" y="13433"/>
                  </a:cubicBezTo>
                  <a:cubicBezTo>
                    <a:pt x="11746" y="13185"/>
                    <a:pt x="11032" y="12915"/>
                    <a:pt x="10175" y="12690"/>
                  </a:cubicBezTo>
                  <a:cubicBezTo>
                    <a:pt x="9354" y="12465"/>
                    <a:pt x="8461" y="12217"/>
                    <a:pt x="7569" y="11947"/>
                  </a:cubicBezTo>
                  <a:cubicBezTo>
                    <a:pt x="6676" y="11700"/>
                    <a:pt x="5819" y="11385"/>
                    <a:pt x="4998" y="11070"/>
                  </a:cubicBezTo>
                  <a:cubicBezTo>
                    <a:pt x="4177" y="10732"/>
                    <a:pt x="3427" y="10350"/>
                    <a:pt x="2749" y="9900"/>
                  </a:cubicBezTo>
                  <a:cubicBezTo>
                    <a:pt x="2107" y="9450"/>
                    <a:pt x="1571" y="8910"/>
                    <a:pt x="1142" y="8280"/>
                  </a:cubicBezTo>
                  <a:cubicBezTo>
                    <a:pt x="750" y="7650"/>
                    <a:pt x="536" y="6907"/>
                    <a:pt x="536" y="6030"/>
                  </a:cubicBezTo>
                  <a:cubicBezTo>
                    <a:pt x="536" y="5040"/>
                    <a:pt x="821" y="4140"/>
                    <a:pt x="1428" y="3398"/>
                  </a:cubicBezTo>
                  <a:cubicBezTo>
                    <a:pt x="2035" y="2632"/>
                    <a:pt x="2821" y="2003"/>
                    <a:pt x="3820" y="1507"/>
                  </a:cubicBezTo>
                  <a:cubicBezTo>
                    <a:pt x="4820" y="1012"/>
                    <a:pt x="5998" y="630"/>
                    <a:pt x="7355" y="382"/>
                  </a:cubicBezTo>
                  <a:cubicBezTo>
                    <a:pt x="8711" y="135"/>
                    <a:pt x="10140" y="0"/>
                    <a:pt x="11675" y="0"/>
                  </a:cubicBezTo>
                  <a:cubicBezTo>
                    <a:pt x="12460" y="0"/>
                    <a:pt x="13246" y="45"/>
                    <a:pt x="14031" y="112"/>
                  </a:cubicBezTo>
                  <a:cubicBezTo>
                    <a:pt x="14816" y="180"/>
                    <a:pt x="15566" y="293"/>
                    <a:pt x="16244" y="428"/>
                  </a:cubicBezTo>
                  <a:cubicBezTo>
                    <a:pt x="16923" y="562"/>
                    <a:pt x="17530" y="697"/>
                    <a:pt x="18065" y="855"/>
                  </a:cubicBezTo>
                  <a:cubicBezTo>
                    <a:pt x="18601" y="1013"/>
                    <a:pt x="18958" y="1148"/>
                    <a:pt x="19101" y="1260"/>
                  </a:cubicBezTo>
                  <a:cubicBezTo>
                    <a:pt x="19243" y="1372"/>
                    <a:pt x="19386" y="1463"/>
                    <a:pt x="19458" y="1530"/>
                  </a:cubicBezTo>
                  <a:cubicBezTo>
                    <a:pt x="19529" y="1598"/>
                    <a:pt x="19565" y="1710"/>
                    <a:pt x="19600" y="1822"/>
                  </a:cubicBezTo>
                  <a:cubicBezTo>
                    <a:pt x="19636" y="1935"/>
                    <a:pt x="19672" y="2092"/>
                    <a:pt x="19672" y="2295"/>
                  </a:cubicBezTo>
                  <a:cubicBezTo>
                    <a:pt x="19672" y="2498"/>
                    <a:pt x="19707" y="2723"/>
                    <a:pt x="19707" y="2993"/>
                  </a:cubicBezTo>
                  <a:cubicBezTo>
                    <a:pt x="19707" y="3308"/>
                    <a:pt x="19707" y="3578"/>
                    <a:pt x="19672" y="3780"/>
                  </a:cubicBezTo>
                  <a:cubicBezTo>
                    <a:pt x="19636" y="4005"/>
                    <a:pt x="19600" y="4162"/>
                    <a:pt x="19529" y="4320"/>
                  </a:cubicBezTo>
                  <a:cubicBezTo>
                    <a:pt x="19458" y="4455"/>
                    <a:pt x="19386" y="4567"/>
                    <a:pt x="19279" y="4635"/>
                  </a:cubicBezTo>
                  <a:cubicBezTo>
                    <a:pt x="19172" y="4703"/>
                    <a:pt x="19029" y="4725"/>
                    <a:pt x="18851" y="4725"/>
                  </a:cubicBezTo>
                  <a:cubicBezTo>
                    <a:pt x="18672" y="4725"/>
                    <a:pt x="18351" y="4657"/>
                    <a:pt x="17958" y="4500"/>
                  </a:cubicBezTo>
                  <a:cubicBezTo>
                    <a:pt x="17565" y="4342"/>
                    <a:pt x="17030" y="4185"/>
                    <a:pt x="16459" y="4005"/>
                  </a:cubicBezTo>
                  <a:cubicBezTo>
                    <a:pt x="15852" y="3825"/>
                    <a:pt x="15173" y="3667"/>
                    <a:pt x="14388" y="3533"/>
                  </a:cubicBezTo>
                  <a:cubicBezTo>
                    <a:pt x="13603" y="3375"/>
                    <a:pt x="12745" y="3308"/>
                    <a:pt x="11817" y="3308"/>
                  </a:cubicBezTo>
                  <a:cubicBezTo>
                    <a:pt x="11068" y="3308"/>
                    <a:pt x="10425" y="3375"/>
                    <a:pt x="9890" y="3488"/>
                  </a:cubicBezTo>
                  <a:cubicBezTo>
                    <a:pt x="9354" y="3600"/>
                    <a:pt x="8890" y="3758"/>
                    <a:pt x="8533" y="3960"/>
                  </a:cubicBezTo>
                  <a:cubicBezTo>
                    <a:pt x="8176" y="4163"/>
                    <a:pt x="7890" y="4388"/>
                    <a:pt x="7712" y="4680"/>
                  </a:cubicBezTo>
                  <a:cubicBezTo>
                    <a:pt x="7533" y="4950"/>
                    <a:pt x="7426" y="5265"/>
                    <a:pt x="7426" y="5558"/>
                  </a:cubicBezTo>
                  <a:cubicBezTo>
                    <a:pt x="7426" y="6030"/>
                    <a:pt x="7640" y="6413"/>
                    <a:pt x="8033" y="6773"/>
                  </a:cubicBezTo>
                  <a:cubicBezTo>
                    <a:pt x="8426" y="7110"/>
                    <a:pt x="8961" y="7403"/>
                    <a:pt x="9640" y="7673"/>
                  </a:cubicBezTo>
                  <a:cubicBezTo>
                    <a:pt x="10318" y="7943"/>
                    <a:pt x="11068" y="8190"/>
                    <a:pt x="11925" y="8415"/>
                  </a:cubicBezTo>
                  <a:cubicBezTo>
                    <a:pt x="12781" y="8640"/>
                    <a:pt x="13638" y="8888"/>
                    <a:pt x="14531" y="9158"/>
                  </a:cubicBezTo>
                  <a:cubicBezTo>
                    <a:pt x="15423" y="9428"/>
                    <a:pt x="16280" y="9720"/>
                    <a:pt x="17137" y="10035"/>
                  </a:cubicBezTo>
                  <a:cubicBezTo>
                    <a:pt x="17994" y="10373"/>
                    <a:pt x="18744" y="10755"/>
                    <a:pt x="19422" y="11205"/>
                  </a:cubicBezTo>
                  <a:cubicBezTo>
                    <a:pt x="20100" y="11655"/>
                    <a:pt x="20636" y="12195"/>
                    <a:pt x="21029" y="12825"/>
                  </a:cubicBezTo>
                  <a:cubicBezTo>
                    <a:pt x="21386" y="13388"/>
                    <a:pt x="21600" y="14107"/>
                    <a:pt x="21600" y="1494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4" name="Shape">
              <a:extLst>
                <a:ext uri="{FF2B5EF4-FFF2-40B4-BE49-F238E27FC236}">
                  <a16:creationId xmlns:a16="http://schemas.microsoft.com/office/drawing/2014/main" id="{ECBA424D-61A1-45FC-964B-0D1ED1749854}"/>
                </a:ext>
              </a:extLst>
            </p:cNvPr>
            <p:cNvSpPr/>
            <p:nvPr/>
          </p:nvSpPr>
          <p:spPr>
            <a:xfrm>
              <a:off x="11950700" y="7277099"/>
              <a:ext cx="111633" cy="12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3"/>
                  </a:moveTo>
                  <a:cubicBezTo>
                    <a:pt x="21600" y="12282"/>
                    <a:pt x="21354" y="13831"/>
                    <a:pt x="20887" y="15201"/>
                  </a:cubicBezTo>
                  <a:cubicBezTo>
                    <a:pt x="20421" y="16571"/>
                    <a:pt x="19708" y="17716"/>
                    <a:pt x="18799" y="18681"/>
                  </a:cubicBezTo>
                  <a:cubicBezTo>
                    <a:pt x="17865" y="19624"/>
                    <a:pt x="16710" y="20365"/>
                    <a:pt x="15358" y="20859"/>
                  </a:cubicBezTo>
                  <a:cubicBezTo>
                    <a:pt x="14007" y="21353"/>
                    <a:pt x="12410" y="21600"/>
                    <a:pt x="10616" y="21600"/>
                  </a:cubicBezTo>
                  <a:cubicBezTo>
                    <a:pt x="8847" y="21600"/>
                    <a:pt x="7298" y="21398"/>
                    <a:pt x="5971" y="20971"/>
                  </a:cubicBezTo>
                  <a:cubicBezTo>
                    <a:pt x="4644" y="20545"/>
                    <a:pt x="3539" y="19894"/>
                    <a:pt x="2654" y="19018"/>
                  </a:cubicBezTo>
                  <a:cubicBezTo>
                    <a:pt x="1769" y="18142"/>
                    <a:pt x="1106" y="17042"/>
                    <a:pt x="664" y="15695"/>
                  </a:cubicBezTo>
                  <a:cubicBezTo>
                    <a:pt x="221" y="14348"/>
                    <a:pt x="0" y="12753"/>
                    <a:pt x="0" y="10935"/>
                  </a:cubicBezTo>
                  <a:cubicBezTo>
                    <a:pt x="0" y="9251"/>
                    <a:pt x="246" y="7724"/>
                    <a:pt x="713" y="6377"/>
                  </a:cubicBezTo>
                  <a:cubicBezTo>
                    <a:pt x="1179" y="5029"/>
                    <a:pt x="1892" y="3884"/>
                    <a:pt x="2801" y="2941"/>
                  </a:cubicBezTo>
                  <a:cubicBezTo>
                    <a:pt x="3735" y="1998"/>
                    <a:pt x="4890" y="1280"/>
                    <a:pt x="6242" y="763"/>
                  </a:cubicBezTo>
                  <a:cubicBezTo>
                    <a:pt x="7618" y="247"/>
                    <a:pt x="9215" y="0"/>
                    <a:pt x="11009" y="0"/>
                  </a:cubicBezTo>
                  <a:cubicBezTo>
                    <a:pt x="12729" y="0"/>
                    <a:pt x="14253" y="202"/>
                    <a:pt x="15579" y="629"/>
                  </a:cubicBezTo>
                  <a:cubicBezTo>
                    <a:pt x="16906" y="1055"/>
                    <a:pt x="18012" y="1684"/>
                    <a:pt x="18897" y="2560"/>
                  </a:cubicBezTo>
                  <a:cubicBezTo>
                    <a:pt x="19781" y="3435"/>
                    <a:pt x="20445" y="4536"/>
                    <a:pt x="20912" y="5860"/>
                  </a:cubicBezTo>
                  <a:cubicBezTo>
                    <a:pt x="21379" y="7185"/>
                    <a:pt x="21600" y="8734"/>
                    <a:pt x="21600" y="10553"/>
                  </a:cubicBezTo>
                  <a:close/>
                  <a:moveTo>
                    <a:pt x="16735" y="10778"/>
                  </a:moveTo>
                  <a:cubicBezTo>
                    <a:pt x="16735" y="9677"/>
                    <a:pt x="16636" y="8689"/>
                    <a:pt x="16440" y="7791"/>
                  </a:cubicBezTo>
                  <a:cubicBezTo>
                    <a:pt x="16243" y="6893"/>
                    <a:pt x="15924" y="6130"/>
                    <a:pt x="15481" y="5479"/>
                  </a:cubicBezTo>
                  <a:cubicBezTo>
                    <a:pt x="15039" y="4850"/>
                    <a:pt x="14425" y="4356"/>
                    <a:pt x="13663" y="3997"/>
                  </a:cubicBezTo>
                  <a:cubicBezTo>
                    <a:pt x="12901" y="3638"/>
                    <a:pt x="11967" y="3480"/>
                    <a:pt x="10837" y="3480"/>
                  </a:cubicBezTo>
                  <a:cubicBezTo>
                    <a:pt x="9706" y="3480"/>
                    <a:pt x="8748" y="3682"/>
                    <a:pt x="7986" y="4064"/>
                  </a:cubicBezTo>
                  <a:cubicBezTo>
                    <a:pt x="7225" y="4446"/>
                    <a:pt x="6610" y="4985"/>
                    <a:pt x="6143" y="5636"/>
                  </a:cubicBezTo>
                  <a:cubicBezTo>
                    <a:pt x="5676" y="6287"/>
                    <a:pt x="5332" y="7050"/>
                    <a:pt x="5136" y="7926"/>
                  </a:cubicBezTo>
                  <a:cubicBezTo>
                    <a:pt x="4939" y="8802"/>
                    <a:pt x="4841" y="9722"/>
                    <a:pt x="4841" y="10710"/>
                  </a:cubicBezTo>
                  <a:cubicBezTo>
                    <a:pt x="4841" y="11855"/>
                    <a:pt x="4939" y="12866"/>
                    <a:pt x="5136" y="13786"/>
                  </a:cubicBezTo>
                  <a:cubicBezTo>
                    <a:pt x="5333" y="14707"/>
                    <a:pt x="5652" y="15470"/>
                    <a:pt x="6094" y="16121"/>
                  </a:cubicBezTo>
                  <a:cubicBezTo>
                    <a:pt x="6537" y="16773"/>
                    <a:pt x="7151" y="17267"/>
                    <a:pt x="7888" y="17603"/>
                  </a:cubicBezTo>
                  <a:cubicBezTo>
                    <a:pt x="8650" y="17940"/>
                    <a:pt x="9584" y="18120"/>
                    <a:pt x="10739" y="18120"/>
                  </a:cubicBezTo>
                  <a:cubicBezTo>
                    <a:pt x="11893" y="18120"/>
                    <a:pt x="12827" y="17918"/>
                    <a:pt x="13589" y="17536"/>
                  </a:cubicBezTo>
                  <a:cubicBezTo>
                    <a:pt x="14351" y="17154"/>
                    <a:pt x="14965" y="16615"/>
                    <a:pt x="15432" y="15964"/>
                  </a:cubicBezTo>
                  <a:cubicBezTo>
                    <a:pt x="15899" y="15313"/>
                    <a:pt x="16243" y="14527"/>
                    <a:pt x="16439" y="13629"/>
                  </a:cubicBezTo>
                  <a:cubicBezTo>
                    <a:pt x="16636" y="12709"/>
                    <a:pt x="16735" y="11766"/>
                    <a:pt x="16735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5" name="Shape">
              <a:extLst>
                <a:ext uri="{FF2B5EF4-FFF2-40B4-BE49-F238E27FC236}">
                  <a16:creationId xmlns:a16="http://schemas.microsoft.com/office/drawing/2014/main" id="{9A6A235B-14BD-4627-A9CF-0DF62D5C268D}"/>
                </a:ext>
              </a:extLst>
            </p:cNvPr>
            <p:cNvSpPr/>
            <p:nvPr/>
          </p:nvSpPr>
          <p:spPr>
            <a:xfrm>
              <a:off x="12077700" y="7277100"/>
              <a:ext cx="64898" cy="118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96"/>
                  </a:moveTo>
                  <a:cubicBezTo>
                    <a:pt x="21600" y="20120"/>
                    <a:pt x="21558" y="20398"/>
                    <a:pt x="21515" y="20629"/>
                  </a:cubicBezTo>
                  <a:cubicBezTo>
                    <a:pt x="21473" y="20860"/>
                    <a:pt x="21388" y="21045"/>
                    <a:pt x="21304" y="21184"/>
                  </a:cubicBezTo>
                  <a:cubicBezTo>
                    <a:pt x="21219" y="21322"/>
                    <a:pt x="21093" y="21438"/>
                    <a:pt x="20924" y="21508"/>
                  </a:cubicBezTo>
                  <a:cubicBezTo>
                    <a:pt x="20755" y="21577"/>
                    <a:pt x="20585" y="21600"/>
                    <a:pt x="20374" y="21600"/>
                  </a:cubicBezTo>
                  <a:lnTo>
                    <a:pt x="2367" y="21600"/>
                  </a:lnTo>
                  <a:cubicBezTo>
                    <a:pt x="1691" y="21600"/>
                    <a:pt x="1141" y="21484"/>
                    <a:pt x="676" y="21276"/>
                  </a:cubicBezTo>
                  <a:cubicBezTo>
                    <a:pt x="211" y="21068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78"/>
                    <a:pt x="42" y="486"/>
                    <a:pt x="211" y="393"/>
                  </a:cubicBezTo>
                  <a:cubicBezTo>
                    <a:pt x="380" y="301"/>
                    <a:pt x="550" y="231"/>
                    <a:pt x="845" y="185"/>
                  </a:cubicBezTo>
                  <a:cubicBezTo>
                    <a:pt x="1141" y="139"/>
                    <a:pt x="1564" y="93"/>
                    <a:pt x="2071" y="46"/>
                  </a:cubicBezTo>
                  <a:cubicBezTo>
                    <a:pt x="2578" y="23"/>
                    <a:pt x="3213" y="0"/>
                    <a:pt x="4016" y="0"/>
                  </a:cubicBezTo>
                  <a:cubicBezTo>
                    <a:pt x="4819" y="0"/>
                    <a:pt x="5453" y="23"/>
                    <a:pt x="5960" y="46"/>
                  </a:cubicBezTo>
                  <a:cubicBezTo>
                    <a:pt x="6467" y="69"/>
                    <a:pt x="6890" y="116"/>
                    <a:pt x="7186" y="185"/>
                  </a:cubicBezTo>
                  <a:cubicBezTo>
                    <a:pt x="7482" y="231"/>
                    <a:pt x="7693" y="324"/>
                    <a:pt x="7862" y="393"/>
                  </a:cubicBezTo>
                  <a:cubicBezTo>
                    <a:pt x="7989" y="486"/>
                    <a:pt x="8073" y="578"/>
                    <a:pt x="8073" y="694"/>
                  </a:cubicBezTo>
                  <a:lnTo>
                    <a:pt x="8073" y="17969"/>
                  </a:lnTo>
                  <a:lnTo>
                    <a:pt x="20416" y="17969"/>
                  </a:lnTo>
                  <a:cubicBezTo>
                    <a:pt x="20627" y="17969"/>
                    <a:pt x="20797" y="17992"/>
                    <a:pt x="20966" y="18061"/>
                  </a:cubicBezTo>
                  <a:cubicBezTo>
                    <a:pt x="21135" y="18131"/>
                    <a:pt x="21262" y="18223"/>
                    <a:pt x="21346" y="18362"/>
                  </a:cubicBezTo>
                  <a:cubicBezTo>
                    <a:pt x="21431" y="18501"/>
                    <a:pt x="21515" y="18686"/>
                    <a:pt x="21557" y="18917"/>
                  </a:cubicBezTo>
                  <a:cubicBezTo>
                    <a:pt x="21558" y="19195"/>
                    <a:pt x="21600" y="19472"/>
                    <a:pt x="21600" y="1979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6" name="Shape">
              <a:extLst>
                <a:ext uri="{FF2B5EF4-FFF2-40B4-BE49-F238E27FC236}">
                  <a16:creationId xmlns:a16="http://schemas.microsoft.com/office/drawing/2014/main" id="{D6FEE554-4A0B-4142-BFA3-06327716F72C}"/>
                </a:ext>
              </a:extLst>
            </p:cNvPr>
            <p:cNvSpPr/>
            <p:nvPr/>
          </p:nvSpPr>
          <p:spPr>
            <a:xfrm>
              <a:off x="12153899" y="7277099"/>
              <a:ext cx="96394" cy="120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3369"/>
                  </a:moveTo>
                  <a:cubicBezTo>
                    <a:pt x="21600" y="14665"/>
                    <a:pt x="21372" y="15825"/>
                    <a:pt x="20889" y="16848"/>
                  </a:cubicBezTo>
                  <a:cubicBezTo>
                    <a:pt x="20405" y="17871"/>
                    <a:pt x="19722" y="18735"/>
                    <a:pt x="18783" y="19440"/>
                  </a:cubicBezTo>
                  <a:cubicBezTo>
                    <a:pt x="17843" y="20145"/>
                    <a:pt x="16705" y="20690"/>
                    <a:pt x="15339" y="21054"/>
                  </a:cubicBezTo>
                  <a:cubicBezTo>
                    <a:pt x="13973" y="21418"/>
                    <a:pt x="12408" y="21600"/>
                    <a:pt x="10643" y="21600"/>
                  </a:cubicBezTo>
                  <a:cubicBezTo>
                    <a:pt x="8993" y="21600"/>
                    <a:pt x="7485" y="21441"/>
                    <a:pt x="6175" y="21100"/>
                  </a:cubicBezTo>
                  <a:cubicBezTo>
                    <a:pt x="4866" y="20759"/>
                    <a:pt x="3728" y="20259"/>
                    <a:pt x="2817" y="19599"/>
                  </a:cubicBezTo>
                  <a:cubicBezTo>
                    <a:pt x="1907" y="18917"/>
                    <a:pt x="1195" y="18076"/>
                    <a:pt x="711" y="17076"/>
                  </a:cubicBezTo>
                  <a:cubicBezTo>
                    <a:pt x="228" y="16075"/>
                    <a:pt x="0" y="14893"/>
                    <a:pt x="0" y="13551"/>
                  </a:cubicBezTo>
                  <a:lnTo>
                    <a:pt x="0" y="705"/>
                  </a:lnTo>
                  <a:cubicBezTo>
                    <a:pt x="0" y="591"/>
                    <a:pt x="28" y="500"/>
                    <a:pt x="114" y="410"/>
                  </a:cubicBezTo>
                  <a:cubicBezTo>
                    <a:pt x="199" y="319"/>
                    <a:pt x="341" y="250"/>
                    <a:pt x="541" y="205"/>
                  </a:cubicBezTo>
                  <a:cubicBezTo>
                    <a:pt x="740" y="159"/>
                    <a:pt x="1024" y="114"/>
                    <a:pt x="1366" y="68"/>
                  </a:cubicBezTo>
                  <a:cubicBezTo>
                    <a:pt x="1707" y="46"/>
                    <a:pt x="2134" y="23"/>
                    <a:pt x="2675" y="23"/>
                  </a:cubicBezTo>
                  <a:cubicBezTo>
                    <a:pt x="3187" y="23"/>
                    <a:pt x="3614" y="46"/>
                    <a:pt x="3956" y="68"/>
                  </a:cubicBezTo>
                  <a:cubicBezTo>
                    <a:pt x="4297" y="91"/>
                    <a:pt x="4553" y="137"/>
                    <a:pt x="4781" y="205"/>
                  </a:cubicBezTo>
                  <a:cubicBezTo>
                    <a:pt x="4980" y="250"/>
                    <a:pt x="5122" y="341"/>
                    <a:pt x="5208" y="410"/>
                  </a:cubicBezTo>
                  <a:cubicBezTo>
                    <a:pt x="5293" y="478"/>
                    <a:pt x="5350" y="591"/>
                    <a:pt x="5350" y="705"/>
                  </a:cubicBezTo>
                  <a:lnTo>
                    <a:pt x="5350" y="13165"/>
                  </a:lnTo>
                  <a:cubicBezTo>
                    <a:pt x="5350" y="14006"/>
                    <a:pt x="5464" y="14734"/>
                    <a:pt x="5749" y="15348"/>
                  </a:cubicBezTo>
                  <a:cubicBezTo>
                    <a:pt x="6033" y="15961"/>
                    <a:pt x="6375" y="16462"/>
                    <a:pt x="6859" y="16871"/>
                  </a:cubicBezTo>
                  <a:cubicBezTo>
                    <a:pt x="7342" y="17280"/>
                    <a:pt x="7912" y="17576"/>
                    <a:pt x="8594" y="17780"/>
                  </a:cubicBezTo>
                  <a:cubicBezTo>
                    <a:pt x="9277" y="17985"/>
                    <a:pt x="10017" y="18076"/>
                    <a:pt x="10843" y="18076"/>
                  </a:cubicBezTo>
                  <a:cubicBezTo>
                    <a:pt x="11696" y="18076"/>
                    <a:pt x="12436" y="17985"/>
                    <a:pt x="13119" y="17758"/>
                  </a:cubicBezTo>
                  <a:cubicBezTo>
                    <a:pt x="13774" y="17553"/>
                    <a:pt x="14343" y="17257"/>
                    <a:pt x="14827" y="16848"/>
                  </a:cubicBezTo>
                  <a:cubicBezTo>
                    <a:pt x="15282" y="16462"/>
                    <a:pt x="15652" y="15961"/>
                    <a:pt x="15908" y="15370"/>
                  </a:cubicBezTo>
                  <a:cubicBezTo>
                    <a:pt x="16164" y="14779"/>
                    <a:pt x="16278" y="14120"/>
                    <a:pt x="16278" y="13392"/>
                  </a:cubicBezTo>
                  <a:lnTo>
                    <a:pt x="16278" y="682"/>
                  </a:lnTo>
                  <a:cubicBezTo>
                    <a:pt x="16278" y="569"/>
                    <a:pt x="16307" y="478"/>
                    <a:pt x="16392" y="387"/>
                  </a:cubicBezTo>
                  <a:cubicBezTo>
                    <a:pt x="16477" y="296"/>
                    <a:pt x="16620" y="227"/>
                    <a:pt x="16819" y="182"/>
                  </a:cubicBezTo>
                  <a:cubicBezTo>
                    <a:pt x="17018" y="136"/>
                    <a:pt x="17303" y="91"/>
                    <a:pt x="17644" y="46"/>
                  </a:cubicBezTo>
                  <a:cubicBezTo>
                    <a:pt x="17986" y="23"/>
                    <a:pt x="18413" y="0"/>
                    <a:pt x="18953" y="0"/>
                  </a:cubicBezTo>
                  <a:cubicBezTo>
                    <a:pt x="19494" y="0"/>
                    <a:pt x="19892" y="23"/>
                    <a:pt x="20234" y="46"/>
                  </a:cubicBezTo>
                  <a:cubicBezTo>
                    <a:pt x="20575" y="68"/>
                    <a:pt x="20832" y="114"/>
                    <a:pt x="21031" y="182"/>
                  </a:cubicBezTo>
                  <a:cubicBezTo>
                    <a:pt x="21230" y="227"/>
                    <a:pt x="21372" y="318"/>
                    <a:pt x="21458" y="387"/>
                  </a:cubicBezTo>
                  <a:cubicBezTo>
                    <a:pt x="21543" y="478"/>
                    <a:pt x="21572" y="569"/>
                    <a:pt x="21572" y="682"/>
                  </a:cubicBezTo>
                  <a:lnTo>
                    <a:pt x="21572" y="1336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7" name="Shape">
              <a:extLst>
                <a:ext uri="{FF2B5EF4-FFF2-40B4-BE49-F238E27FC236}">
                  <a16:creationId xmlns:a16="http://schemas.microsoft.com/office/drawing/2014/main" id="{B4F27498-83B5-45F8-8900-07FBE9567786}"/>
                </a:ext>
              </a:extLst>
            </p:cNvPr>
            <p:cNvSpPr/>
            <p:nvPr/>
          </p:nvSpPr>
          <p:spPr>
            <a:xfrm>
              <a:off x="12268199" y="7277100"/>
              <a:ext cx="90427" cy="118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804"/>
                  </a:moveTo>
                  <a:cubicBezTo>
                    <a:pt x="21600" y="2128"/>
                    <a:pt x="21570" y="2405"/>
                    <a:pt x="21539" y="2636"/>
                  </a:cubicBezTo>
                  <a:cubicBezTo>
                    <a:pt x="21509" y="2868"/>
                    <a:pt x="21448" y="3053"/>
                    <a:pt x="21388" y="3191"/>
                  </a:cubicBezTo>
                  <a:cubicBezTo>
                    <a:pt x="21327" y="3330"/>
                    <a:pt x="21236" y="3423"/>
                    <a:pt x="21115" y="3492"/>
                  </a:cubicBezTo>
                  <a:cubicBezTo>
                    <a:pt x="20993" y="3561"/>
                    <a:pt x="20872" y="3584"/>
                    <a:pt x="20750" y="3584"/>
                  </a:cubicBezTo>
                  <a:lnTo>
                    <a:pt x="13682" y="3584"/>
                  </a:lnTo>
                  <a:lnTo>
                    <a:pt x="13682" y="20906"/>
                  </a:lnTo>
                  <a:cubicBezTo>
                    <a:pt x="13682" y="21022"/>
                    <a:pt x="13621" y="21114"/>
                    <a:pt x="13530" y="21207"/>
                  </a:cubicBezTo>
                  <a:cubicBezTo>
                    <a:pt x="13439" y="21299"/>
                    <a:pt x="13288" y="21369"/>
                    <a:pt x="13075" y="21415"/>
                  </a:cubicBezTo>
                  <a:cubicBezTo>
                    <a:pt x="12863" y="21461"/>
                    <a:pt x="12560" y="21507"/>
                    <a:pt x="12196" y="21554"/>
                  </a:cubicBezTo>
                  <a:cubicBezTo>
                    <a:pt x="11832" y="21600"/>
                    <a:pt x="11376" y="21600"/>
                    <a:pt x="10800" y="21600"/>
                  </a:cubicBezTo>
                  <a:cubicBezTo>
                    <a:pt x="10224" y="21600"/>
                    <a:pt x="9799" y="21577"/>
                    <a:pt x="9404" y="21554"/>
                  </a:cubicBezTo>
                  <a:cubicBezTo>
                    <a:pt x="9010" y="21531"/>
                    <a:pt x="8737" y="21484"/>
                    <a:pt x="8525" y="21415"/>
                  </a:cubicBezTo>
                  <a:cubicBezTo>
                    <a:pt x="8312" y="21369"/>
                    <a:pt x="8161" y="21299"/>
                    <a:pt x="8070" y="21207"/>
                  </a:cubicBezTo>
                  <a:cubicBezTo>
                    <a:pt x="7979" y="21114"/>
                    <a:pt x="7918" y="21022"/>
                    <a:pt x="7918" y="20906"/>
                  </a:cubicBezTo>
                  <a:lnTo>
                    <a:pt x="7918" y="3584"/>
                  </a:lnTo>
                  <a:lnTo>
                    <a:pt x="850" y="3584"/>
                  </a:lnTo>
                  <a:cubicBezTo>
                    <a:pt x="698" y="3584"/>
                    <a:pt x="576" y="3561"/>
                    <a:pt x="485" y="3492"/>
                  </a:cubicBezTo>
                  <a:cubicBezTo>
                    <a:pt x="394" y="3423"/>
                    <a:pt x="303" y="3330"/>
                    <a:pt x="212" y="3191"/>
                  </a:cubicBezTo>
                  <a:cubicBezTo>
                    <a:pt x="152" y="3053"/>
                    <a:pt x="91" y="2868"/>
                    <a:pt x="61" y="2636"/>
                  </a:cubicBezTo>
                  <a:cubicBezTo>
                    <a:pt x="30" y="2405"/>
                    <a:pt x="0" y="2128"/>
                    <a:pt x="0" y="1804"/>
                  </a:cubicBezTo>
                  <a:cubicBezTo>
                    <a:pt x="0" y="1480"/>
                    <a:pt x="30" y="1179"/>
                    <a:pt x="61" y="948"/>
                  </a:cubicBezTo>
                  <a:cubicBezTo>
                    <a:pt x="91" y="717"/>
                    <a:pt x="152" y="532"/>
                    <a:pt x="212" y="393"/>
                  </a:cubicBezTo>
                  <a:cubicBezTo>
                    <a:pt x="273" y="254"/>
                    <a:pt x="364" y="162"/>
                    <a:pt x="485" y="92"/>
                  </a:cubicBezTo>
                  <a:cubicBezTo>
                    <a:pt x="607" y="23"/>
                    <a:pt x="698" y="0"/>
                    <a:pt x="850" y="0"/>
                  </a:cubicBezTo>
                  <a:lnTo>
                    <a:pt x="20720" y="0"/>
                  </a:lnTo>
                  <a:cubicBezTo>
                    <a:pt x="20841" y="0"/>
                    <a:pt x="20963" y="23"/>
                    <a:pt x="21084" y="92"/>
                  </a:cubicBezTo>
                  <a:cubicBezTo>
                    <a:pt x="21205" y="162"/>
                    <a:pt x="21296" y="254"/>
                    <a:pt x="21357" y="393"/>
                  </a:cubicBezTo>
                  <a:cubicBezTo>
                    <a:pt x="21418" y="532"/>
                    <a:pt x="21478" y="717"/>
                    <a:pt x="21509" y="948"/>
                  </a:cubicBezTo>
                  <a:cubicBezTo>
                    <a:pt x="21600" y="1202"/>
                    <a:pt x="21600" y="1480"/>
                    <a:pt x="21600" y="180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8" name="Shape">
              <a:extLst>
                <a:ext uri="{FF2B5EF4-FFF2-40B4-BE49-F238E27FC236}">
                  <a16:creationId xmlns:a16="http://schemas.microsoft.com/office/drawing/2014/main" id="{73E28405-6DD9-4C8B-82BD-ED07DBB9D5A9}"/>
                </a:ext>
              </a:extLst>
            </p:cNvPr>
            <p:cNvSpPr/>
            <p:nvPr/>
          </p:nvSpPr>
          <p:spPr>
            <a:xfrm>
              <a:off x="12369800" y="7277100"/>
              <a:ext cx="24257" cy="119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8"/>
                  </a:moveTo>
                  <a:cubicBezTo>
                    <a:pt x="21600" y="21024"/>
                    <a:pt x="21374" y="21116"/>
                    <a:pt x="21035" y="21208"/>
                  </a:cubicBezTo>
                  <a:cubicBezTo>
                    <a:pt x="20695" y="21300"/>
                    <a:pt x="20130" y="21369"/>
                    <a:pt x="19226" y="21416"/>
                  </a:cubicBezTo>
                  <a:cubicBezTo>
                    <a:pt x="18434" y="21462"/>
                    <a:pt x="17303" y="21508"/>
                    <a:pt x="15946" y="21554"/>
                  </a:cubicBezTo>
                  <a:cubicBezTo>
                    <a:pt x="14589" y="21577"/>
                    <a:pt x="12892" y="21600"/>
                    <a:pt x="10744" y="21600"/>
                  </a:cubicBezTo>
                  <a:cubicBezTo>
                    <a:pt x="8708" y="21600"/>
                    <a:pt x="7012" y="21577"/>
                    <a:pt x="5541" y="21554"/>
                  </a:cubicBezTo>
                  <a:cubicBezTo>
                    <a:pt x="4071" y="21531"/>
                    <a:pt x="3054" y="21485"/>
                    <a:pt x="2262" y="21416"/>
                  </a:cubicBezTo>
                  <a:cubicBezTo>
                    <a:pt x="1470" y="21369"/>
                    <a:pt x="905" y="21300"/>
                    <a:pt x="565" y="21208"/>
                  </a:cubicBezTo>
                  <a:cubicBezTo>
                    <a:pt x="226" y="21116"/>
                    <a:pt x="0" y="21024"/>
                    <a:pt x="0" y="20908"/>
                  </a:cubicBezTo>
                  <a:lnTo>
                    <a:pt x="0" y="692"/>
                  </a:lnTo>
                  <a:cubicBezTo>
                    <a:pt x="0" y="576"/>
                    <a:pt x="113" y="484"/>
                    <a:pt x="565" y="392"/>
                  </a:cubicBezTo>
                  <a:cubicBezTo>
                    <a:pt x="1017" y="300"/>
                    <a:pt x="1470" y="231"/>
                    <a:pt x="2374" y="184"/>
                  </a:cubicBezTo>
                  <a:cubicBezTo>
                    <a:pt x="3166" y="138"/>
                    <a:pt x="4297" y="92"/>
                    <a:pt x="5654" y="46"/>
                  </a:cubicBezTo>
                  <a:cubicBezTo>
                    <a:pt x="7011" y="23"/>
                    <a:pt x="8708" y="0"/>
                    <a:pt x="10743" y="0"/>
                  </a:cubicBezTo>
                  <a:cubicBezTo>
                    <a:pt x="12892" y="0"/>
                    <a:pt x="14588" y="23"/>
                    <a:pt x="15945" y="46"/>
                  </a:cubicBezTo>
                  <a:cubicBezTo>
                    <a:pt x="17303" y="69"/>
                    <a:pt x="18433" y="115"/>
                    <a:pt x="19225" y="184"/>
                  </a:cubicBezTo>
                  <a:cubicBezTo>
                    <a:pt x="20017" y="231"/>
                    <a:pt x="20582" y="323"/>
                    <a:pt x="21034" y="392"/>
                  </a:cubicBezTo>
                  <a:cubicBezTo>
                    <a:pt x="21374" y="484"/>
                    <a:pt x="21599" y="576"/>
                    <a:pt x="21599" y="692"/>
                  </a:cubicBezTo>
                  <a:lnTo>
                    <a:pt x="21599" y="2090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9" name="Shape">
              <a:extLst>
                <a:ext uri="{FF2B5EF4-FFF2-40B4-BE49-F238E27FC236}">
                  <a16:creationId xmlns:a16="http://schemas.microsoft.com/office/drawing/2014/main" id="{1FE9476B-9881-4D2A-BCFC-A9452C519A16}"/>
                </a:ext>
              </a:extLst>
            </p:cNvPr>
            <p:cNvSpPr/>
            <p:nvPr/>
          </p:nvSpPr>
          <p:spPr>
            <a:xfrm>
              <a:off x="12407900" y="7277099"/>
              <a:ext cx="111633" cy="12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3"/>
                  </a:moveTo>
                  <a:cubicBezTo>
                    <a:pt x="21600" y="12282"/>
                    <a:pt x="21354" y="13831"/>
                    <a:pt x="20887" y="15201"/>
                  </a:cubicBezTo>
                  <a:cubicBezTo>
                    <a:pt x="20421" y="16571"/>
                    <a:pt x="19708" y="17716"/>
                    <a:pt x="18799" y="18681"/>
                  </a:cubicBezTo>
                  <a:cubicBezTo>
                    <a:pt x="17865" y="19624"/>
                    <a:pt x="16710" y="20365"/>
                    <a:pt x="15358" y="20859"/>
                  </a:cubicBezTo>
                  <a:cubicBezTo>
                    <a:pt x="14007" y="21353"/>
                    <a:pt x="12410" y="21600"/>
                    <a:pt x="10616" y="21600"/>
                  </a:cubicBezTo>
                  <a:cubicBezTo>
                    <a:pt x="8847" y="21600"/>
                    <a:pt x="7298" y="21398"/>
                    <a:pt x="5971" y="20971"/>
                  </a:cubicBezTo>
                  <a:cubicBezTo>
                    <a:pt x="4644" y="20545"/>
                    <a:pt x="3539" y="19894"/>
                    <a:pt x="2654" y="19018"/>
                  </a:cubicBezTo>
                  <a:cubicBezTo>
                    <a:pt x="1769" y="18142"/>
                    <a:pt x="1106" y="17042"/>
                    <a:pt x="664" y="15695"/>
                  </a:cubicBezTo>
                  <a:cubicBezTo>
                    <a:pt x="221" y="14348"/>
                    <a:pt x="0" y="12753"/>
                    <a:pt x="0" y="10935"/>
                  </a:cubicBezTo>
                  <a:cubicBezTo>
                    <a:pt x="0" y="9251"/>
                    <a:pt x="246" y="7724"/>
                    <a:pt x="713" y="6377"/>
                  </a:cubicBezTo>
                  <a:cubicBezTo>
                    <a:pt x="1179" y="5029"/>
                    <a:pt x="1892" y="3884"/>
                    <a:pt x="2801" y="2941"/>
                  </a:cubicBezTo>
                  <a:cubicBezTo>
                    <a:pt x="3735" y="1998"/>
                    <a:pt x="4890" y="1280"/>
                    <a:pt x="6242" y="763"/>
                  </a:cubicBezTo>
                  <a:cubicBezTo>
                    <a:pt x="7618" y="247"/>
                    <a:pt x="9215" y="0"/>
                    <a:pt x="11009" y="0"/>
                  </a:cubicBezTo>
                  <a:cubicBezTo>
                    <a:pt x="12729" y="0"/>
                    <a:pt x="14253" y="202"/>
                    <a:pt x="15579" y="629"/>
                  </a:cubicBezTo>
                  <a:cubicBezTo>
                    <a:pt x="16906" y="1055"/>
                    <a:pt x="18012" y="1684"/>
                    <a:pt x="18897" y="2560"/>
                  </a:cubicBezTo>
                  <a:cubicBezTo>
                    <a:pt x="19781" y="3435"/>
                    <a:pt x="20445" y="4536"/>
                    <a:pt x="20912" y="5860"/>
                  </a:cubicBezTo>
                  <a:cubicBezTo>
                    <a:pt x="21354" y="7185"/>
                    <a:pt x="21600" y="8734"/>
                    <a:pt x="21600" y="10553"/>
                  </a:cubicBezTo>
                  <a:close/>
                  <a:moveTo>
                    <a:pt x="16735" y="10778"/>
                  </a:moveTo>
                  <a:cubicBezTo>
                    <a:pt x="16735" y="9677"/>
                    <a:pt x="16636" y="8689"/>
                    <a:pt x="16440" y="7791"/>
                  </a:cubicBezTo>
                  <a:cubicBezTo>
                    <a:pt x="16243" y="6893"/>
                    <a:pt x="15924" y="6130"/>
                    <a:pt x="15481" y="5479"/>
                  </a:cubicBezTo>
                  <a:cubicBezTo>
                    <a:pt x="15039" y="4850"/>
                    <a:pt x="14425" y="4356"/>
                    <a:pt x="13663" y="3997"/>
                  </a:cubicBezTo>
                  <a:cubicBezTo>
                    <a:pt x="12901" y="3638"/>
                    <a:pt x="11967" y="3480"/>
                    <a:pt x="10837" y="3480"/>
                  </a:cubicBezTo>
                  <a:cubicBezTo>
                    <a:pt x="9706" y="3480"/>
                    <a:pt x="8748" y="3682"/>
                    <a:pt x="7986" y="4064"/>
                  </a:cubicBezTo>
                  <a:cubicBezTo>
                    <a:pt x="7225" y="4446"/>
                    <a:pt x="6610" y="4985"/>
                    <a:pt x="6143" y="5636"/>
                  </a:cubicBezTo>
                  <a:cubicBezTo>
                    <a:pt x="5676" y="6287"/>
                    <a:pt x="5332" y="7050"/>
                    <a:pt x="5136" y="7926"/>
                  </a:cubicBezTo>
                  <a:cubicBezTo>
                    <a:pt x="4939" y="8802"/>
                    <a:pt x="4841" y="9722"/>
                    <a:pt x="4841" y="10710"/>
                  </a:cubicBezTo>
                  <a:cubicBezTo>
                    <a:pt x="4841" y="11855"/>
                    <a:pt x="4939" y="12866"/>
                    <a:pt x="5136" y="13786"/>
                  </a:cubicBezTo>
                  <a:cubicBezTo>
                    <a:pt x="5333" y="14707"/>
                    <a:pt x="5652" y="15470"/>
                    <a:pt x="6094" y="16121"/>
                  </a:cubicBezTo>
                  <a:cubicBezTo>
                    <a:pt x="6537" y="16773"/>
                    <a:pt x="7151" y="17267"/>
                    <a:pt x="7888" y="17603"/>
                  </a:cubicBezTo>
                  <a:cubicBezTo>
                    <a:pt x="8650" y="17940"/>
                    <a:pt x="9584" y="18120"/>
                    <a:pt x="10739" y="18120"/>
                  </a:cubicBezTo>
                  <a:cubicBezTo>
                    <a:pt x="11893" y="18120"/>
                    <a:pt x="12827" y="17918"/>
                    <a:pt x="13589" y="17536"/>
                  </a:cubicBezTo>
                  <a:cubicBezTo>
                    <a:pt x="14351" y="17154"/>
                    <a:pt x="14965" y="16615"/>
                    <a:pt x="15432" y="15964"/>
                  </a:cubicBezTo>
                  <a:cubicBezTo>
                    <a:pt x="15899" y="15313"/>
                    <a:pt x="16243" y="14527"/>
                    <a:pt x="16439" y="13629"/>
                  </a:cubicBezTo>
                  <a:cubicBezTo>
                    <a:pt x="16636" y="12709"/>
                    <a:pt x="16735" y="11766"/>
                    <a:pt x="16735" y="107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0" name="Shape">
              <a:extLst>
                <a:ext uri="{FF2B5EF4-FFF2-40B4-BE49-F238E27FC236}">
                  <a16:creationId xmlns:a16="http://schemas.microsoft.com/office/drawing/2014/main" id="{9536425F-32A9-446C-8848-A1E398269475}"/>
                </a:ext>
              </a:extLst>
            </p:cNvPr>
            <p:cNvSpPr/>
            <p:nvPr/>
          </p:nvSpPr>
          <p:spPr>
            <a:xfrm>
              <a:off x="12547599" y="7277100"/>
              <a:ext cx="97411" cy="118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72" y="19962"/>
                  </a:moveTo>
                  <a:cubicBezTo>
                    <a:pt x="21572" y="20216"/>
                    <a:pt x="21515" y="20446"/>
                    <a:pt x="21403" y="20631"/>
                  </a:cubicBezTo>
                  <a:cubicBezTo>
                    <a:pt x="21290" y="20839"/>
                    <a:pt x="21149" y="21000"/>
                    <a:pt x="20980" y="21139"/>
                  </a:cubicBezTo>
                  <a:cubicBezTo>
                    <a:pt x="20783" y="21277"/>
                    <a:pt x="20586" y="21369"/>
                    <a:pt x="20333" y="21415"/>
                  </a:cubicBezTo>
                  <a:cubicBezTo>
                    <a:pt x="20079" y="21485"/>
                    <a:pt x="19826" y="21508"/>
                    <a:pt x="19572" y="21508"/>
                  </a:cubicBezTo>
                  <a:lnTo>
                    <a:pt x="17319" y="21508"/>
                  </a:lnTo>
                  <a:cubicBezTo>
                    <a:pt x="16841" y="21508"/>
                    <a:pt x="16446" y="21462"/>
                    <a:pt x="16108" y="21392"/>
                  </a:cubicBezTo>
                  <a:cubicBezTo>
                    <a:pt x="15770" y="21323"/>
                    <a:pt x="15432" y="21185"/>
                    <a:pt x="15151" y="20977"/>
                  </a:cubicBezTo>
                  <a:cubicBezTo>
                    <a:pt x="14869" y="20769"/>
                    <a:pt x="14587" y="20492"/>
                    <a:pt x="14306" y="20146"/>
                  </a:cubicBezTo>
                  <a:cubicBezTo>
                    <a:pt x="14024" y="19800"/>
                    <a:pt x="13743" y="19339"/>
                    <a:pt x="13405" y="18808"/>
                  </a:cubicBezTo>
                  <a:lnTo>
                    <a:pt x="6899" y="8792"/>
                  </a:lnTo>
                  <a:cubicBezTo>
                    <a:pt x="6533" y="8192"/>
                    <a:pt x="6139" y="7546"/>
                    <a:pt x="5745" y="6854"/>
                  </a:cubicBezTo>
                  <a:cubicBezTo>
                    <a:pt x="5351" y="6161"/>
                    <a:pt x="5013" y="5492"/>
                    <a:pt x="4703" y="4846"/>
                  </a:cubicBezTo>
                  <a:lnTo>
                    <a:pt x="4675" y="4846"/>
                  </a:lnTo>
                  <a:cubicBezTo>
                    <a:pt x="4731" y="5631"/>
                    <a:pt x="4759" y="6438"/>
                    <a:pt x="4787" y="7223"/>
                  </a:cubicBezTo>
                  <a:cubicBezTo>
                    <a:pt x="4816" y="8008"/>
                    <a:pt x="4816" y="8838"/>
                    <a:pt x="4816" y="9669"/>
                  </a:cubicBezTo>
                  <a:lnTo>
                    <a:pt x="4816" y="20885"/>
                  </a:lnTo>
                  <a:cubicBezTo>
                    <a:pt x="4816" y="21000"/>
                    <a:pt x="4787" y="21092"/>
                    <a:pt x="4703" y="21185"/>
                  </a:cubicBezTo>
                  <a:cubicBezTo>
                    <a:pt x="4618" y="21277"/>
                    <a:pt x="4506" y="21346"/>
                    <a:pt x="4309" y="21415"/>
                  </a:cubicBezTo>
                  <a:cubicBezTo>
                    <a:pt x="4111" y="21485"/>
                    <a:pt x="3886" y="21531"/>
                    <a:pt x="3576" y="21554"/>
                  </a:cubicBezTo>
                  <a:cubicBezTo>
                    <a:pt x="3267" y="21577"/>
                    <a:pt x="2872" y="21600"/>
                    <a:pt x="2394" y="21600"/>
                  </a:cubicBezTo>
                  <a:cubicBezTo>
                    <a:pt x="1915" y="21600"/>
                    <a:pt x="1521" y="21577"/>
                    <a:pt x="1211" y="21554"/>
                  </a:cubicBezTo>
                  <a:cubicBezTo>
                    <a:pt x="901" y="21531"/>
                    <a:pt x="648" y="21485"/>
                    <a:pt x="479" y="21415"/>
                  </a:cubicBezTo>
                  <a:cubicBezTo>
                    <a:pt x="310" y="21346"/>
                    <a:pt x="169" y="21277"/>
                    <a:pt x="113" y="21185"/>
                  </a:cubicBezTo>
                  <a:cubicBezTo>
                    <a:pt x="56" y="21092"/>
                    <a:pt x="0" y="21000"/>
                    <a:pt x="0" y="20885"/>
                  </a:cubicBezTo>
                  <a:lnTo>
                    <a:pt x="0" y="1615"/>
                  </a:lnTo>
                  <a:cubicBezTo>
                    <a:pt x="0" y="1108"/>
                    <a:pt x="197" y="715"/>
                    <a:pt x="563" y="438"/>
                  </a:cubicBezTo>
                  <a:cubicBezTo>
                    <a:pt x="929" y="185"/>
                    <a:pt x="1380" y="46"/>
                    <a:pt x="1915" y="46"/>
                  </a:cubicBezTo>
                  <a:lnTo>
                    <a:pt x="4759" y="46"/>
                  </a:lnTo>
                  <a:cubicBezTo>
                    <a:pt x="5266" y="46"/>
                    <a:pt x="5689" y="92"/>
                    <a:pt x="6055" y="161"/>
                  </a:cubicBezTo>
                  <a:cubicBezTo>
                    <a:pt x="6393" y="231"/>
                    <a:pt x="6731" y="346"/>
                    <a:pt x="6984" y="508"/>
                  </a:cubicBezTo>
                  <a:cubicBezTo>
                    <a:pt x="7266" y="669"/>
                    <a:pt x="7519" y="900"/>
                    <a:pt x="7773" y="1200"/>
                  </a:cubicBezTo>
                  <a:cubicBezTo>
                    <a:pt x="8026" y="1500"/>
                    <a:pt x="8251" y="1846"/>
                    <a:pt x="8533" y="2284"/>
                  </a:cubicBezTo>
                  <a:lnTo>
                    <a:pt x="13630" y="10131"/>
                  </a:lnTo>
                  <a:cubicBezTo>
                    <a:pt x="13940" y="10615"/>
                    <a:pt x="14222" y="11077"/>
                    <a:pt x="14503" y="11538"/>
                  </a:cubicBezTo>
                  <a:cubicBezTo>
                    <a:pt x="14785" y="12000"/>
                    <a:pt x="15067" y="12462"/>
                    <a:pt x="15348" y="12923"/>
                  </a:cubicBezTo>
                  <a:cubicBezTo>
                    <a:pt x="15630" y="13385"/>
                    <a:pt x="15883" y="13823"/>
                    <a:pt x="16137" y="14261"/>
                  </a:cubicBezTo>
                  <a:cubicBezTo>
                    <a:pt x="16390" y="14700"/>
                    <a:pt x="16644" y="15138"/>
                    <a:pt x="16897" y="15600"/>
                  </a:cubicBezTo>
                  <a:lnTo>
                    <a:pt x="16925" y="15600"/>
                  </a:lnTo>
                  <a:cubicBezTo>
                    <a:pt x="16897" y="14838"/>
                    <a:pt x="16869" y="14031"/>
                    <a:pt x="16841" y="13177"/>
                  </a:cubicBezTo>
                  <a:cubicBezTo>
                    <a:pt x="16813" y="12346"/>
                    <a:pt x="16813" y="11538"/>
                    <a:pt x="16813" y="10777"/>
                  </a:cubicBezTo>
                  <a:lnTo>
                    <a:pt x="16813" y="715"/>
                  </a:lnTo>
                  <a:cubicBezTo>
                    <a:pt x="16813" y="600"/>
                    <a:pt x="16841" y="508"/>
                    <a:pt x="16925" y="415"/>
                  </a:cubicBezTo>
                  <a:cubicBezTo>
                    <a:pt x="17010" y="323"/>
                    <a:pt x="17151" y="254"/>
                    <a:pt x="17320" y="185"/>
                  </a:cubicBezTo>
                  <a:cubicBezTo>
                    <a:pt x="17517" y="115"/>
                    <a:pt x="17770" y="69"/>
                    <a:pt x="18080" y="46"/>
                  </a:cubicBezTo>
                  <a:cubicBezTo>
                    <a:pt x="18390" y="23"/>
                    <a:pt x="18784" y="0"/>
                    <a:pt x="19263" y="0"/>
                  </a:cubicBezTo>
                  <a:cubicBezTo>
                    <a:pt x="19713" y="0"/>
                    <a:pt x="20108" y="23"/>
                    <a:pt x="20417" y="46"/>
                  </a:cubicBezTo>
                  <a:cubicBezTo>
                    <a:pt x="20727" y="69"/>
                    <a:pt x="20981" y="115"/>
                    <a:pt x="21121" y="185"/>
                  </a:cubicBezTo>
                  <a:cubicBezTo>
                    <a:pt x="21290" y="254"/>
                    <a:pt x="21403" y="323"/>
                    <a:pt x="21487" y="415"/>
                  </a:cubicBezTo>
                  <a:cubicBezTo>
                    <a:pt x="21544" y="508"/>
                    <a:pt x="21600" y="600"/>
                    <a:pt x="21600" y="715"/>
                  </a:cubicBezTo>
                  <a:lnTo>
                    <a:pt x="21600" y="1996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1" name="Shape">
              <a:extLst>
                <a:ext uri="{FF2B5EF4-FFF2-40B4-BE49-F238E27FC236}">
                  <a16:creationId xmlns:a16="http://schemas.microsoft.com/office/drawing/2014/main" id="{0130D139-B9DE-47BD-B565-7F94B65390E0}"/>
                </a:ext>
              </a:extLst>
            </p:cNvPr>
            <p:cNvSpPr/>
            <p:nvPr/>
          </p:nvSpPr>
          <p:spPr>
            <a:xfrm>
              <a:off x="9525000" y="9016999"/>
              <a:ext cx="107825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3"/>
                  </a:moveTo>
                  <a:cubicBezTo>
                    <a:pt x="21600" y="7738"/>
                    <a:pt x="21320" y="8796"/>
                    <a:pt x="20760" y="9733"/>
                  </a:cubicBezTo>
                  <a:cubicBezTo>
                    <a:pt x="20201" y="10670"/>
                    <a:pt x="19412" y="11451"/>
                    <a:pt x="18343" y="12075"/>
                  </a:cubicBezTo>
                  <a:cubicBezTo>
                    <a:pt x="17275" y="12717"/>
                    <a:pt x="16003" y="13203"/>
                    <a:pt x="14451" y="13532"/>
                  </a:cubicBezTo>
                  <a:cubicBezTo>
                    <a:pt x="12924" y="13862"/>
                    <a:pt x="11118" y="14036"/>
                    <a:pt x="9032" y="14036"/>
                  </a:cubicBezTo>
                  <a:lnTo>
                    <a:pt x="6411" y="14036"/>
                  </a:lnTo>
                  <a:lnTo>
                    <a:pt x="6411" y="20906"/>
                  </a:lnTo>
                  <a:cubicBezTo>
                    <a:pt x="6411" y="21010"/>
                    <a:pt x="6360" y="21114"/>
                    <a:pt x="6259" y="21201"/>
                  </a:cubicBezTo>
                  <a:cubicBezTo>
                    <a:pt x="6157" y="21288"/>
                    <a:pt x="5979" y="21357"/>
                    <a:pt x="5724" y="21409"/>
                  </a:cubicBezTo>
                  <a:cubicBezTo>
                    <a:pt x="5470" y="21461"/>
                    <a:pt x="5165" y="21513"/>
                    <a:pt x="4758" y="21548"/>
                  </a:cubicBezTo>
                  <a:cubicBezTo>
                    <a:pt x="4351" y="21583"/>
                    <a:pt x="3842" y="21600"/>
                    <a:pt x="3206" y="21600"/>
                  </a:cubicBezTo>
                  <a:cubicBezTo>
                    <a:pt x="2595" y="21600"/>
                    <a:pt x="2061" y="21583"/>
                    <a:pt x="1654" y="21548"/>
                  </a:cubicBezTo>
                  <a:cubicBezTo>
                    <a:pt x="1247" y="21513"/>
                    <a:pt x="916" y="21479"/>
                    <a:pt x="662" y="21409"/>
                  </a:cubicBezTo>
                  <a:cubicBezTo>
                    <a:pt x="407" y="21357"/>
                    <a:pt x="255" y="21288"/>
                    <a:pt x="153" y="21201"/>
                  </a:cubicBezTo>
                  <a:cubicBezTo>
                    <a:pt x="51" y="21114"/>
                    <a:pt x="0" y="21010"/>
                    <a:pt x="0" y="20906"/>
                  </a:cubicBezTo>
                  <a:lnTo>
                    <a:pt x="0" y="1561"/>
                  </a:lnTo>
                  <a:cubicBezTo>
                    <a:pt x="0" y="1041"/>
                    <a:pt x="204" y="642"/>
                    <a:pt x="585" y="382"/>
                  </a:cubicBezTo>
                  <a:cubicBezTo>
                    <a:pt x="992" y="121"/>
                    <a:pt x="1501" y="0"/>
                    <a:pt x="2162" y="0"/>
                  </a:cubicBezTo>
                  <a:lnTo>
                    <a:pt x="9591" y="0"/>
                  </a:lnTo>
                  <a:cubicBezTo>
                    <a:pt x="10329" y="0"/>
                    <a:pt x="11041" y="17"/>
                    <a:pt x="11728" y="52"/>
                  </a:cubicBezTo>
                  <a:cubicBezTo>
                    <a:pt x="12390" y="87"/>
                    <a:pt x="13204" y="174"/>
                    <a:pt x="14145" y="295"/>
                  </a:cubicBezTo>
                  <a:cubicBezTo>
                    <a:pt x="15087" y="416"/>
                    <a:pt x="16053" y="659"/>
                    <a:pt x="16995" y="1006"/>
                  </a:cubicBezTo>
                  <a:cubicBezTo>
                    <a:pt x="17962" y="1353"/>
                    <a:pt x="18776" y="1787"/>
                    <a:pt x="19463" y="2307"/>
                  </a:cubicBezTo>
                  <a:cubicBezTo>
                    <a:pt x="20150" y="2828"/>
                    <a:pt x="20658" y="3453"/>
                    <a:pt x="21014" y="4147"/>
                  </a:cubicBezTo>
                  <a:cubicBezTo>
                    <a:pt x="21422" y="4858"/>
                    <a:pt x="21600" y="5656"/>
                    <a:pt x="21600" y="6523"/>
                  </a:cubicBezTo>
                  <a:close/>
                  <a:moveTo>
                    <a:pt x="14909" y="6836"/>
                  </a:moveTo>
                  <a:cubicBezTo>
                    <a:pt x="14909" y="6090"/>
                    <a:pt x="14705" y="5465"/>
                    <a:pt x="14324" y="4979"/>
                  </a:cubicBezTo>
                  <a:cubicBezTo>
                    <a:pt x="13942" y="4493"/>
                    <a:pt x="13459" y="4129"/>
                    <a:pt x="12899" y="3904"/>
                  </a:cubicBezTo>
                  <a:cubicBezTo>
                    <a:pt x="12339" y="3678"/>
                    <a:pt x="11729" y="3522"/>
                    <a:pt x="11118" y="3470"/>
                  </a:cubicBezTo>
                  <a:cubicBezTo>
                    <a:pt x="10482" y="3418"/>
                    <a:pt x="9846" y="3383"/>
                    <a:pt x="9185" y="3383"/>
                  </a:cubicBezTo>
                  <a:lnTo>
                    <a:pt x="6462" y="3383"/>
                  </a:lnTo>
                  <a:lnTo>
                    <a:pt x="6462" y="10670"/>
                  </a:lnTo>
                  <a:lnTo>
                    <a:pt x="9337" y="10670"/>
                  </a:lnTo>
                  <a:cubicBezTo>
                    <a:pt x="10355" y="10670"/>
                    <a:pt x="11220" y="10583"/>
                    <a:pt x="11907" y="10392"/>
                  </a:cubicBezTo>
                  <a:cubicBezTo>
                    <a:pt x="12594" y="10202"/>
                    <a:pt x="13153" y="9941"/>
                    <a:pt x="13611" y="9612"/>
                  </a:cubicBezTo>
                  <a:cubicBezTo>
                    <a:pt x="14044" y="9265"/>
                    <a:pt x="14375" y="8866"/>
                    <a:pt x="14604" y="8397"/>
                  </a:cubicBezTo>
                  <a:cubicBezTo>
                    <a:pt x="14807" y="7911"/>
                    <a:pt x="14909" y="7391"/>
                    <a:pt x="14909" y="683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2" name="Shape">
              <a:extLst>
                <a:ext uri="{FF2B5EF4-FFF2-40B4-BE49-F238E27FC236}">
                  <a16:creationId xmlns:a16="http://schemas.microsoft.com/office/drawing/2014/main" id="{1B14DDDD-E027-4CCF-B20A-855AF13E6A1A}"/>
                </a:ext>
              </a:extLst>
            </p:cNvPr>
            <p:cNvSpPr/>
            <p:nvPr/>
          </p:nvSpPr>
          <p:spPr>
            <a:xfrm>
              <a:off x="9664700" y="9016999"/>
              <a:ext cx="86487" cy="158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1"/>
                  </a:moveTo>
                  <a:cubicBezTo>
                    <a:pt x="21600" y="20091"/>
                    <a:pt x="21568" y="20368"/>
                    <a:pt x="21537" y="20594"/>
                  </a:cubicBezTo>
                  <a:cubicBezTo>
                    <a:pt x="21505" y="20819"/>
                    <a:pt x="21410" y="21010"/>
                    <a:pt x="21314" y="21166"/>
                  </a:cubicBezTo>
                  <a:cubicBezTo>
                    <a:pt x="21219" y="21322"/>
                    <a:pt x="21092" y="21427"/>
                    <a:pt x="20934" y="21496"/>
                  </a:cubicBezTo>
                  <a:cubicBezTo>
                    <a:pt x="20775" y="21565"/>
                    <a:pt x="20617" y="21600"/>
                    <a:pt x="20395" y="21600"/>
                  </a:cubicBezTo>
                  <a:lnTo>
                    <a:pt x="2379" y="21600"/>
                  </a:lnTo>
                  <a:cubicBezTo>
                    <a:pt x="1713" y="21600"/>
                    <a:pt x="1142" y="21496"/>
                    <a:pt x="698" y="21270"/>
                  </a:cubicBezTo>
                  <a:cubicBezTo>
                    <a:pt x="254" y="21062"/>
                    <a:pt x="0" y="20698"/>
                    <a:pt x="0" y="20212"/>
                  </a:cubicBezTo>
                  <a:lnTo>
                    <a:pt x="0" y="694"/>
                  </a:lnTo>
                  <a:cubicBezTo>
                    <a:pt x="0" y="590"/>
                    <a:pt x="63" y="486"/>
                    <a:pt x="190" y="399"/>
                  </a:cubicBezTo>
                  <a:cubicBezTo>
                    <a:pt x="317" y="312"/>
                    <a:pt x="539" y="243"/>
                    <a:pt x="856" y="191"/>
                  </a:cubicBezTo>
                  <a:cubicBezTo>
                    <a:pt x="1174" y="139"/>
                    <a:pt x="1586" y="87"/>
                    <a:pt x="2094" y="52"/>
                  </a:cubicBezTo>
                  <a:cubicBezTo>
                    <a:pt x="2601" y="17"/>
                    <a:pt x="3267" y="0"/>
                    <a:pt x="4028" y="0"/>
                  </a:cubicBezTo>
                  <a:cubicBezTo>
                    <a:pt x="4821" y="0"/>
                    <a:pt x="5456" y="17"/>
                    <a:pt x="5963" y="52"/>
                  </a:cubicBezTo>
                  <a:cubicBezTo>
                    <a:pt x="6470" y="87"/>
                    <a:pt x="6883" y="121"/>
                    <a:pt x="7168" y="191"/>
                  </a:cubicBezTo>
                  <a:cubicBezTo>
                    <a:pt x="7454" y="260"/>
                    <a:pt x="7676" y="312"/>
                    <a:pt x="7834" y="399"/>
                  </a:cubicBezTo>
                  <a:cubicBezTo>
                    <a:pt x="7961" y="486"/>
                    <a:pt x="8025" y="590"/>
                    <a:pt x="8025" y="694"/>
                  </a:cubicBezTo>
                  <a:lnTo>
                    <a:pt x="8025" y="17991"/>
                  </a:lnTo>
                  <a:lnTo>
                    <a:pt x="20395" y="17991"/>
                  </a:lnTo>
                  <a:cubicBezTo>
                    <a:pt x="20585" y="17991"/>
                    <a:pt x="20775" y="18026"/>
                    <a:pt x="20934" y="18078"/>
                  </a:cubicBezTo>
                  <a:cubicBezTo>
                    <a:pt x="21093" y="18130"/>
                    <a:pt x="21220" y="18234"/>
                    <a:pt x="21315" y="18373"/>
                  </a:cubicBezTo>
                  <a:cubicBezTo>
                    <a:pt x="21410" y="18512"/>
                    <a:pt x="21505" y="18685"/>
                    <a:pt x="21537" y="18928"/>
                  </a:cubicBezTo>
                  <a:cubicBezTo>
                    <a:pt x="21568" y="19171"/>
                    <a:pt x="21600" y="19431"/>
                    <a:pt x="21600" y="1976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3" name="Shape">
              <a:extLst>
                <a:ext uri="{FF2B5EF4-FFF2-40B4-BE49-F238E27FC236}">
                  <a16:creationId xmlns:a16="http://schemas.microsoft.com/office/drawing/2014/main" id="{B5D37128-E9A8-4C18-8473-8879DD5EB66E}"/>
                </a:ext>
              </a:extLst>
            </p:cNvPr>
            <p:cNvSpPr/>
            <p:nvPr/>
          </p:nvSpPr>
          <p:spPr>
            <a:xfrm>
              <a:off x="9753600" y="9017000"/>
              <a:ext cx="144936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600" extrusionOk="0">
                  <a:moveTo>
                    <a:pt x="21272" y="19889"/>
                  </a:moveTo>
                  <a:cubicBezTo>
                    <a:pt x="21423" y="20287"/>
                    <a:pt x="21498" y="20598"/>
                    <a:pt x="21536" y="20840"/>
                  </a:cubicBezTo>
                  <a:cubicBezTo>
                    <a:pt x="21574" y="21064"/>
                    <a:pt x="21517" y="21237"/>
                    <a:pt x="21385" y="21358"/>
                  </a:cubicBezTo>
                  <a:cubicBezTo>
                    <a:pt x="21253" y="21479"/>
                    <a:pt x="21026" y="21548"/>
                    <a:pt x="20687" y="21565"/>
                  </a:cubicBezTo>
                  <a:cubicBezTo>
                    <a:pt x="20347" y="21600"/>
                    <a:pt x="19894" y="21600"/>
                    <a:pt x="19289" y="21600"/>
                  </a:cubicBezTo>
                  <a:cubicBezTo>
                    <a:pt x="18666" y="21600"/>
                    <a:pt x="18194" y="21600"/>
                    <a:pt x="17854" y="21583"/>
                  </a:cubicBezTo>
                  <a:cubicBezTo>
                    <a:pt x="17515" y="21565"/>
                    <a:pt x="17250" y="21531"/>
                    <a:pt x="17061" y="21479"/>
                  </a:cubicBezTo>
                  <a:cubicBezTo>
                    <a:pt x="16873" y="21427"/>
                    <a:pt x="16759" y="21358"/>
                    <a:pt x="16684" y="21272"/>
                  </a:cubicBezTo>
                  <a:cubicBezTo>
                    <a:pt x="16608" y="21185"/>
                    <a:pt x="16552" y="21064"/>
                    <a:pt x="16495" y="20926"/>
                  </a:cubicBezTo>
                  <a:lnTo>
                    <a:pt x="14928" y="16623"/>
                  </a:lnTo>
                  <a:lnTo>
                    <a:pt x="6148" y="16623"/>
                  </a:lnTo>
                  <a:lnTo>
                    <a:pt x="4657" y="20805"/>
                  </a:lnTo>
                  <a:cubicBezTo>
                    <a:pt x="4600" y="20961"/>
                    <a:pt x="4543" y="21099"/>
                    <a:pt x="4468" y="21202"/>
                  </a:cubicBezTo>
                  <a:cubicBezTo>
                    <a:pt x="4392" y="21306"/>
                    <a:pt x="4260" y="21393"/>
                    <a:pt x="4090" y="21444"/>
                  </a:cubicBezTo>
                  <a:cubicBezTo>
                    <a:pt x="3920" y="21514"/>
                    <a:pt x="3675" y="21548"/>
                    <a:pt x="3354" y="21565"/>
                  </a:cubicBezTo>
                  <a:cubicBezTo>
                    <a:pt x="3033" y="21583"/>
                    <a:pt x="2617" y="21600"/>
                    <a:pt x="2089" y="21600"/>
                  </a:cubicBezTo>
                  <a:cubicBezTo>
                    <a:pt x="1541" y="21600"/>
                    <a:pt x="1107" y="21583"/>
                    <a:pt x="786" y="21548"/>
                  </a:cubicBezTo>
                  <a:cubicBezTo>
                    <a:pt x="465" y="21514"/>
                    <a:pt x="257" y="21427"/>
                    <a:pt x="144" y="21306"/>
                  </a:cubicBezTo>
                  <a:cubicBezTo>
                    <a:pt x="31" y="21185"/>
                    <a:pt x="-26" y="20995"/>
                    <a:pt x="12" y="20770"/>
                  </a:cubicBezTo>
                  <a:cubicBezTo>
                    <a:pt x="50" y="20546"/>
                    <a:pt x="144" y="20235"/>
                    <a:pt x="276" y="19837"/>
                  </a:cubicBezTo>
                  <a:lnTo>
                    <a:pt x="7489" y="847"/>
                  </a:lnTo>
                  <a:cubicBezTo>
                    <a:pt x="7564" y="657"/>
                    <a:pt x="7640" y="501"/>
                    <a:pt x="7734" y="398"/>
                  </a:cubicBezTo>
                  <a:cubicBezTo>
                    <a:pt x="7829" y="277"/>
                    <a:pt x="7980" y="190"/>
                    <a:pt x="8187" y="138"/>
                  </a:cubicBezTo>
                  <a:cubicBezTo>
                    <a:pt x="8395" y="86"/>
                    <a:pt x="8697" y="35"/>
                    <a:pt x="9056" y="17"/>
                  </a:cubicBezTo>
                  <a:cubicBezTo>
                    <a:pt x="9415" y="0"/>
                    <a:pt x="9924" y="0"/>
                    <a:pt x="10547" y="0"/>
                  </a:cubicBezTo>
                  <a:cubicBezTo>
                    <a:pt x="11265" y="0"/>
                    <a:pt x="11831" y="0"/>
                    <a:pt x="12247" y="17"/>
                  </a:cubicBezTo>
                  <a:cubicBezTo>
                    <a:pt x="12662" y="35"/>
                    <a:pt x="13002" y="69"/>
                    <a:pt x="13229" y="138"/>
                  </a:cubicBezTo>
                  <a:cubicBezTo>
                    <a:pt x="13455" y="207"/>
                    <a:pt x="13625" y="294"/>
                    <a:pt x="13738" y="415"/>
                  </a:cubicBezTo>
                  <a:cubicBezTo>
                    <a:pt x="13833" y="536"/>
                    <a:pt x="13927" y="708"/>
                    <a:pt x="14003" y="916"/>
                  </a:cubicBezTo>
                  <a:lnTo>
                    <a:pt x="21272" y="19889"/>
                  </a:lnTo>
                  <a:close/>
                  <a:moveTo>
                    <a:pt x="10529" y="4182"/>
                  </a:moveTo>
                  <a:lnTo>
                    <a:pt x="10529" y="4182"/>
                  </a:lnTo>
                  <a:lnTo>
                    <a:pt x="7205" y="13288"/>
                  </a:lnTo>
                  <a:lnTo>
                    <a:pt x="13833" y="13288"/>
                  </a:lnTo>
                  <a:lnTo>
                    <a:pt x="10529" y="4182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4" name="Shape">
              <a:extLst>
                <a:ext uri="{FF2B5EF4-FFF2-40B4-BE49-F238E27FC236}">
                  <a16:creationId xmlns:a16="http://schemas.microsoft.com/office/drawing/2014/main" id="{26043D68-C4D1-4361-92FC-47739D49C62D}"/>
                </a:ext>
              </a:extLst>
            </p:cNvPr>
            <p:cNvSpPr/>
            <p:nvPr/>
          </p:nvSpPr>
          <p:spPr>
            <a:xfrm>
              <a:off x="99187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5" name="Shape">
              <a:extLst>
                <a:ext uri="{FF2B5EF4-FFF2-40B4-BE49-F238E27FC236}">
                  <a16:creationId xmlns:a16="http://schemas.microsoft.com/office/drawing/2014/main" id="{6E47C63B-3C07-493F-BDC3-2586712FE63C}"/>
                </a:ext>
              </a:extLst>
            </p:cNvPr>
            <p:cNvSpPr/>
            <p:nvPr/>
          </p:nvSpPr>
          <p:spPr>
            <a:xfrm>
              <a:off x="100838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6" name="Shape">
              <a:extLst>
                <a:ext uri="{FF2B5EF4-FFF2-40B4-BE49-F238E27FC236}">
                  <a16:creationId xmlns:a16="http://schemas.microsoft.com/office/drawing/2014/main" id="{B4185BED-DE43-42BB-9CB3-005DE39DC2F7}"/>
                </a:ext>
              </a:extLst>
            </p:cNvPr>
            <p:cNvSpPr/>
            <p:nvPr/>
          </p:nvSpPr>
          <p:spPr>
            <a:xfrm>
              <a:off x="10248899" y="9017000"/>
              <a:ext cx="32132" cy="158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09"/>
                  </a:moveTo>
                  <a:cubicBezTo>
                    <a:pt x="21600" y="21012"/>
                    <a:pt x="21429" y="21116"/>
                    <a:pt x="21088" y="21202"/>
                  </a:cubicBezTo>
                  <a:cubicBezTo>
                    <a:pt x="20746" y="21289"/>
                    <a:pt x="20149" y="21358"/>
                    <a:pt x="19295" y="21410"/>
                  </a:cubicBezTo>
                  <a:cubicBezTo>
                    <a:pt x="18441" y="21462"/>
                    <a:pt x="17417" y="21514"/>
                    <a:pt x="16050" y="21548"/>
                  </a:cubicBezTo>
                  <a:cubicBezTo>
                    <a:pt x="14685" y="21583"/>
                    <a:pt x="12977" y="21600"/>
                    <a:pt x="10843" y="21600"/>
                  </a:cubicBezTo>
                  <a:cubicBezTo>
                    <a:pt x="8794" y="21600"/>
                    <a:pt x="7001" y="21583"/>
                    <a:pt x="5635" y="21548"/>
                  </a:cubicBezTo>
                  <a:cubicBezTo>
                    <a:pt x="4269" y="21514"/>
                    <a:pt x="3159" y="21479"/>
                    <a:pt x="2305" y="21410"/>
                  </a:cubicBezTo>
                  <a:cubicBezTo>
                    <a:pt x="1451" y="21341"/>
                    <a:pt x="940" y="21289"/>
                    <a:pt x="512" y="21202"/>
                  </a:cubicBezTo>
                  <a:cubicBezTo>
                    <a:pt x="171" y="21116"/>
                    <a:pt x="0" y="21012"/>
                    <a:pt x="0" y="20909"/>
                  </a:cubicBezTo>
                  <a:lnTo>
                    <a:pt x="0" y="691"/>
                  </a:lnTo>
                  <a:cubicBezTo>
                    <a:pt x="0" y="588"/>
                    <a:pt x="171" y="484"/>
                    <a:pt x="512" y="398"/>
                  </a:cubicBezTo>
                  <a:cubicBezTo>
                    <a:pt x="854" y="311"/>
                    <a:pt x="1451" y="242"/>
                    <a:pt x="2305" y="190"/>
                  </a:cubicBezTo>
                  <a:cubicBezTo>
                    <a:pt x="3159" y="138"/>
                    <a:pt x="4269" y="86"/>
                    <a:pt x="5635" y="52"/>
                  </a:cubicBezTo>
                  <a:cubicBezTo>
                    <a:pt x="7001" y="17"/>
                    <a:pt x="8708" y="0"/>
                    <a:pt x="10757" y="0"/>
                  </a:cubicBezTo>
                  <a:cubicBezTo>
                    <a:pt x="12892" y="0"/>
                    <a:pt x="14599" y="17"/>
                    <a:pt x="15965" y="52"/>
                  </a:cubicBezTo>
                  <a:cubicBezTo>
                    <a:pt x="17331" y="86"/>
                    <a:pt x="18441" y="121"/>
                    <a:pt x="19209" y="190"/>
                  </a:cubicBezTo>
                  <a:cubicBezTo>
                    <a:pt x="19978" y="259"/>
                    <a:pt x="20575" y="311"/>
                    <a:pt x="21002" y="398"/>
                  </a:cubicBezTo>
                  <a:cubicBezTo>
                    <a:pt x="21344" y="484"/>
                    <a:pt x="21515" y="588"/>
                    <a:pt x="21515" y="691"/>
                  </a:cubicBezTo>
                  <a:lnTo>
                    <a:pt x="21515" y="2090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7" name="Shape">
              <a:extLst>
                <a:ext uri="{FF2B5EF4-FFF2-40B4-BE49-F238E27FC236}">
                  <a16:creationId xmlns:a16="http://schemas.microsoft.com/office/drawing/2014/main" id="{83E2E698-6108-4091-A5D9-607CCFCE40B3}"/>
                </a:ext>
              </a:extLst>
            </p:cNvPr>
            <p:cNvSpPr/>
            <p:nvPr/>
          </p:nvSpPr>
          <p:spPr>
            <a:xfrm>
              <a:off x="10312400" y="9017000"/>
              <a:ext cx="129922" cy="158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89"/>
                  </a:moveTo>
                  <a:cubicBezTo>
                    <a:pt x="21600" y="20249"/>
                    <a:pt x="21537" y="20474"/>
                    <a:pt x="21431" y="20665"/>
                  </a:cubicBezTo>
                  <a:cubicBezTo>
                    <a:pt x="21326" y="20873"/>
                    <a:pt x="21178" y="21028"/>
                    <a:pt x="20988" y="21167"/>
                  </a:cubicBezTo>
                  <a:cubicBezTo>
                    <a:pt x="20798" y="21306"/>
                    <a:pt x="20586" y="21392"/>
                    <a:pt x="20333" y="21461"/>
                  </a:cubicBezTo>
                  <a:cubicBezTo>
                    <a:pt x="20080" y="21531"/>
                    <a:pt x="19826" y="21548"/>
                    <a:pt x="19573" y="21548"/>
                  </a:cubicBezTo>
                  <a:lnTo>
                    <a:pt x="17314" y="21548"/>
                  </a:lnTo>
                  <a:cubicBezTo>
                    <a:pt x="16849" y="21548"/>
                    <a:pt x="16427" y="21513"/>
                    <a:pt x="16089" y="21427"/>
                  </a:cubicBezTo>
                  <a:cubicBezTo>
                    <a:pt x="15751" y="21357"/>
                    <a:pt x="15435" y="21202"/>
                    <a:pt x="15139" y="21011"/>
                  </a:cubicBezTo>
                  <a:cubicBezTo>
                    <a:pt x="14843" y="20821"/>
                    <a:pt x="14569" y="20526"/>
                    <a:pt x="14294" y="20180"/>
                  </a:cubicBezTo>
                  <a:cubicBezTo>
                    <a:pt x="14020" y="19833"/>
                    <a:pt x="13724" y="19383"/>
                    <a:pt x="13386" y="18828"/>
                  </a:cubicBezTo>
                  <a:lnTo>
                    <a:pt x="6883" y="8799"/>
                  </a:lnTo>
                  <a:cubicBezTo>
                    <a:pt x="6503" y="8210"/>
                    <a:pt x="6123" y="7552"/>
                    <a:pt x="5722" y="6859"/>
                  </a:cubicBezTo>
                  <a:cubicBezTo>
                    <a:pt x="5321" y="6166"/>
                    <a:pt x="4983" y="5491"/>
                    <a:pt x="4666" y="4850"/>
                  </a:cubicBezTo>
                  <a:lnTo>
                    <a:pt x="4624" y="4850"/>
                  </a:lnTo>
                  <a:cubicBezTo>
                    <a:pt x="4687" y="5647"/>
                    <a:pt x="4708" y="6444"/>
                    <a:pt x="4751" y="7223"/>
                  </a:cubicBezTo>
                  <a:cubicBezTo>
                    <a:pt x="4772" y="8020"/>
                    <a:pt x="4793" y="8834"/>
                    <a:pt x="4793" y="9665"/>
                  </a:cubicBezTo>
                  <a:lnTo>
                    <a:pt x="4793" y="20890"/>
                  </a:lnTo>
                  <a:cubicBezTo>
                    <a:pt x="4793" y="20994"/>
                    <a:pt x="4751" y="21098"/>
                    <a:pt x="4687" y="21184"/>
                  </a:cubicBezTo>
                  <a:cubicBezTo>
                    <a:pt x="4603" y="21271"/>
                    <a:pt x="4476" y="21340"/>
                    <a:pt x="4307" y="21409"/>
                  </a:cubicBezTo>
                  <a:cubicBezTo>
                    <a:pt x="4117" y="21479"/>
                    <a:pt x="3885" y="21513"/>
                    <a:pt x="3568" y="21548"/>
                  </a:cubicBezTo>
                  <a:cubicBezTo>
                    <a:pt x="3252" y="21583"/>
                    <a:pt x="2850" y="21600"/>
                    <a:pt x="2365" y="21600"/>
                  </a:cubicBezTo>
                  <a:cubicBezTo>
                    <a:pt x="1900" y="21600"/>
                    <a:pt x="1499" y="21583"/>
                    <a:pt x="1182" y="21548"/>
                  </a:cubicBezTo>
                  <a:cubicBezTo>
                    <a:pt x="866" y="21513"/>
                    <a:pt x="633" y="21461"/>
                    <a:pt x="464" y="21409"/>
                  </a:cubicBezTo>
                  <a:cubicBezTo>
                    <a:pt x="296" y="21357"/>
                    <a:pt x="169" y="21271"/>
                    <a:pt x="106" y="21184"/>
                  </a:cubicBezTo>
                  <a:cubicBezTo>
                    <a:pt x="42" y="21098"/>
                    <a:pt x="0" y="20994"/>
                    <a:pt x="0" y="20890"/>
                  </a:cubicBezTo>
                  <a:lnTo>
                    <a:pt x="0" y="1593"/>
                  </a:lnTo>
                  <a:cubicBezTo>
                    <a:pt x="0" y="1074"/>
                    <a:pt x="190" y="675"/>
                    <a:pt x="549" y="416"/>
                  </a:cubicBezTo>
                  <a:cubicBezTo>
                    <a:pt x="929" y="156"/>
                    <a:pt x="1372" y="35"/>
                    <a:pt x="1921" y="35"/>
                  </a:cubicBezTo>
                  <a:lnTo>
                    <a:pt x="4772" y="35"/>
                  </a:lnTo>
                  <a:cubicBezTo>
                    <a:pt x="5279" y="35"/>
                    <a:pt x="5722" y="69"/>
                    <a:pt x="6060" y="138"/>
                  </a:cubicBezTo>
                  <a:cubicBezTo>
                    <a:pt x="6419" y="208"/>
                    <a:pt x="6714" y="329"/>
                    <a:pt x="7010" y="502"/>
                  </a:cubicBezTo>
                  <a:cubicBezTo>
                    <a:pt x="7306" y="676"/>
                    <a:pt x="7538" y="901"/>
                    <a:pt x="7791" y="1195"/>
                  </a:cubicBezTo>
                  <a:cubicBezTo>
                    <a:pt x="8023" y="1490"/>
                    <a:pt x="8277" y="1853"/>
                    <a:pt x="8530" y="2286"/>
                  </a:cubicBezTo>
                  <a:lnTo>
                    <a:pt x="13619" y="10133"/>
                  </a:lnTo>
                  <a:cubicBezTo>
                    <a:pt x="13914" y="10601"/>
                    <a:pt x="14210" y="11069"/>
                    <a:pt x="14505" y="11536"/>
                  </a:cubicBezTo>
                  <a:cubicBezTo>
                    <a:pt x="14801" y="11987"/>
                    <a:pt x="15076" y="12454"/>
                    <a:pt x="15350" y="12905"/>
                  </a:cubicBezTo>
                  <a:cubicBezTo>
                    <a:pt x="15624" y="13355"/>
                    <a:pt x="15878" y="13823"/>
                    <a:pt x="16131" y="14256"/>
                  </a:cubicBezTo>
                  <a:cubicBezTo>
                    <a:pt x="16385" y="14706"/>
                    <a:pt x="16638" y="15139"/>
                    <a:pt x="16870" y="15590"/>
                  </a:cubicBezTo>
                  <a:lnTo>
                    <a:pt x="16891" y="15590"/>
                  </a:lnTo>
                  <a:cubicBezTo>
                    <a:pt x="16849" y="14810"/>
                    <a:pt x="16828" y="14013"/>
                    <a:pt x="16807" y="13164"/>
                  </a:cubicBezTo>
                  <a:cubicBezTo>
                    <a:pt x="16786" y="12316"/>
                    <a:pt x="16786" y="11519"/>
                    <a:pt x="16786" y="10757"/>
                  </a:cubicBezTo>
                  <a:lnTo>
                    <a:pt x="16786" y="693"/>
                  </a:lnTo>
                  <a:cubicBezTo>
                    <a:pt x="16786" y="589"/>
                    <a:pt x="16828" y="485"/>
                    <a:pt x="16912" y="398"/>
                  </a:cubicBezTo>
                  <a:cubicBezTo>
                    <a:pt x="16997" y="312"/>
                    <a:pt x="17124" y="225"/>
                    <a:pt x="17314" y="173"/>
                  </a:cubicBezTo>
                  <a:cubicBezTo>
                    <a:pt x="17504" y="104"/>
                    <a:pt x="17757" y="52"/>
                    <a:pt x="18053" y="35"/>
                  </a:cubicBezTo>
                  <a:cubicBezTo>
                    <a:pt x="18369" y="0"/>
                    <a:pt x="18771" y="0"/>
                    <a:pt x="19235" y="0"/>
                  </a:cubicBezTo>
                  <a:cubicBezTo>
                    <a:pt x="19699" y="0"/>
                    <a:pt x="20080" y="17"/>
                    <a:pt x="20396" y="35"/>
                  </a:cubicBezTo>
                  <a:cubicBezTo>
                    <a:pt x="20713" y="69"/>
                    <a:pt x="20945" y="104"/>
                    <a:pt x="21114" y="173"/>
                  </a:cubicBezTo>
                  <a:cubicBezTo>
                    <a:pt x="21283" y="243"/>
                    <a:pt x="21410" y="312"/>
                    <a:pt x="21473" y="398"/>
                  </a:cubicBezTo>
                  <a:cubicBezTo>
                    <a:pt x="21536" y="485"/>
                    <a:pt x="21579" y="589"/>
                    <a:pt x="21579" y="693"/>
                  </a:cubicBezTo>
                  <a:lnTo>
                    <a:pt x="21579" y="19989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8" name="Shape">
              <a:extLst>
                <a:ext uri="{FF2B5EF4-FFF2-40B4-BE49-F238E27FC236}">
                  <a16:creationId xmlns:a16="http://schemas.microsoft.com/office/drawing/2014/main" id="{9BF3F3DC-8F63-4A15-9CB9-3B1CFF06BA39}"/>
                </a:ext>
              </a:extLst>
            </p:cNvPr>
            <p:cNvSpPr/>
            <p:nvPr/>
          </p:nvSpPr>
          <p:spPr>
            <a:xfrm>
              <a:off x="10464799" y="9016999"/>
              <a:ext cx="134619" cy="1626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74"/>
                  </a:moveTo>
                  <a:cubicBezTo>
                    <a:pt x="21600" y="3895"/>
                    <a:pt x="21580" y="4148"/>
                    <a:pt x="21559" y="4384"/>
                  </a:cubicBezTo>
                  <a:cubicBezTo>
                    <a:pt x="21518" y="4603"/>
                    <a:pt x="21478" y="4788"/>
                    <a:pt x="21417" y="4923"/>
                  </a:cubicBezTo>
                  <a:cubicBezTo>
                    <a:pt x="21355" y="5058"/>
                    <a:pt x="21294" y="5159"/>
                    <a:pt x="21213" y="5210"/>
                  </a:cubicBezTo>
                  <a:cubicBezTo>
                    <a:pt x="21131" y="5260"/>
                    <a:pt x="21029" y="5294"/>
                    <a:pt x="20907" y="5294"/>
                  </a:cubicBezTo>
                  <a:cubicBezTo>
                    <a:pt x="20744" y="5294"/>
                    <a:pt x="20459" y="5193"/>
                    <a:pt x="20092" y="5008"/>
                  </a:cubicBezTo>
                  <a:cubicBezTo>
                    <a:pt x="19705" y="4805"/>
                    <a:pt x="19216" y="4603"/>
                    <a:pt x="18584" y="4384"/>
                  </a:cubicBezTo>
                  <a:cubicBezTo>
                    <a:pt x="17952" y="4164"/>
                    <a:pt x="17219" y="3945"/>
                    <a:pt x="16343" y="3760"/>
                  </a:cubicBezTo>
                  <a:cubicBezTo>
                    <a:pt x="15487" y="3557"/>
                    <a:pt x="14468" y="3473"/>
                    <a:pt x="13327" y="3473"/>
                  </a:cubicBezTo>
                  <a:cubicBezTo>
                    <a:pt x="12104" y="3473"/>
                    <a:pt x="11004" y="3642"/>
                    <a:pt x="10005" y="3996"/>
                  </a:cubicBezTo>
                  <a:cubicBezTo>
                    <a:pt x="9007" y="4350"/>
                    <a:pt x="8171" y="4839"/>
                    <a:pt x="7478" y="5480"/>
                  </a:cubicBezTo>
                  <a:cubicBezTo>
                    <a:pt x="6785" y="6120"/>
                    <a:pt x="6235" y="6896"/>
                    <a:pt x="5868" y="7790"/>
                  </a:cubicBezTo>
                  <a:cubicBezTo>
                    <a:pt x="5481" y="8684"/>
                    <a:pt x="5298" y="9678"/>
                    <a:pt x="5298" y="10774"/>
                  </a:cubicBezTo>
                  <a:cubicBezTo>
                    <a:pt x="5298" y="11972"/>
                    <a:pt x="5481" y="13017"/>
                    <a:pt x="5868" y="13928"/>
                  </a:cubicBezTo>
                  <a:cubicBezTo>
                    <a:pt x="6256" y="14838"/>
                    <a:pt x="6785" y="15597"/>
                    <a:pt x="7478" y="16221"/>
                  </a:cubicBezTo>
                  <a:cubicBezTo>
                    <a:pt x="8171" y="16828"/>
                    <a:pt x="9007" y="17300"/>
                    <a:pt x="9964" y="17603"/>
                  </a:cubicBezTo>
                  <a:cubicBezTo>
                    <a:pt x="10942" y="17924"/>
                    <a:pt x="12002" y="18076"/>
                    <a:pt x="13184" y="18076"/>
                  </a:cubicBezTo>
                  <a:cubicBezTo>
                    <a:pt x="13755" y="18076"/>
                    <a:pt x="14325" y="18025"/>
                    <a:pt x="14875" y="17907"/>
                  </a:cubicBezTo>
                  <a:cubicBezTo>
                    <a:pt x="15426" y="17806"/>
                    <a:pt x="15955" y="17637"/>
                    <a:pt x="16444" y="17418"/>
                  </a:cubicBezTo>
                  <a:lnTo>
                    <a:pt x="16444" y="12579"/>
                  </a:lnTo>
                  <a:lnTo>
                    <a:pt x="11656" y="12579"/>
                  </a:lnTo>
                  <a:cubicBezTo>
                    <a:pt x="11432" y="12579"/>
                    <a:pt x="11248" y="12461"/>
                    <a:pt x="11106" y="12208"/>
                  </a:cubicBezTo>
                  <a:cubicBezTo>
                    <a:pt x="10963" y="11955"/>
                    <a:pt x="10902" y="11550"/>
                    <a:pt x="10902" y="10977"/>
                  </a:cubicBezTo>
                  <a:cubicBezTo>
                    <a:pt x="10902" y="10673"/>
                    <a:pt x="10922" y="10420"/>
                    <a:pt x="10943" y="10218"/>
                  </a:cubicBezTo>
                  <a:cubicBezTo>
                    <a:pt x="10963" y="10016"/>
                    <a:pt x="11024" y="9847"/>
                    <a:pt x="11085" y="9729"/>
                  </a:cubicBezTo>
                  <a:cubicBezTo>
                    <a:pt x="11146" y="9611"/>
                    <a:pt x="11228" y="9510"/>
                    <a:pt x="11330" y="9459"/>
                  </a:cubicBezTo>
                  <a:cubicBezTo>
                    <a:pt x="11411" y="9392"/>
                    <a:pt x="11534" y="9375"/>
                    <a:pt x="11635" y="9375"/>
                  </a:cubicBezTo>
                  <a:lnTo>
                    <a:pt x="20153" y="9375"/>
                  </a:lnTo>
                  <a:cubicBezTo>
                    <a:pt x="20357" y="9375"/>
                    <a:pt x="20541" y="9409"/>
                    <a:pt x="20704" y="9459"/>
                  </a:cubicBezTo>
                  <a:cubicBezTo>
                    <a:pt x="20867" y="9527"/>
                    <a:pt x="21009" y="9611"/>
                    <a:pt x="21132" y="9729"/>
                  </a:cubicBezTo>
                  <a:cubicBezTo>
                    <a:pt x="21254" y="9847"/>
                    <a:pt x="21356" y="9999"/>
                    <a:pt x="21417" y="10151"/>
                  </a:cubicBezTo>
                  <a:cubicBezTo>
                    <a:pt x="21478" y="10319"/>
                    <a:pt x="21519" y="10505"/>
                    <a:pt x="21519" y="10724"/>
                  </a:cubicBezTo>
                  <a:lnTo>
                    <a:pt x="21519" y="19037"/>
                  </a:lnTo>
                  <a:cubicBezTo>
                    <a:pt x="21519" y="19357"/>
                    <a:pt x="21458" y="19644"/>
                    <a:pt x="21315" y="19880"/>
                  </a:cubicBezTo>
                  <a:cubicBezTo>
                    <a:pt x="21172" y="20116"/>
                    <a:pt x="20907" y="20318"/>
                    <a:pt x="20480" y="20453"/>
                  </a:cubicBezTo>
                  <a:cubicBezTo>
                    <a:pt x="20052" y="20588"/>
                    <a:pt x="19542" y="20740"/>
                    <a:pt x="18910" y="20892"/>
                  </a:cubicBezTo>
                  <a:cubicBezTo>
                    <a:pt x="18279" y="21044"/>
                    <a:pt x="17647" y="21178"/>
                    <a:pt x="16975" y="21280"/>
                  </a:cubicBezTo>
                  <a:cubicBezTo>
                    <a:pt x="16302" y="21381"/>
                    <a:pt x="15630" y="21465"/>
                    <a:pt x="14937" y="21516"/>
                  </a:cubicBezTo>
                  <a:cubicBezTo>
                    <a:pt x="14264" y="21566"/>
                    <a:pt x="13572" y="21600"/>
                    <a:pt x="12879" y="21600"/>
                  </a:cubicBezTo>
                  <a:cubicBezTo>
                    <a:pt x="10861" y="21600"/>
                    <a:pt x="9048" y="21364"/>
                    <a:pt x="7458" y="20875"/>
                  </a:cubicBezTo>
                  <a:cubicBezTo>
                    <a:pt x="5869" y="20403"/>
                    <a:pt x="4524" y="19695"/>
                    <a:pt x="3403" y="18801"/>
                  </a:cubicBezTo>
                  <a:cubicBezTo>
                    <a:pt x="2303" y="17890"/>
                    <a:pt x="1447" y="16778"/>
                    <a:pt x="876" y="15479"/>
                  </a:cubicBezTo>
                  <a:cubicBezTo>
                    <a:pt x="285" y="14164"/>
                    <a:pt x="0" y="12680"/>
                    <a:pt x="0" y="11028"/>
                  </a:cubicBezTo>
                  <a:cubicBezTo>
                    <a:pt x="0" y="9325"/>
                    <a:pt x="306" y="7773"/>
                    <a:pt x="937" y="6424"/>
                  </a:cubicBezTo>
                  <a:cubicBezTo>
                    <a:pt x="1569" y="5059"/>
                    <a:pt x="2445" y="3912"/>
                    <a:pt x="3587" y="2951"/>
                  </a:cubicBezTo>
                  <a:cubicBezTo>
                    <a:pt x="4728" y="1990"/>
                    <a:pt x="6113" y="1265"/>
                    <a:pt x="7723" y="759"/>
                  </a:cubicBezTo>
                  <a:cubicBezTo>
                    <a:pt x="9333" y="253"/>
                    <a:pt x="11147" y="0"/>
                    <a:pt x="13144" y="0"/>
                  </a:cubicBezTo>
                  <a:cubicBezTo>
                    <a:pt x="14244" y="0"/>
                    <a:pt x="15222" y="67"/>
                    <a:pt x="16119" y="185"/>
                  </a:cubicBezTo>
                  <a:cubicBezTo>
                    <a:pt x="17016" y="304"/>
                    <a:pt x="17810" y="455"/>
                    <a:pt x="18462" y="641"/>
                  </a:cubicBezTo>
                  <a:cubicBezTo>
                    <a:pt x="19135" y="809"/>
                    <a:pt x="19685" y="1012"/>
                    <a:pt x="20133" y="1214"/>
                  </a:cubicBezTo>
                  <a:cubicBezTo>
                    <a:pt x="20582" y="1417"/>
                    <a:pt x="20887" y="1602"/>
                    <a:pt x="21071" y="1754"/>
                  </a:cubicBezTo>
                  <a:cubicBezTo>
                    <a:pt x="21254" y="1906"/>
                    <a:pt x="21376" y="2125"/>
                    <a:pt x="21458" y="2394"/>
                  </a:cubicBezTo>
                  <a:cubicBezTo>
                    <a:pt x="21559" y="2630"/>
                    <a:pt x="21600" y="3035"/>
                    <a:pt x="21600" y="3574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9" name="Shape">
              <a:extLst>
                <a:ext uri="{FF2B5EF4-FFF2-40B4-BE49-F238E27FC236}">
                  <a16:creationId xmlns:a16="http://schemas.microsoft.com/office/drawing/2014/main" id="{425B4E04-B84A-4D2A-9F95-1C7980C858AA}"/>
                </a:ext>
              </a:extLst>
            </p:cNvPr>
            <p:cNvSpPr/>
            <p:nvPr/>
          </p:nvSpPr>
          <p:spPr>
            <a:xfrm>
              <a:off x="11798299" y="9004299"/>
              <a:ext cx="124336" cy="1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22"/>
                  </a:moveTo>
                  <a:cubicBezTo>
                    <a:pt x="21600" y="7727"/>
                    <a:pt x="21335" y="8797"/>
                    <a:pt x="20762" y="9731"/>
                  </a:cubicBezTo>
                  <a:cubicBezTo>
                    <a:pt x="20210" y="10664"/>
                    <a:pt x="19416" y="11448"/>
                    <a:pt x="18357" y="12080"/>
                  </a:cubicBezTo>
                  <a:cubicBezTo>
                    <a:pt x="17298" y="12713"/>
                    <a:pt x="16018" y="13210"/>
                    <a:pt x="14474" y="13541"/>
                  </a:cubicBezTo>
                  <a:cubicBezTo>
                    <a:pt x="12929" y="13873"/>
                    <a:pt x="11142" y="14038"/>
                    <a:pt x="9046" y="14038"/>
                  </a:cubicBezTo>
                  <a:lnTo>
                    <a:pt x="6420" y="14038"/>
                  </a:lnTo>
                  <a:lnTo>
                    <a:pt x="6420" y="20907"/>
                  </a:lnTo>
                  <a:cubicBezTo>
                    <a:pt x="6420" y="21012"/>
                    <a:pt x="6376" y="21118"/>
                    <a:pt x="6266" y="21208"/>
                  </a:cubicBezTo>
                  <a:cubicBezTo>
                    <a:pt x="6156" y="21299"/>
                    <a:pt x="5979" y="21374"/>
                    <a:pt x="5736" y="21419"/>
                  </a:cubicBezTo>
                  <a:cubicBezTo>
                    <a:pt x="5494" y="21479"/>
                    <a:pt x="5163" y="21525"/>
                    <a:pt x="4766" y="21555"/>
                  </a:cubicBezTo>
                  <a:cubicBezTo>
                    <a:pt x="4369" y="21585"/>
                    <a:pt x="3839" y="21600"/>
                    <a:pt x="3199" y="21600"/>
                  </a:cubicBezTo>
                  <a:cubicBezTo>
                    <a:pt x="2581" y="21600"/>
                    <a:pt x="2074" y="21585"/>
                    <a:pt x="1655" y="21555"/>
                  </a:cubicBezTo>
                  <a:cubicBezTo>
                    <a:pt x="1236" y="21525"/>
                    <a:pt x="905" y="21479"/>
                    <a:pt x="662" y="21419"/>
                  </a:cubicBezTo>
                  <a:cubicBezTo>
                    <a:pt x="419" y="21359"/>
                    <a:pt x="243" y="21299"/>
                    <a:pt x="154" y="21208"/>
                  </a:cubicBezTo>
                  <a:cubicBezTo>
                    <a:pt x="66" y="21118"/>
                    <a:pt x="0" y="21028"/>
                    <a:pt x="0" y="20907"/>
                  </a:cubicBezTo>
                  <a:lnTo>
                    <a:pt x="0" y="1567"/>
                  </a:lnTo>
                  <a:cubicBezTo>
                    <a:pt x="0" y="1039"/>
                    <a:pt x="199" y="648"/>
                    <a:pt x="596" y="392"/>
                  </a:cubicBezTo>
                  <a:cubicBezTo>
                    <a:pt x="993" y="136"/>
                    <a:pt x="1522" y="0"/>
                    <a:pt x="2162" y="0"/>
                  </a:cubicBezTo>
                  <a:lnTo>
                    <a:pt x="9598" y="0"/>
                  </a:lnTo>
                  <a:cubicBezTo>
                    <a:pt x="10348" y="0"/>
                    <a:pt x="11054" y="15"/>
                    <a:pt x="11716" y="60"/>
                  </a:cubicBezTo>
                  <a:cubicBezTo>
                    <a:pt x="12400" y="105"/>
                    <a:pt x="13194" y="181"/>
                    <a:pt x="14143" y="316"/>
                  </a:cubicBezTo>
                  <a:cubicBezTo>
                    <a:pt x="15091" y="437"/>
                    <a:pt x="16040" y="678"/>
                    <a:pt x="17011" y="1024"/>
                  </a:cubicBezTo>
                  <a:cubicBezTo>
                    <a:pt x="17981" y="1371"/>
                    <a:pt x="18798" y="1807"/>
                    <a:pt x="19482" y="2335"/>
                  </a:cubicBezTo>
                  <a:cubicBezTo>
                    <a:pt x="20166" y="2862"/>
                    <a:pt x="20673" y="3479"/>
                    <a:pt x="21048" y="4172"/>
                  </a:cubicBezTo>
                  <a:cubicBezTo>
                    <a:pt x="21423" y="4850"/>
                    <a:pt x="21600" y="5649"/>
                    <a:pt x="21600" y="6522"/>
                  </a:cubicBezTo>
                  <a:close/>
                  <a:moveTo>
                    <a:pt x="14893" y="6838"/>
                  </a:moveTo>
                  <a:cubicBezTo>
                    <a:pt x="14893" y="6085"/>
                    <a:pt x="14694" y="5468"/>
                    <a:pt x="14319" y="4971"/>
                  </a:cubicBezTo>
                  <a:cubicBezTo>
                    <a:pt x="13922" y="4489"/>
                    <a:pt x="13459" y="4127"/>
                    <a:pt x="12885" y="3886"/>
                  </a:cubicBezTo>
                  <a:cubicBezTo>
                    <a:pt x="12311" y="3660"/>
                    <a:pt x="11716" y="3510"/>
                    <a:pt x="11098" y="3449"/>
                  </a:cubicBezTo>
                  <a:cubicBezTo>
                    <a:pt x="10480" y="3389"/>
                    <a:pt x="9818" y="3359"/>
                    <a:pt x="9156" y="3359"/>
                  </a:cubicBezTo>
                  <a:lnTo>
                    <a:pt x="6420" y="3359"/>
                  </a:lnTo>
                  <a:lnTo>
                    <a:pt x="6420" y="10649"/>
                  </a:lnTo>
                  <a:lnTo>
                    <a:pt x="9289" y="10649"/>
                  </a:lnTo>
                  <a:cubicBezTo>
                    <a:pt x="10304" y="10649"/>
                    <a:pt x="11164" y="10559"/>
                    <a:pt x="11848" y="10363"/>
                  </a:cubicBezTo>
                  <a:cubicBezTo>
                    <a:pt x="12532" y="10167"/>
                    <a:pt x="13105" y="9911"/>
                    <a:pt x="13547" y="9580"/>
                  </a:cubicBezTo>
                  <a:cubicBezTo>
                    <a:pt x="13988" y="9249"/>
                    <a:pt x="14319" y="8842"/>
                    <a:pt x="14540" y="8360"/>
                  </a:cubicBezTo>
                  <a:cubicBezTo>
                    <a:pt x="14782" y="7908"/>
                    <a:pt x="14893" y="7396"/>
                    <a:pt x="14893" y="6838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0" name="Shape">
              <a:extLst>
                <a:ext uri="{FF2B5EF4-FFF2-40B4-BE49-F238E27FC236}">
                  <a16:creationId xmlns:a16="http://schemas.microsoft.com/office/drawing/2014/main" id="{24693D6B-3C94-4701-89B3-A2E882F5BE87}"/>
                </a:ext>
              </a:extLst>
            </p:cNvPr>
            <p:cNvSpPr/>
            <p:nvPr/>
          </p:nvSpPr>
          <p:spPr>
            <a:xfrm>
              <a:off x="11950700" y="9004299"/>
              <a:ext cx="99569" cy="182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2"/>
                  </a:moveTo>
                  <a:cubicBezTo>
                    <a:pt x="21600" y="20094"/>
                    <a:pt x="21572" y="20380"/>
                    <a:pt x="21517" y="20606"/>
                  </a:cubicBezTo>
                  <a:cubicBezTo>
                    <a:pt x="21462" y="20832"/>
                    <a:pt x="21380" y="21028"/>
                    <a:pt x="21297" y="21178"/>
                  </a:cubicBezTo>
                  <a:cubicBezTo>
                    <a:pt x="21187" y="21329"/>
                    <a:pt x="21076" y="21434"/>
                    <a:pt x="20911" y="21495"/>
                  </a:cubicBezTo>
                  <a:cubicBezTo>
                    <a:pt x="20746" y="21555"/>
                    <a:pt x="20580" y="21600"/>
                    <a:pt x="20388" y="21600"/>
                  </a:cubicBezTo>
                  <a:lnTo>
                    <a:pt x="2369" y="21600"/>
                  </a:lnTo>
                  <a:cubicBezTo>
                    <a:pt x="1708" y="21600"/>
                    <a:pt x="1130" y="21495"/>
                    <a:pt x="689" y="21284"/>
                  </a:cubicBezTo>
                  <a:cubicBezTo>
                    <a:pt x="220" y="21073"/>
                    <a:pt x="0" y="20711"/>
                    <a:pt x="0" y="20229"/>
                  </a:cubicBezTo>
                  <a:lnTo>
                    <a:pt x="0" y="693"/>
                  </a:lnTo>
                  <a:cubicBezTo>
                    <a:pt x="0" y="588"/>
                    <a:pt x="55" y="482"/>
                    <a:pt x="193" y="392"/>
                  </a:cubicBezTo>
                  <a:cubicBezTo>
                    <a:pt x="331" y="301"/>
                    <a:pt x="551" y="226"/>
                    <a:pt x="854" y="181"/>
                  </a:cubicBezTo>
                  <a:cubicBezTo>
                    <a:pt x="1157" y="136"/>
                    <a:pt x="1570" y="75"/>
                    <a:pt x="2094" y="45"/>
                  </a:cubicBezTo>
                  <a:cubicBezTo>
                    <a:pt x="2617" y="15"/>
                    <a:pt x="3251" y="0"/>
                    <a:pt x="4022" y="0"/>
                  </a:cubicBezTo>
                  <a:cubicBezTo>
                    <a:pt x="4821" y="0"/>
                    <a:pt x="5455" y="15"/>
                    <a:pt x="5979" y="45"/>
                  </a:cubicBezTo>
                  <a:cubicBezTo>
                    <a:pt x="6475" y="75"/>
                    <a:pt x="6888" y="121"/>
                    <a:pt x="7191" y="181"/>
                  </a:cubicBezTo>
                  <a:cubicBezTo>
                    <a:pt x="7494" y="241"/>
                    <a:pt x="7714" y="301"/>
                    <a:pt x="7852" y="392"/>
                  </a:cubicBezTo>
                  <a:cubicBezTo>
                    <a:pt x="7990" y="482"/>
                    <a:pt x="8045" y="572"/>
                    <a:pt x="8045" y="693"/>
                  </a:cubicBezTo>
                  <a:lnTo>
                    <a:pt x="8045" y="17985"/>
                  </a:lnTo>
                  <a:lnTo>
                    <a:pt x="20415" y="17985"/>
                  </a:lnTo>
                  <a:cubicBezTo>
                    <a:pt x="20608" y="17985"/>
                    <a:pt x="20801" y="18015"/>
                    <a:pt x="20939" y="18075"/>
                  </a:cubicBezTo>
                  <a:cubicBezTo>
                    <a:pt x="21077" y="18136"/>
                    <a:pt x="21214" y="18241"/>
                    <a:pt x="21325" y="18377"/>
                  </a:cubicBezTo>
                  <a:cubicBezTo>
                    <a:pt x="21435" y="18512"/>
                    <a:pt x="21490" y="18693"/>
                    <a:pt x="21545" y="18919"/>
                  </a:cubicBezTo>
                  <a:cubicBezTo>
                    <a:pt x="21572" y="19145"/>
                    <a:pt x="21600" y="19431"/>
                    <a:pt x="21600" y="1976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1" name="Shape">
              <a:extLst>
                <a:ext uri="{FF2B5EF4-FFF2-40B4-BE49-F238E27FC236}">
                  <a16:creationId xmlns:a16="http://schemas.microsoft.com/office/drawing/2014/main" id="{6CC29AD5-2100-4A6A-8D7F-F5360D634C8E}"/>
                </a:ext>
              </a:extLst>
            </p:cNvPr>
            <p:cNvSpPr/>
            <p:nvPr/>
          </p:nvSpPr>
          <p:spPr>
            <a:xfrm>
              <a:off x="12052299" y="9004300"/>
              <a:ext cx="167033" cy="1832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extrusionOk="0">
                  <a:moveTo>
                    <a:pt x="21266" y="19879"/>
                  </a:moveTo>
                  <a:cubicBezTo>
                    <a:pt x="21413" y="20268"/>
                    <a:pt x="21495" y="20582"/>
                    <a:pt x="21544" y="20822"/>
                  </a:cubicBezTo>
                  <a:cubicBezTo>
                    <a:pt x="21577" y="21046"/>
                    <a:pt x="21528" y="21226"/>
                    <a:pt x="21397" y="21345"/>
                  </a:cubicBezTo>
                  <a:cubicBezTo>
                    <a:pt x="21266" y="21465"/>
                    <a:pt x="21036" y="21525"/>
                    <a:pt x="20692" y="21555"/>
                  </a:cubicBezTo>
                  <a:cubicBezTo>
                    <a:pt x="20348" y="21585"/>
                    <a:pt x="19889" y="21600"/>
                    <a:pt x="19299" y="21600"/>
                  </a:cubicBezTo>
                  <a:cubicBezTo>
                    <a:pt x="18676" y="21600"/>
                    <a:pt x="18201" y="21585"/>
                    <a:pt x="17857" y="21570"/>
                  </a:cubicBezTo>
                  <a:cubicBezTo>
                    <a:pt x="17513" y="21555"/>
                    <a:pt x="17250" y="21525"/>
                    <a:pt x="17070" y="21465"/>
                  </a:cubicBezTo>
                  <a:cubicBezTo>
                    <a:pt x="16890" y="21405"/>
                    <a:pt x="16759" y="21345"/>
                    <a:pt x="16693" y="21256"/>
                  </a:cubicBezTo>
                  <a:cubicBezTo>
                    <a:pt x="16628" y="21166"/>
                    <a:pt x="16562" y="21046"/>
                    <a:pt x="16513" y="20911"/>
                  </a:cubicBezTo>
                  <a:lnTo>
                    <a:pt x="14940" y="16615"/>
                  </a:lnTo>
                  <a:lnTo>
                    <a:pt x="6155" y="16615"/>
                  </a:lnTo>
                  <a:lnTo>
                    <a:pt x="4664" y="20792"/>
                  </a:lnTo>
                  <a:cubicBezTo>
                    <a:pt x="4615" y="20941"/>
                    <a:pt x="4549" y="21076"/>
                    <a:pt x="4467" y="21181"/>
                  </a:cubicBezTo>
                  <a:cubicBezTo>
                    <a:pt x="4386" y="21286"/>
                    <a:pt x="4271" y="21360"/>
                    <a:pt x="4091" y="21435"/>
                  </a:cubicBezTo>
                  <a:cubicBezTo>
                    <a:pt x="3910" y="21495"/>
                    <a:pt x="3664" y="21540"/>
                    <a:pt x="3353" y="21555"/>
                  </a:cubicBezTo>
                  <a:cubicBezTo>
                    <a:pt x="3025" y="21570"/>
                    <a:pt x="2616" y="21585"/>
                    <a:pt x="2091" y="21585"/>
                  </a:cubicBezTo>
                  <a:cubicBezTo>
                    <a:pt x="1534" y="21585"/>
                    <a:pt x="1108" y="21570"/>
                    <a:pt x="796" y="21540"/>
                  </a:cubicBezTo>
                  <a:cubicBezTo>
                    <a:pt x="485" y="21510"/>
                    <a:pt x="272" y="21420"/>
                    <a:pt x="141" y="21301"/>
                  </a:cubicBezTo>
                  <a:cubicBezTo>
                    <a:pt x="26" y="21181"/>
                    <a:pt x="-23" y="21001"/>
                    <a:pt x="10" y="20762"/>
                  </a:cubicBezTo>
                  <a:cubicBezTo>
                    <a:pt x="43" y="20537"/>
                    <a:pt x="141" y="20223"/>
                    <a:pt x="288" y="19834"/>
                  </a:cubicBezTo>
                  <a:lnTo>
                    <a:pt x="7499" y="868"/>
                  </a:lnTo>
                  <a:cubicBezTo>
                    <a:pt x="7565" y="689"/>
                    <a:pt x="7663" y="524"/>
                    <a:pt x="7745" y="419"/>
                  </a:cubicBezTo>
                  <a:cubicBezTo>
                    <a:pt x="7843" y="299"/>
                    <a:pt x="7991" y="210"/>
                    <a:pt x="8204" y="150"/>
                  </a:cubicBezTo>
                  <a:cubicBezTo>
                    <a:pt x="8417" y="90"/>
                    <a:pt x="8712" y="45"/>
                    <a:pt x="9089" y="30"/>
                  </a:cubicBezTo>
                  <a:cubicBezTo>
                    <a:pt x="9466" y="15"/>
                    <a:pt x="9958" y="0"/>
                    <a:pt x="10564" y="0"/>
                  </a:cubicBezTo>
                  <a:cubicBezTo>
                    <a:pt x="11269" y="0"/>
                    <a:pt x="11842" y="0"/>
                    <a:pt x="12268" y="30"/>
                  </a:cubicBezTo>
                  <a:cubicBezTo>
                    <a:pt x="12695" y="45"/>
                    <a:pt x="13022" y="90"/>
                    <a:pt x="13252" y="150"/>
                  </a:cubicBezTo>
                  <a:cubicBezTo>
                    <a:pt x="13481" y="210"/>
                    <a:pt x="13661" y="299"/>
                    <a:pt x="13760" y="419"/>
                  </a:cubicBezTo>
                  <a:cubicBezTo>
                    <a:pt x="13858" y="539"/>
                    <a:pt x="13956" y="704"/>
                    <a:pt x="14022" y="913"/>
                  </a:cubicBezTo>
                  <a:lnTo>
                    <a:pt x="21266" y="19879"/>
                  </a:lnTo>
                  <a:close/>
                  <a:moveTo>
                    <a:pt x="10531" y="4206"/>
                  </a:moveTo>
                  <a:lnTo>
                    <a:pt x="10515" y="4206"/>
                  </a:lnTo>
                  <a:lnTo>
                    <a:pt x="7204" y="13292"/>
                  </a:lnTo>
                  <a:lnTo>
                    <a:pt x="13841" y="13292"/>
                  </a:lnTo>
                  <a:lnTo>
                    <a:pt x="10531" y="4206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2" name="Shape">
              <a:extLst>
                <a:ext uri="{FF2B5EF4-FFF2-40B4-BE49-F238E27FC236}">
                  <a16:creationId xmlns:a16="http://schemas.microsoft.com/office/drawing/2014/main" id="{831BCA9F-EA20-4AB5-A98E-5ED425825A8D}"/>
                </a:ext>
              </a:extLst>
            </p:cNvPr>
            <p:cNvSpPr/>
            <p:nvPr/>
          </p:nvSpPr>
          <p:spPr>
            <a:xfrm>
              <a:off x="122428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3" name="Shape">
              <a:extLst>
                <a:ext uri="{FF2B5EF4-FFF2-40B4-BE49-F238E27FC236}">
                  <a16:creationId xmlns:a16="http://schemas.microsoft.com/office/drawing/2014/main" id="{FEA5883D-FE56-4689-A101-60B48B89ED5F}"/>
                </a:ext>
              </a:extLst>
            </p:cNvPr>
            <p:cNvSpPr/>
            <p:nvPr/>
          </p:nvSpPr>
          <p:spPr>
            <a:xfrm>
              <a:off x="124333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4" name="Shape">
              <a:extLst>
                <a:ext uri="{FF2B5EF4-FFF2-40B4-BE49-F238E27FC236}">
                  <a16:creationId xmlns:a16="http://schemas.microsoft.com/office/drawing/2014/main" id="{12C33291-108F-49D4-9997-3156515FE5D2}"/>
                </a:ext>
              </a:extLst>
            </p:cNvPr>
            <p:cNvSpPr/>
            <p:nvPr/>
          </p:nvSpPr>
          <p:spPr>
            <a:xfrm>
              <a:off x="12623800" y="9004300"/>
              <a:ext cx="37085" cy="183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10"/>
                  </a:moveTo>
                  <a:cubicBezTo>
                    <a:pt x="21600" y="21015"/>
                    <a:pt x="21452" y="21120"/>
                    <a:pt x="21082" y="21210"/>
                  </a:cubicBezTo>
                  <a:cubicBezTo>
                    <a:pt x="20712" y="21300"/>
                    <a:pt x="20120" y="21375"/>
                    <a:pt x="19307" y="21420"/>
                  </a:cubicBezTo>
                  <a:cubicBezTo>
                    <a:pt x="18493" y="21480"/>
                    <a:pt x="17384" y="21525"/>
                    <a:pt x="16052" y="21555"/>
                  </a:cubicBezTo>
                  <a:cubicBezTo>
                    <a:pt x="14721" y="21585"/>
                    <a:pt x="12945" y="21600"/>
                    <a:pt x="10800" y="21600"/>
                  </a:cubicBezTo>
                  <a:cubicBezTo>
                    <a:pt x="8729" y="21600"/>
                    <a:pt x="7027" y="21585"/>
                    <a:pt x="5622" y="21555"/>
                  </a:cubicBezTo>
                  <a:cubicBezTo>
                    <a:pt x="4216" y="21525"/>
                    <a:pt x="3107" y="21480"/>
                    <a:pt x="2293" y="21420"/>
                  </a:cubicBezTo>
                  <a:cubicBezTo>
                    <a:pt x="1480" y="21360"/>
                    <a:pt x="888" y="21300"/>
                    <a:pt x="518" y="21210"/>
                  </a:cubicBezTo>
                  <a:cubicBezTo>
                    <a:pt x="148" y="21120"/>
                    <a:pt x="0" y="21030"/>
                    <a:pt x="0" y="20910"/>
                  </a:cubicBezTo>
                  <a:lnTo>
                    <a:pt x="0" y="690"/>
                  </a:lnTo>
                  <a:cubicBezTo>
                    <a:pt x="0" y="585"/>
                    <a:pt x="148" y="480"/>
                    <a:pt x="518" y="390"/>
                  </a:cubicBezTo>
                  <a:cubicBezTo>
                    <a:pt x="888" y="300"/>
                    <a:pt x="1480" y="225"/>
                    <a:pt x="2293" y="180"/>
                  </a:cubicBezTo>
                  <a:cubicBezTo>
                    <a:pt x="3107" y="120"/>
                    <a:pt x="4216" y="75"/>
                    <a:pt x="5622" y="45"/>
                  </a:cubicBezTo>
                  <a:cubicBezTo>
                    <a:pt x="6953" y="15"/>
                    <a:pt x="8729" y="0"/>
                    <a:pt x="10800" y="0"/>
                  </a:cubicBezTo>
                  <a:cubicBezTo>
                    <a:pt x="12945" y="0"/>
                    <a:pt x="14647" y="15"/>
                    <a:pt x="16052" y="45"/>
                  </a:cubicBezTo>
                  <a:cubicBezTo>
                    <a:pt x="17384" y="75"/>
                    <a:pt x="18493" y="120"/>
                    <a:pt x="19307" y="180"/>
                  </a:cubicBezTo>
                  <a:cubicBezTo>
                    <a:pt x="20120" y="240"/>
                    <a:pt x="20712" y="300"/>
                    <a:pt x="21082" y="390"/>
                  </a:cubicBezTo>
                  <a:cubicBezTo>
                    <a:pt x="21452" y="480"/>
                    <a:pt x="21600" y="570"/>
                    <a:pt x="21600" y="690"/>
                  </a:cubicBezTo>
                  <a:lnTo>
                    <a:pt x="21600" y="2091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245" name="Shape">
              <a:extLst>
                <a:ext uri="{FF2B5EF4-FFF2-40B4-BE49-F238E27FC236}">
                  <a16:creationId xmlns:a16="http://schemas.microsoft.com/office/drawing/2014/main" id="{6AADE2A8-75EE-48F2-9B56-6BD74C43171D}"/>
                </a:ext>
              </a:extLst>
            </p:cNvPr>
            <p:cNvSpPr/>
            <p:nvPr/>
          </p:nvSpPr>
          <p:spPr>
            <a:xfrm>
              <a:off x="12700000" y="9004300"/>
              <a:ext cx="149608" cy="182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008"/>
                  </a:moveTo>
                  <a:cubicBezTo>
                    <a:pt x="21600" y="20263"/>
                    <a:pt x="21545" y="20488"/>
                    <a:pt x="21435" y="20684"/>
                  </a:cubicBezTo>
                  <a:cubicBezTo>
                    <a:pt x="21325" y="20879"/>
                    <a:pt x="21178" y="21044"/>
                    <a:pt x="20995" y="21179"/>
                  </a:cubicBezTo>
                  <a:cubicBezTo>
                    <a:pt x="20812" y="21315"/>
                    <a:pt x="20592" y="21405"/>
                    <a:pt x="20353" y="21465"/>
                  </a:cubicBezTo>
                  <a:cubicBezTo>
                    <a:pt x="20096" y="21525"/>
                    <a:pt x="19858" y="21555"/>
                    <a:pt x="19601" y="21555"/>
                  </a:cubicBezTo>
                  <a:lnTo>
                    <a:pt x="17328" y="21555"/>
                  </a:lnTo>
                  <a:cubicBezTo>
                    <a:pt x="16851" y="21555"/>
                    <a:pt x="16448" y="21510"/>
                    <a:pt x="16099" y="21435"/>
                  </a:cubicBezTo>
                  <a:cubicBezTo>
                    <a:pt x="15751" y="21360"/>
                    <a:pt x="15439" y="21224"/>
                    <a:pt x="15146" y="21014"/>
                  </a:cubicBezTo>
                  <a:cubicBezTo>
                    <a:pt x="14852" y="20804"/>
                    <a:pt x="14577" y="20533"/>
                    <a:pt x="14302" y="20188"/>
                  </a:cubicBezTo>
                  <a:cubicBezTo>
                    <a:pt x="14027" y="19843"/>
                    <a:pt x="13734" y="19392"/>
                    <a:pt x="13385" y="18836"/>
                  </a:cubicBezTo>
                  <a:lnTo>
                    <a:pt x="6876" y="8802"/>
                  </a:lnTo>
                  <a:cubicBezTo>
                    <a:pt x="6491" y="8201"/>
                    <a:pt x="6106" y="7556"/>
                    <a:pt x="5721" y="6865"/>
                  </a:cubicBezTo>
                  <a:cubicBezTo>
                    <a:pt x="5336" y="6174"/>
                    <a:pt x="4988" y="5498"/>
                    <a:pt x="4676" y="4852"/>
                  </a:cubicBezTo>
                  <a:lnTo>
                    <a:pt x="4639" y="4852"/>
                  </a:lnTo>
                  <a:cubicBezTo>
                    <a:pt x="4694" y="5648"/>
                    <a:pt x="4731" y="6444"/>
                    <a:pt x="4768" y="7225"/>
                  </a:cubicBezTo>
                  <a:cubicBezTo>
                    <a:pt x="4804" y="8006"/>
                    <a:pt x="4804" y="8832"/>
                    <a:pt x="4804" y="9674"/>
                  </a:cubicBezTo>
                  <a:lnTo>
                    <a:pt x="4804" y="20894"/>
                  </a:lnTo>
                  <a:cubicBezTo>
                    <a:pt x="4804" y="20999"/>
                    <a:pt x="4768" y="21104"/>
                    <a:pt x="4694" y="21194"/>
                  </a:cubicBezTo>
                  <a:cubicBezTo>
                    <a:pt x="4621" y="21284"/>
                    <a:pt x="4493" y="21360"/>
                    <a:pt x="4309" y="21420"/>
                  </a:cubicBezTo>
                  <a:cubicBezTo>
                    <a:pt x="4126" y="21480"/>
                    <a:pt x="3887" y="21525"/>
                    <a:pt x="3576" y="21555"/>
                  </a:cubicBezTo>
                  <a:cubicBezTo>
                    <a:pt x="3264" y="21585"/>
                    <a:pt x="2861" y="21600"/>
                    <a:pt x="2384" y="21600"/>
                  </a:cubicBezTo>
                  <a:cubicBezTo>
                    <a:pt x="1907" y="21600"/>
                    <a:pt x="1522" y="21585"/>
                    <a:pt x="1210" y="21555"/>
                  </a:cubicBezTo>
                  <a:cubicBezTo>
                    <a:pt x="898" y="21525"/>
                    <a:pt x="660" y="21480"/>
                    <a:pt x="477" y="21420"/>
                  </a:cubicBezTo>
                  <a:cubicBezTo>
                    <a:pt x="293" y="21360"/>
                    <a:pt x="183" y="21284"/>
                    <a:pt x="110" y="21194"/>
                  </a:cubicBezTo>
                  <a:cubicBezTo>
                    <a:pt x="37" y="21104"/>
                    <a:pt x="0" y="21014"/>
                    <a:pt x="0" y="20894"/>
                  </a:cubicBezTo>
                  <a:lnTo>
                    <a:pt x="0" y="1622"/>
                  </a:lnTo>
                  <a:cubicBezTo>
                    <a:pt x="0" y="1097"/>
                    <a:pt x="183" y="706"/>
                    <a:pt x="550" y="451"/>
                  </a:cubicBezTo>
                  <a:cubicBezTo>
                    <a:pt x="917" y="195"/>
                    <a:pt x="1375" y="60"/>
                    <a:pt x="1925" y="60"/>
                  </a:cubicBezTo>
                  <a:lnTo>
                    <a:pt x="4786" y="60"/>
                  </a:lnTo>
                  <a:cubicBezTo>
                    <a:pt x="5299" y="60"/>
                    <a:pt x="5721" y="90"/>
                    <a:pt x="6088" y="165"/>
                  </a:cubicBezTo>
                  <a:cubicBezTo>
                    <a:pt x="6454" y="240"/>
                    <a:pt x="6748" y="361"/>
                    <a:pt x="7023" y="526"/>
                  </a:cubicBezTo>
                  <a:cubicBezTo>
                    <a:pt x="7298" y="691"/>
                    <a:pt x="7554" y="916"/>
                    <a:pt x="7793" y="1217"/>
                  </a:cubicBezTo>
                  <a:cubicBezTo>
                    <a:pt x="8031" y="1517"/>
                    <a:pt x="8288" y="1878"/>
                    <a:pt x="8545" y="2298"/>
                  </a:cubicBezTo>
                  <a:lnTo>
                    <a:pt x="13642" y="10139"/>
                  </a:lnTo>
                  <a:cubicBezTo>
                    <a:pt x="13935" y="10620"/>
                    <a:pt x="14229" y="11085"/>
                    <a:pt x="14522" y="11536"/>
                  </a:cubicBezTo>
                  <a:cubicBezTo>
                    <a:pt x="14815" y="11987"/>
                    <a:pt x="15091" y="12452"/>
                    <a:pt x="15366" y="12918"/>
                  </a:cubicBezTo>
                  <a:cubicBezTo>
                    <a:pt x="15641" y="13383"/>
                    <a:pt x="15897" y="13834"/>
                    <a:pt x="16154" y="14270"/>
                  </a:cubicBezTo>
                  <a:cubicBezTo>
                    <a:pt x="16411" y="14705"/>
                    <a:pt x="16667" y="15156"/>
                    <a:pt x="16906" y="15591"/>
                  </a:cubicBezTo>
                  <a:lnTo>
                    <a:pt x="16924" y="15591"/>
                  </a:lnTo>
                  <a:cubicBezTo>
                    <a:pt x="16887" y="14825"/>
                    <a:pt x="16851" y="14014"/>
                    <a:pt x="16832" y="13173"/>
                  </a:cubicBezTo>
                  <a:cubicBezTo>
                    <a:pt x="16814" y="12332"/>
                    <a:pt x="16796" y="11536"/>
                    <a:pt x="16796" y="10770"/>
                  </a:cubicBezTo>
                  <a:lnTo>
                    <a:pt x="16796" y="706"/>
                  </a:lnTo>
                  <a:cubicBezTo>
                    <a:pt x="16796" y="601"/>
                    <a:pt x="16832" y="496"/>
                    <a:pt x="16924" y="406"/>
                  </a:cubicBezTo>
                  <a:cubicBezTo>
                    <a:pt x="16997" y="316"/>
                    <a:pt x="17144" y="240"/>
                    <a:pt x="17327" y="180"/>
                  </a:cubicBezTo>
                  <a:cubicBezTo>
                    <a:pt x="17511" y="120"/>
                    <a:pt x="17767" y="60"/>
                    <a:pt x="18079" y="45"/>
                  </a:cubicBezTo>
                  <a:cubicBezTo>
                    <a:pt x="18391" y="15"/>
                    <a:pt x="18794" y="0"/>
                    <a:pt x="19271" y="0"/>
                  </a:cubicBezTo>
                  <a:cubicBezTo>
                    <a:pt x="19729" y="0"/>
                    <a:pt x="20115" y="15"/>
                    <a:pt x="20426" y="45"/>
                  </a:cubicBezTo>
                  <a:cubicBezTo>
                    <a:pt x="20738" y="75"/>
                    <a:pt x="20976" y="120"/>
                    <a:pt x="21141" y="180"/>
                  </a:cubicBezTo>
                  <a:cubicBezTo>
                    <a:pt x="21306" y="240"/>
                    <a:pt x="21435" y="331"/>
                    <a:pt x="21490" y="406"/>
                  </a:cubicBezTo>
                  <a:cubicBezTo>
                    <a:pt x="21545" y="481"/>
                    <a:pt x="21600" y="586"/>
                    <a:pt x="21600" y="706"/>
                  </a:cubicBezTo>
                  <a:lnTo>
                    <a:pt x="21600" y="20008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6" name="Shape">
              <a:extLst>
                <a:ext uri="{FF2B5EF4-FFF2-40B4-BE49-F238E27FC236}">
                  <a16:creationId xmlns:a16="http://schemas.microsoft.com/office/drawing/2014/main" id="{D8E3522B-9078-46D6-944B-ACA2BADDF3D9}"/>
                </a:ext>
              </a:extLst>
            </p:cNvPr>
            <p:cNvSpPr/>
            <p:nvPr/>
          </p:nvSpPr>
          <p:spPr>
            <a:xfrm>
              <a:off x="12877800" y="9004299"/>
              <a:ext cx="155064" cy="1874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586"/>
                  </a:moveTo>
                  <a:cubicBezTo>
                    <a:pt x="21600" y="3893"/>
                    <a:pt x="21582" y="4171"/>
                    <a:pt x="21547" y="4390"/>
                  </a:cubicBezTo>
                  <a:cubicBezTo>
                    <a:pt x="21511" y="4610"/>
                    <a:pt x="21476" y="4800"/>
                    <a:pt x="21405" y="4932"/>
                  </a:cubicBezTo>
                  <a:cubicBezTo>
                    <a:pt x="21352" y="5064"/>
                    <a:pt x="21282" y="5166"/>
                    <a:pt x="21193" y="5210"/>
                  </a:cubicBezTo>
                  <a:cubicBezTo>
                    <a:pt x="21105" y="5268"/>
                    <a:pt x="21016" y="5298"/>
                    <a:pt x="20892" y="5298"/>
                  </a:cubicBezTo>
                  <a:cubicBezTo>
                    <a:pt x="20715" y="5298"/>
                    <a:pt x="20450" y="5195"/>
                    <a:pt x="20079" y="5005"/>
                  </a:cubicBezTo>
                  <a:cubicBezTo>
                    <a:pt x="19707" y="4815"/>
                    <a:pt x="19194" y="4595"/>
                    <a:pt x="18575" y="4376"/>
                  </a:cubicBezTo>
                  <a:cubicBezTo>
                    <a:pt x="17956" y="4142"/>
                    <a:pt x="17213" y="3937"/>
                    <a:pt x="16346" y="3747"/>
                  </a:cubicBezTo>
                  <a:cubicBezTo>
                    <a:pt x="15479" y="3556"/>
                    <a:pt x="14471" y="3454"/>
                    <a:pt x="13321" y="3454"/>
                  </a:cubicBezTo>
                  <a:cubicBezTo>
                    <a:pt x="12100" y="3454"/>
                    <a:pt x="10986" y="3629"/>
                    <a:pt x="9995" y="3981"/>
                  </a:cubicBezTo>
                  <a:cubicBezTo>
                    <a:pt x="9004" y="4332"/>
                    <a:pt x="8155" y="4829"/>
                    <a:pt x="7465" y="5459"/>
                  </a:cubicBezTo>
                  <a:cubicBezTo>
                    <a:pt x="6757" y="6103"/>
                    <a:pt x="6227" y="6864"/>
                    <a:pt x="5838" y="7771"/>
                  </a:cubicBezTo>
                  <a:cubicBezTo>
                    <a:pt x="5466" y="8664"/>
                    <a:pt x="5271" y="9659"/>
                    <a:pt x="5271" y="10756"/>
                  </a:cubicBezTo>
                  <a:cubicBezTo>
                    <a:pt x="5271" y="11956"/>
                    <a:pt x="5466" y="13010"/>
                    <a:pt x="5855" y="13917"/>
                  </a:cubicBezTo>
                  <a:cubicBezTo>
                    <a:pt x="6244" y="14824"/>
                    <a:pt x="6775" y="15585"/>
                    <a:pt x="7465" y="16200"/>
                  </a:cubicBezTo>
                  <a:cubicBezTo>
                    <a:pt x="8155" y="16815"/>
                    <a:pt x="8986" y="17283"/>
                    <a:pt x="9959" y="17590"/>
                  </a:cubicBezTo>
                  <a:cubicBezTo>
                    <a:pt x="10932" y="17898"/>
                    <a:pt x="11994" y="18059"/>
                    <a:pt x="13179" y="18059"/>
                  </a:cubicBezTo>
                  <a:cubicBezTo>
                    <a:pt x="13745" y="18059"/>
                    <a:pt x="14311" y="18000"/>
                    <a:pt x="14878" y="17898"/>
                  </a:cubicBezTo>
                  <a:cubicBezTo>
                    <a:pt x="15444" y="17795"/>
                    <a:pt x="15957" y="17634"/>
                    <a:pt x="16434" y="17415"/>
                  </a:cubicBezTo>
                  <a:lnTo>
                    <a:pt x="16434" y="12571"/>
                  </a:lnTo>
                  <a:lnTo>
                    <a:pt x="11658" y="12571"/>
                  </a:lnTo>
                  <a:cubicBezTo>
                    <a:pt x="11428" y="12571"/>
                    <a:pt x="11233" y="12454"/>
                    <a:pt x="11109" y="12205"/>
                  </a:cubicBezTo>
                  <a:cubicBezTo>
                    <a:pt x="10986" y="11956"/>
                    <a:pt x="10915" y="11546"/>
                    <a:pt x="10915" y="10976"/>
                  </a:cubicBezTo>
                  <a:cubicBezTo>
                    <a:pt x="10915" y="10668"/>
                    <a:pt x="10932" y="10420"/>
                    <a:pt x="10968" y="10215"/>
                  </a:cubicBezTo>
                  <a:cubicBezTo>
                    <a:pt x="11003" y="10010"/>
                    <a:pt x="11056" y="9849"/>
                    <a:pt x="11109" y="9717"/>
                  </a:cubicBezTo>
                  <a:cubicBezTo>
                    <a:pt x="11180" y="9600"/>
                    <a:pt x="11251" y="9498"/>
                    <a:pt x="11339" y="9439"/>
                  </a:cubicBezTo>
                  <a:cubicBezTo>
                    <a:pt x="11428" y="9381"/>
                    <a:pt x="11534" y="9351"/>
                    <a:pt x="11658" y="9351"/>
                  </a:cubicBezTo>
                  <a:lnTo>
                    <a:pt x="20185" y="9351"/>
                  </a:lnTo>
                  <a:cubicBezTo>
                    <a:pt x="20397" y="9351"/>
                    <a:pt x="20574" y="9381"/>
                    <a:pt x="20733" y="9439"/>
                  </a:cubicBezTo>
                  <a:cubicBezTo>
                    <a:pt x="20893" y="9498"/>
                    <a:pt x="21034" y="9585"/>
                    <a:pt x="21158" y="9702"/>
                  </a:cubicBezTo>
                  <a:cubicBezTo>
                    <a:pt x="21282" y="9820"/>
                    <a:pt x="21370" y="9966"/>
                    <a:pt x="21441" y="10127"/>
                  </a:cubicBezTo>
                  <a:cubicBezTo>
                    <a:pt x="21512" y="10288"/>
                    <a:pt x="21530" y="10493"/>
                    <a:pt x="21530" y="10698"/>
                  </a:cubicBezTo>
                  <a:lnTo>
                    <a:pt x="21530" y="19010"/>
                  </a:lnTo>
                  <a:cubicBezTo>
                    <a:pt x="21530" y="19332"/>
                    <a:pt x="21459" y="19610"/>
                    <a:pt x="21317" y="19859"/>
                  </a:cubicBezTo>
                  <a:cubicBezTo>
                    <a:pt x="21176" y="20107"/>
                    <a:pt x="20893" y="20298"/>
                    <a:pt x="20486" y="20429"/>
                  </a:cubicBezTo>
                  <a:cubicBezTo>
                    <a:pt x="20061" y="20576"/>
                    <a:pt x="19531" y="20722"/>
                    <a:pt x="18911" y="20868"/>
                  </a:cubicBezTo>
                  <a:cubicBezTo>
                    <a:pt x="18292" y="21015"/>
                    <a:pt x="17638" y="21146"/>
                    <a:pt x="16965" y="21263"/>
                  </a:cubicBezTo>
                  <a:cubicBezTo>
                    <a:pt x="16293" y="21366"/>
                    <a:pt x="15621" y="21454"/>
                    <a:pt x="14931" y="21512"/>
                  </a:cubicBezTo>
                  <a:cubicBezTo>
                    <a:pt x="14241" y="21571"/>
                    <a:pt x="13569" y="21600"/>
                    <a:pt x="12879" y="21600"/>
                  </a:cubicBezTo>
                  <a:cubicBezTo>
                    <a:pt x="10862" y="21600"/>
                    <a:pt x="9058" y="21366"/>
                    <a:pt x="7465" y="20883"/>
                  </a:cubicBezTo>
                  <a:cubicBezTo>
                    <a:pt x="5873" y="20400"/>
                    <a:pt x="4529" y="19712"/>
                    <a:pt x="3414" y="18805"/>
                  </a:cubicBezTo>
                  <a:cubicBezTo>
                    <a:pt x="2317" y="17898"/>
                    <a:pt x="1468" y="16785"/>
                    <a:pt x="885" y="15483"/>
                  </a:cubicBezTo>
                  <a:cubicBezTo>
                    <a:pt x="301" y="14180"/>
                    <a:pt x="0" y="12688"/>
                    <a:pt x="0" y="11034"/>
                  </a:cubicBezTo>
                  <a:cubicBezTo>
                    <a:pt x="0" y="9322"/>
                    <a:pt x="318" y="7785"/>
                    <a:pt x="938" y="6424"/>
                  </a:cubicBezTo>
                  <a:cubicBezTo>
                    <a:pt x="1557" y="5063"/>
                    <a:pt x="2441" y="3907"/>
                    <a:pt x="3591" y="2956"/>
                  </a:cubicBezTo>
                  <a:cubicBezTo>
                    <a:pt x="4741" y="2005"/>
                    <a:pt x="6121" y="1273"/>
                    <a:pt x="7731" y="761"/>
                  </a:cubicBezTo>
                  <a:cubicBezTo>
                    <a:pt x="9359" y="249"/>
                    <a:pt x="11163" y="0"/>
                    <a:pt x="13144" y="0"/>
                  </a:cubicBezTo>
                  <a:cubicBezTo>
                    <a:pt x="14241" y="0"/>
                    <a:pt x="15232" y="59"/>
                    <a:pt x="16134" y="190"/>
                  </a:cubicBezTo>
                  <a:cubicBezTo>
                    <a:pt x="17036" y="307"/>
                    <a:pt x="17815" y="468"/>
                    <a:pt x="18487" y="644"/>
                  </a:cubicBezTo>
                  <a:cubicBezTo>
                    <a:pt x="19159" y="820"/>
                    <a:pt x="19708" y="1010"/>
                    <a:pt x="20150" y="1215"/>
                  </a:cubicBezTo>
                  <a:cubicBezTo>
                    <a:pt x="20592" y="1420"/>
                    <a:pt x="20893" y="1595"/>
                    <a:pt x="21070" y="1741"/>
                  </a:cubicBezTo>
                  <a:cubicBezTo>
                    <a:pt x="21247" y="1888"/>
                    <a:pt x="21371" y="2107"/>
                    <a:pt x="21441" y="2385"/>
                  </a:cubicBezTo>
                  <a:cubicBezTo>
                    <a:pt x="21512" y="2663"/>
                    <a:pt x="21600" y="3044"/>
                    <a:pt x="21600" y="3586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7" name="Shape">
              <a:extLst>
                <a:ext uri="{FF2B5EF4-FFF2-40B4-BE49-F238E27FC236}">
                  <a16:creationId xmlns:a16="http://schemas.microsoft.com/office/drawing/2014/main" id="{EC9DA7C5-6D89-4289-84FE-A18BFDAAB5C3}"/>
                </a:ext>
              </a:extLst>
            </p:cNvPr>
            <p:cNvSpPr/>
            <p:nvPr/>
          </p:nvSpPr>
          <p:spPr>
            <a:xfrm>
              <a:off x="11010899" y="8750299"/>
              <a:ext cx="100206" cy="183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0"/>
                  </a:moveTo>
                  <a:cubicBezTo>
                    <a:pt x="21600" y="20089"/>
                    <a:pt x="21573" y="20373"/>
                    <a:pt x="21518" y="20598"/>
                  </a:cubicBezTo>
                  <a:cubicBezTo>
                    <a:pt x="21463" y="20822"/>
                    <a:pt x="21381" y="21017"/>
                    <a:pt x="21299" y="21166"/>
                  </a:cubicBezTo>
                  <a:cubicBezTo>
                    <a:pt x="21189" y="21316"/>
                    <a:pt x="21080" y="21421"/>
                    <a:pt x="20915" y="21495"/>
                  </a:cubicBezTo>
                  <a:cubicBezTo>
                    <a:pt x="20751" y="21555"/>
                    <a:pt x="20587" y="21600"/>
                    <a:pt x="20395" y="21600"/>
                  </a:cubicBezTo>
                  <a:lnTo>
                    <a:pt x="2382" y="21600"/>
                  </a:lnTo>
                  <a:cubicBezTo>
                    <a:pt x="1725" y="21600"/>
                    <a:pt x="1150" y="21495"/>
                    <a:pt x="684" y="21271"/>
                  </a:cubicBezTo>
                  <a:cubicBezTo>
                    <a:pt x="219" y="21047"/>
                    <a:pt x="0" y="20703"/>
                    <a:pt x="0" y="20209"/>
                  </a:cubicBezTo>
                  <a:lnTo>
                    <a:pt x="0" y="688"/>
                  </a:lnTo>
                  <a:cubicBezTo>
                    <a:pt x="0" y="583"/>
                    <a:pt x="55" y="479"/>
                    <a:pt x="192" y="389"/>
                  </a:cubicBezTo>
                  <a:cubicBezTo>
                    <a:pt x="329" y="299"/>
                    <a:pt x="548" y="225"/>
                    <a:pt x="849" y="180"/>
                  </a:cubicBezTo>
                  <a:cubicBezTo>
                    <a:pt x="1150" y="120"/>
                    <a:pt x="1560" y="75"/>
                    <a:pt x="2081" y="45"/>
                  </a:cubicBezTo>
                  <a:cubicBezTo>
                    <a:pt x="2601" y="15"/>
                    <a:pt x="3230" y="0"/>
                    <a:pt x="4024" y="0"/>
                  </a:cubicBezTo>
                  <a:cubicBezTo>
                    <a:pt x="4818" y="0"/>
                    <a:pt x="5475" y="15"/>
                    <a:pt x="5968" y="45"/>
                  </a:cubicBezTo>
                  <a:cubicBezTo>
                    <a:pt x="6488" y="75"/>
                    <a:pt x="6872" y="120"/>
                    <a:pt x="7173" y="180"/>
                  </a:cubicBezTo>
                  <a:cubicBezTo>
                    <a:pt x="7474" y="239"/>
                    <a:pt x="7693" y="314"/>
                    <a:pt x="7830" y="389"/>
                  </a:cubicBezTo>
                  <a:cubicBezTo>
                    <a:pt x="7967" y="479"/>
                    <a:pt x="8021" y="583"/>
                    <a:pt x="8021" y="688"/>
                  </a:cubicBezTo>
                  <a:lnTo>
                    <a:pt x="8021" y="17980"/>
                  </a:lnTo>
                  <a:lnTo>
                    <a:pt x="20395" y="17980"/>
                  </a:lnTo>
                  <a:cubicBezTo>
                    <a:pt x="20587" y="17980"/>
                    <a:pt x="20779" y="18010"/>
                    <a:pt x="20916" y="18070"/>
                  </a:cubicBezTo>
                  <a:cubicBezTo>
                    <a:pt x="21080" y="18130"/>
                    <a:pt x="21189" y="18234"/>
                    <a:pt x="21299" y="18369"/>
                  </a:cubicBezTo>
                  <a:cubicBezTo>
                    <a:pt x="21408" y="18504"/>
                    <a:pt x="21463" y="18683"/>
                    <a:pt x="21518" y="18922"/>
                  </a:cubicBezTo>
                  <a:cubicBezTo>
                    <a:pt x="21573" y="19147"/>
                    <a:pt x="21600" y="19431"/>
                    <a:pt x="21600" y="1976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8" name="Shape">
              <a:extLst>
                <a:ext uri="{FF2B5EF4-FFF2-40B4-BE49-F238E27FC236}">
                  <a16:creationId xmlns:a16="http://schemas.microsoft.com/office/drawing/2014/main" id="{D9EE402A-66EA-4996-BF91-254C02C68B95}"/>
                </a:ext>
              </a:extLst>
            </p:cNvPr>
            <p:cNvSpPr/>
            <p:nvPr/>
          </p:nvSpPr>
          <p:spPr>
            <a:xfrm>
              <a:off x="11125199" y="87502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4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0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0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6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3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0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1" y="10064"/>
                    <a:pt x="19471" y="10379"/>
                  </a:cubicBezTo>
                  <a:cubicBezTo>
                    <a:pt x="19471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2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6"/>
                    <a:pt x="21296" y="18506"/>
                  </a:cubicBezTo>
                  <a:cubicBezTo>
                    <a:pt x="21397" y="18626"/>
                    <a:pt x="21448" y="18821"/>
                    <a:pt x="21498" y="19031"/>
                  </a:cubicBezTo>
                  <a:cubicBezTo>
                    <a:pt x="21575" y="19287"/>
                    <a:pt x="21600" y="19557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9" name="Shape">
              <a:extLst>
                <a:ext uri="{FF2B5EF4-FFF2-40B4-BE49-F238E27FC236}">
                  <a16:creationId xmlns:a16="http://schemas.microsoft.com/office/drawing/2014/main" id="{4D65228F-E964-4C08-9D39-9DEC4763FE75}"/>
                </a:ext>
              </a:extLst>
            </p:cNvPr>
            <p:cNvSpPr/>
            <p:nvPr/>
          </p:nvSpPr>
          <p:spPr>
            <a:xfrm>
              <a:off x="11252199" y="8750300"/>
              <a:ext cx="168176" cy="184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600" extrusionOk="0">
                  <a:moveTo>
                    <a:pt x="21268" y="19873"/>
                  </a:moveTo>
                  <a:cubicBezTo>
                    <a:pt x="21414" y="20275"/>
                    <a:pt x="21496" y="20588"/>
                    <a:pt x="21544" y="20811"/>
                  </a:cubicBezTo>
                  <a:cubicBezTo>
                    <a:pt x="21577" y="21049"/>
                    <a:pt x="21528" y="21213"/>
                    <a:pt x="21398" y="21332"/>
                  </a:cubicBezTo>
                  <a:cubicBezTo>
                    <a:pt x="21268" y="21451"/>
                    <a:pt x="21024" y="21525"/>
                    <a:pt x="20698" y="21540"/>
                  </a:cubicBezTo>
                  <a:cubicBezTo>
                    <a:pt x="20372" y="21555"/>
                    <a:pt x="19900" y="21585"/>
                    <a:pt x="19314" y="21585"/>
                  </a:cubicBezTo>
                  <a:cubicBezTo>
                    <a:pt x="18696" y="21585"/>
                    <a:pt x="18224" y="21585"/>
                    <a:pt x="17882" y="21555"/>
                  </a:cubicBezTo>
                  <a:cubicBezTo>
                    <a:pt x="17540" y="21540"/>
                    <a:pt x="17280" y="21511"/>
                    <a:pt x="17101" y="21451"/>
                  </a:cubicBezTo>
                  <a:cubicBezTo>
                    <a:pt x="16922" y="21406"/>
                    <a:pt x="16791" y="21332"/>
                    <a:pt x="16726" y="21243"/>
                  </a:cubicBezTo>
                  <a:cubicBezTo>
                    <a:pt x="16661" y="21153"/>
                    <a:pt x="16596" y="21034"/>
                    <a:pt x="16547" y="20900"/>
                  </a:cubicBezTo>
                  <a:lnTo>
                    <a:pt x="14936" y="16628"/>
                  </a:lnTo>
                  <a:lnTo>
                    <a:pt x="6146" y="16628"/>
                  </a:lnTo>
                  <a:lnTo>
                    <a:pt x="4665" y="20811"/>
                  </a:lnTo>
                  <a:cubicBezTo>
                    <a:pt x="4616" y="20960"/>
                    <a:pt x="4551" y="21094"/>
                    <a:pt x="4470" y="21198"/>
                  </a:cubicBezTo>
                  <a:cubicBezTo>
                    <a:pt x="4388" y="21302"/>
                    <a:pt x="4258" y="21392"/>
                    <a:pt x="4095" y="21451"/>
                  </a:cubicBezTo>
                  <a:cubicBezTo>
                    <a:pt x="3916" y="21511"/>
                    <a:pt x="3672" y="21555"/>
                    <a:pt x="3346" y="21570"/>
                  </a:cubicBezTo>
                  <a:cubicBezTo>
                    <a:pt x="3021" y="21600"/>
                    <a:pt x="2614" y="21600"/>
                    <a:pt x="2093" y="21600"/>
                  </a:cubicBezTo>
                  <a:cubicBezTo>
                    <a:pt x="1540" y="21600"/>
                    <a:pt x="1100" y="21585"/>
                    <a:pt x="791" y="21555"/>
                  </a:cubicBezTo>
                  <a:cubicBezTo>
                    <a:pt x="482" y="21525"/>
                    <a:pt x="254" y="21436"/>
                    <a:pt x="140" y="21317"/>
                  </a:cubicBezTo>
                  <a:cubicBezTo>
                    <a:pt x="26" y="21198"/>
                    <a:pt x="-23" y="21005"/>
                    <a:pt x="9" y="20781"/>
                  </a:cubicBezTo>
                  <a:cubicBezTo>
                    <a:pt x="42" y="20543"/>
                    <a:pt x="140" y="20245"/>
                    <a:pt x="286" y="19858"/>
                  </a:cubicBezTo>
                  <a:lnTo>
                    <a:pt x="7497" y="878"/>
                  </a:lnTo>
                  <a:cubicBezTo>
                    <a:pt x="7562" y="685"/>
                    <a:pt x="7660" y="536"/>
                    <a:pt x="7757" y="417"/>
                  </a:cubicBezTo>
                  <a:cubicBezTo>
                    <a:pt x="7855" y="298"/>
                    <a:pt x="8002" y="208"/>
                    <a:pt x="8213" y="149"/>
                  </a:cubicBezTo>
                  <a:cubicBezTo>
                    <a:pt x="8425" y="89"/>
                    <a:pt x="8718" y="45"/>
                    <a:pt x="9092" y="30"/>
                  </a:cubicBezTo>
                  <a:cubicBezTo>
                    <a:pt x="9466" y="15"/>
                    <a:pt x="9955" y="0"/>
                    <a:pt x="10573" y="0"/>
                  </a:cubicBezTo>
                  <a:cubicBezTo>
                    <a:pt x="11290" y="0"/>
                    <a:pt x="11843" y="15"/>
                    <a:pt x="12266" y="30"/>
                  </a:cubicBezTo>
                  <a:cubicBezTo>
                    <a:pt x="12689" y="45"/>
                    <a:pt x="13015" y="89"/>
                    <a:pt x="13259" y="149"/>
                  </a:cubicBezTo>
                  <a:cubicBezTo>
                    <a:pt x="13503" y="209"/>
                    <a:pt x="13666" y="298"/>
                    <a:pt x="13764" y="417"/>
                  </a:cubicBezTo>
                  <a:cubicBezTo>
                    <a:pt x="13861" y="536"/>
                    <a:pt x="13959" y="700"/>
                    <a:pt x="14024" y="908"/>
                  </a:cubicBezTo>
                  <a:lnTo>
                    <a:pt x="21268" y="19873"/>
                  </a:lnTo>
                  <a:close/>
                  <a:moveTo>
                    <a:pt x="10525" y="4198"/>
                  </a:moveTo>
                  <a:lnTo>
                    <a:pt x="10508" y="4198"/>
                  </a:lnTo>
                  <a:lnTo>
                    <a:pt x="7204" y="13293"/>
                  </a:lnTo>
                  <a:lnTo>
                    <a:pt x="13845" y="13293"/>
                  </a:lnTo>
                  <a:lnTo>
                    <a:pt x="10525" y="4198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0" name="Shape">
              <a:extLst>
                <a:ext uri="{FF2B5EF4-FFF2-40B4-BE49-F238E27FC236}">
                  <a16:creationId xmlns:a16="http://schemas.microsoft.com/office/drawing/2014/main" id="{1DC2372D-4064-4AFB-BD94-89B16FFEE788}"/>
                </a:ext>
              </a:extLst>
            </p:cNvPr>
            <p:cNvSpPr/>
            <p:nvPr/>
          </p:nvSpPr>
          <p:spPr>
            <a:xfrm>
              <a:off x="11442700" y="8750299"/>
              <a:ext cx="151637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00"/>
                  </a:moveTo>
                  <a:cubicBezTo>
                    <a:pt x="21600" y="12482"/>
                    <a:pt x="21292" y="14165"/>
                    <a:pt x="20659" y="15577"/>
                  </a:cubicBezTo>
                  <a:cubicBezTo>
                    <a:pt x="20044" y="16989"/>
                    <a:pt x="19140" y="18130"/>
                    <a:pt x="17982" y="19016"/>
                  </a:cubicBezTo>
                  <a:cubicBezTo>
                    <a:pt x="16824" y="19903"/>
                    <a:pt x="15395" y="20564"/>
                    <a:pt x="13731" y="20969"/>
                  </a:cubicBezTo>
                  <a:cubicBezTo>
                    <a:pt x="12066" y="21390"/>
                    <a:pt x="10076" y="21600"/>
                    <a:pt x="7779" y="21600"/>
                  </a:cubicBezTo>
                  <a:lnTo>
                    <a:pt x="1574" y="21600"/>
                  </a:lnTo>
                  <a:cubicBezTo>
                    <a:pt x="1140" y="21600"/>
                    <a:pt x="760" y="21495"/>
                    <a:pt x="452" y="21270"/>
                  </a:cubicBezTo>
                  <a:cubicBezTo>
                    <a:pt x="145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145" y="556"/>
                    <a:pt x="452" y="330"/>
                  </a:cubicBezTo>
                  <a:cubicBezTo>
                    <a:pt x="760" y="105"/>
                    <a:pt x="1122" y="0"/>
                    <a:pt x="1574" y="0"/>
                  </a:cubicBezTo>
                  <a:lnTo>
                    <a:pt x="8249" y="0"/>
                  </a:lnTo>
                  <a:cubicBezTo>
                    <a:pt x="10565" y="0"/>
                    <a:pt x="12537" y="225"/>
                    <a:pt x="14147" y="676"/>
                  </a:cubicBezTo>
                  <a:cubicBezTo>
                    <a:pt x="15757" y="1127"/>
                    <a:pt x="17114" y="1787"/>
                    <a:pt x="18217" y="2674"/>
                  </a:cubicBezTo>
                  <a:cubicBezTo>
                    <a:pt x="19321" y="3560"/>
                    <a:pt x="20171" y="4657"/>
                    <a:pt x="20732" y="5948"/>
                  </a:cubicBezTo>
                  <a:cubicBezTo>
                    <a:pt x="21310" y="7270"/>
                    <a:pt x="21600" y="8787"/>
                    <a:pt x="21600" y="10500"/>
                  </a:cubicBezTo>
                  <a:close/>
                  <a:moveTo>
                    <a:pt x="16137" y="10650"/>
                  </a:moveTo>
                  <a:cubicBezTo>
                    <a:pt x="16137" y="9629"/>
                    <a:pt x="15992" y="8682"/>
                    <a:pt x="15702" y="7796"/>
                  </a:cubicBezTo>
                  <a:cubicBezTo>
                    <a:pt x="15413" y="6910"/>
                    <a:pt x="14943" y="6159"/>
                    <a:pt x="14309" y="5513"/>
                  </a:cubicBezTo>
                  <a:cubicBezTo>
                    <a:pt x="13676" y="4867"/>
                    <a:pt x="12862" y="4371"/>
                    <a:pt x="11867" y="4011"/>
                  </a:cubicBezTo>
                  <a:cubicBezTo>
                    <a:pt x="10872" y="3650"/>
                    <a:pt x="9552" y="3470"/>
                    <a:pt x="7942" y="3470"/>
                  </a:cubicBezTo>
                  <a:lnTo>
                    <a:pt x="5264" y="3470"/>
                  </a:lnTo>
                  <a:lnTo>
                    <a:pt x="5264" y="18145"/>
                  </a:lnTo>
                  <a:lnTo>
                    <a:pt x="8014" y="18145"/>
                  </a:lnTo>
                  <a:cubicBezTo>
                    <a:pt x="9461" y="18145"/>
                    <a:pt x="10673" y="17995"/>
                    <a:pt x="11668" y="17680"/>
                  </a:cubicBezTo>
                  <a:cubicBezTo>
                    <a:pt x="12663" y="17364"/>
                    <a:pt x="13477" y="16899"/>
                    <a:pt x="14147" y="16268"/>
                  </a:cubicBezTo>
                  <a:cubicBezTo>
                    <a:pt x="14816" y="15637"/>
                    <a:pt x="15305" y="14856"/>
                    <a:pt x="15630" y="13924"/>
                  </a:cubicBezTo>
                  <a:cubicBezTo>
                    <a:pt x="15974" y="12978"/>
                    <a:pt x="16137" y="11897"/>
                    <a:pt x="16137" y="10650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1" name="Shape">
              <a:extLst>
                <a:ext uri="{FF2B5EF4-FFF2-40B4-BE49-F238E27FC236}">
                  <a16:creationId xmlns:a16="http://schemas.microsoft.com/office/drawing/2014/main" id="{6147F930-A406-43F4-87D0-880693BD1288}"/>
                </a:ext>
              </a:extLst>
            </p:cNvPr>
            <p:cNvSpPr/>
            <p:nvPr/>
          </p:nvSpPr>
          <p:spPr>
            <a:xfrm>
              <a:off x="11620499" y="8750299"/>
              <a:ext cx="108205" cy="1826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88"/>
                  </a:moveTo>
                  <a:cubicBezTo>
                    <a:pt x="21600" y="20203"/>
                    <a:pt x="21575" y="20474"/>
                    <a:pt x="21524" y="20699"/>
                  </a:cubicBezTo>
                  <a:cubicBezTo>
                    <a:pt x="21473" y="20909"/>
                    <a:pt x="21397" y="21089"/>
                    <a:pt x="21321" y="21224"/>
                  </a:cubicBezTo>
                  <a:cubicBezTo>
                    <a:pt x="21220" y="21360"/>
                    <a:pt x="21118" y="21450"/>
                    <a:pt x="20966" y="21510"/>
                  </a:cubicBezTo>
                  <a:cubicBezTo>
                    <a:pt x="20814" y="21570"/>
                    <a:pt x="20662" y="21600"/>
                    <a:pt x="20510" y="21600"/>
                  </a:cubicBezTo>
                  <a:lnTo>
                    <a:pt x="2206" y="21600"/>
                  </a:lnTo>
                  <a:cubicBezTo>
                    <a:pt x="1597" y="21600"/>
                    <a:pt x="1065" y="21495"/>
                    <a:pt x="634" y="21270"/>
                  </a:cubicBezTo>
                  <a:cubicBezTo>
                    <a:pt x="203" y="21044"/>
                    <a:pt x="0" y="20699"/>
                    <a:pt x="0" y="20203"/>
                  </a:cubicBezTo>
                  <a:lnTo>
                    <a:pt x="0" y="1397"/>
                  </a:lnTo>
                  <a:cubicBezTo>
                    <a:pt x="0" y="901"/>
                    <a:pt x="203" y="556"/>
                    <a:pt x="634" y="330"/>
                  </a:cubicBezTo>
                  <a:cubicBezTo>
                    <a:pt x="1065" y="105"/>
                    <a:pt x="1572" y="0"/>
                    <a:pt x="2206" y="0"/>
                  </a:cubicBezTo>
                  <a:lnTo>
                    <a:pt x="20383" y="0"/>
                  </a:lnTo>
                  <a:cubicBezTo>
                    <a:pt x="20560" y="0"/>
                    <a:pt x="20713" y="30"/>
                    <a:pt x="20839" y="75"/>
                  </a:cubicBezTo>
                  <a:cubicBezTo>
                    <a:pt x="20966" y="135"/>
                    <a:pt x="21093" y="225"/>
                    <a:pt x="21169" y="360"/>
                  </a:cubicBezTo>
                  <a:cubicBezTo>
                    <a:pt x="21270" y="496"/>
                    <a:pt x="21321" y="676"/>
                    <a:pt x="21372" y="901"/>
                  </a:cubicBezTo>
                  <a:cubicBezTo>
                    <a:pt x="21423" y="1126"/>
                    <a:pt x="21448" y="1397"/>
                    <a:pt x="21448" y="1727"/>
                  </a:cubicBezTo>
                  <a:cubicBezTo>
                    <a:pt x="21448" y="2043"/>
                    <a:pt x="21423" y="2298"/>
                    <a:pt x="21372" y="2523"/>
                  </a:cubicBezTo>
                  <a:cubicBezTo>
                    <a:pt x="21321" y="2749"/>
                    <a:pt x="21245" y="2914"/>
                    <a:pt x="21169" y="3049"/>
                  </a:cubicBezTo>
                  <a:cubicBezTo>
                    <a:pt x="21093" y="3184"/>
                    <a:pt x="20966" y="3275"/>
                    <a:pt x="20839" y="3335"/>
                  </a:cubicBezTo>
                  <a:cubicBezTo>
                    <a:pt x="20713" y="3395"/>
                    <a:pt x="20560" y="3425"/>
                    <a:pt x="20383" y="3425"/>
                  </a:cubicBezTo>
                  <a:lnTo>
                    <a:pt x="7377" y="3425"/>
                  </a:lnTo>
                  <a:lnTo>
                    <a:pt x="7377" y="8697"/>
                  </a:lnTo>
                  <a:lnTo>
                    <a:pt x="18380" y="8697"/>
                  </a:lnTo>
                  <a:cubicBezTo>
                    <a:pt x="18558" y="8697"/>
                    <a:pt x="18710" y="8727"/>
                    <a:pt x="18837" y="8787"/>
                  </a:cubicBezTo>
                  <a:cubicBezTo>
                    <a:pt x="18989" y="8847"/>
                    <a:pt x="19090" y="8937"/>
                    <a:pt x="19192" y="9073"/>
                  </a:cubicBezTo>
                  <a:cubicBezTo>
                    <a:pt x="19293" y="9208"/>
                    <a:pt x="19369" y="9373"/>
                    <a:pt x="19394" y="9583"/>
                  </a:cubicBezTo>
                  <a:cubicBezTo>
                    <a:pt x="19445" y="9794"/>
                    <a:pt x="19471" y="10064"/>
                    <a:pt x="19471" y="10379"/>
                  </a:cubicBezTo>
                  <a:cubicBezTo>
                    <a:pt x="19471" y="10695"/>
                    <a:pt x="19445" y="10965"/>
                    <a:pt x="19394" y="11176"/>
                  </a:cubicBezTo>
                  <a:cubicBezTo>
                    <a:pt x="19344" y="11386"/>
                    <a:pt x="19268" y="11551"/>
                    <a:pt x="19192" y="11686"/>
                  </a:cubicBezTo>
                  <a:cubicBezTo>
                    <a:pt x="19090" y="11822"/>
                    <a:pt x="18989" y="11912"/>
                    <a:pt x="18837" y="11957"/>
                  </a:cubicBezTo>
                  <a:cubicBezTo>
                    <a:pt x="18684" y="12002"/>
                    <a:pt x="18532" y="12047"/>
                    <a:pt x="18380" y="12047"/>
                  </a:cubicBezTo>
                  <a:lnTo>
                    <a:pt x="7377" y="12047"/>
                  </a:lnTo>
                  <a:lnTo>
                    <a:pt x="7377" y="18130"/>
                  </a:lnTo>
                  <a:lnTo>
                    <a:pt x="20484" y="18130"/>
                  </a:lnTo>
                  <a:cubicBezTo>
                    <a:pt x="20662" y="18130"/>
                    <a:pt x="20814" y="18160"/>
                    <a:pt x="20941" y="18220"/>
                  </a:cubicBezTo>
                  <a:cubicBezTo>
                    <a:pt x="21093" y="18280"/>
                    <a:pt x="21194" y="18386"/>
                    <a:pt x="21296" y="18506"/>
                  </a:cubicBezTo>
                  <a:cubicBezTo>
                    <a:pt x="21397" y="18626"/>
                    <a:pt x="21448" y="18821"/>
                    <a:pt x="21498" y="19031"/>
                  </a:cubicBezTo>
                  <a:cubicBezTo>
                    <a:pt x="21575" y="19287"/>
                    <a:pt x="21600" y="19557"/>
                    <a:pt x="21600" y="1988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2" name="Shape">
              <a:extLst>
                <a:ext uri="{FF2B5EF4-FFF2-40B4-BE49-F238E27FC236}">
                  <a16:creationId xmlns:a16="http://schemas.microsoft.com/office/drawing/2014/main" id="{F66AD3F5-36A8-4982-8493-DA422343FEB6}"/>
                </a:ext>
              </a:extLst>
            </p:cNvPr>
            <p:cNvSpPr/>
            <p:nvPr/>
          </p:nvSpPr>
          <p:spPr>
            <a:xfrm>
              <a:off x="11760199" y="8750300"/>
              <a:ext cx="135383" cy="183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928"/>
                  </a:moveTo>
                  <a:cubicBezTo>
                    <a:pt x="21600" y="21047"/>
                    <a:pt x="21580" y="21152"/>
                    <a:pt x="21519" y="21241"/>
                  </a:cubicBezTo>
                  <a:cubicBezTo>
                    <a:pt x="21458" y="21331"/>
                    <a:pt x="21316" y="21391"/>
                    <a:pt x="21093" y="21451"/>
                  </a:cubicBezTo>
                  <a:cubicBezTo>
                    <a:pt x="20871" y="21510"/>
                    <a:pt x="20546" y="21540"/>
                    <a:pt x="20101" y="21570"/>
                  </a:cubicBezTo>
                  <a:cubicBezTo>
                    <a:pt x="19675" y="21600"/>
                    <a:pt x="19067" y="21600"/>
                    <a:pt x="18317" y="21600"/>
                  </a:cubicBezTo>
                  <a:cubicBezTo>
                    <a:pt x="17689" y="21600"/>
                    <a:pt x="17183" y="21585"/>
                    <a:pt x="16818" y="21570"/>
                  </a:cubicBezTo>
                  <a:cubicBezTo>
                    <a:pt x="16453" y="21555"/>
                    <a:pt x="16149" y="21510"/>
                    <a:pt x="15926" y="21451"/>
                  </a:cubicBezTo>
                  <a:cubicBezTo>
                    <a:pt x="15704" y="21391"/>
                    <a:pt x="15562" y="21316"/>
                    <a:pt x="15460" y="21212"/>
                  </a:cubicBezTo>
                  <a:cubicBezTo>
                    <a:pt x="15379" y="21122"/>
                    <a:pt x="15298" y="21002"/>
                    <a:pt x="15238" y="20868"/>
                  </a:cubicBezTo>
                  <a:lnTo>
                    <a:pt x="12624" y="16073"/>
                  </a:lnTo>
                  <a:cubicBezTo>
                    <a:pt x="12300" y="15535"/>
                    <a:pt x="11996" y="15057"/>
                    <a:pt x="11692" y="14624"/>
                  </a:cubicBezTo>
                  <a:cubicBezTo>
                    <a:pt x="11388" y="14206"/>
                    <a:pt x="11063" y="13847"/>
                    <a:pt x="10699" y="13563"/>
                  </a:cubicBezTo>
                  <a:cubicBezTo>
                    <a:pt x="10334" y="13280"/>
                    <a:pt x="9908" y="13071"/>
                    <a:pt x="9422" y="12921"/>
                  </a:cubicBezTo>
                  <a:cubicBezTo>
                    <a:pt x="8936" y="12772"/>
                    <a:pt x="8389" y="12712"/>
                    <a:pt x="7761" y="12712"/>
                  </a:cubicBezTo>
                  <a:lnTo>
                    <a:pt x="5917" y="12712"/>
                  </a:lnTo>
                  <a:lnTo>
                    <a:pt x="5917" y="20883"/>
                  </a:lnTo>
                  <a:cubicBezTo>
                    <a:pt x="5917" y="20988"/>
                    <a:pt x="5876" y="21092"/>
                    <a:pt x="5775" y="21182"/>
                  </a:cubicBezTo>
                  <a:cubicBezTo>
                    <a:pt x="5674" y="21271"/>
                    <a:pt x="5512" y="21346"/>
                    <a:pt x="5289" y="21391"/>
                  </a:cubicBezTo>
                  <a:cubicBezTo>
                    <a:pt x="5066" y="21436"/>
                    <a:pt x="4762" y="21495"/>
                    <a:pt x="4397" y="21525"/>
                  </a:cubicBezTo>
                  <a:cubicBezTo>
                    <a:pt x="4032" y="21555"/>
                    <a:pt x="3546" y="21570"/>
                    <a:pt x="2958" y="21570"/>
                  </a:cubicBezTo>
                  <a:cubicBezTo>
                    <a:pt x="2391" y="21570"/>
                    <a:pt x="1905" y="21555"/>
                    <a:pt x="1520" y="21525"/>
                  </a:cubicBezTo>
                  <a:cubicBezTo>
                    <a:pt x="1135" y="21495"/>
                    <a:pt x="831" y="21451"/>
                    <a:pt x="608" y="21391"/>
                  </a:cubicBezTo>
                  <a:cubicBezTo>
                    <a:pt x="385" y="21331"/>
                    <a:pt x="223" y="21271"/>
                    <a:pt x="142" y="21182"/>
                  </a:cubicBezTo>
                  <a:cubicBezTo>
                    <a:pt x="61" y="21092"/>
                    <a:pt x="0" y="21002"/>
                    <a:pt x="0" y="20883"/>
                  </a:cubicBezTo>
                  <a:lnTo>
                    <a:pt x="0" y="1389"/>
                  </a:lnTo>
                  <a:cubicBezTo>
                    <a:pt x="0" y="896"/>
                    <a:pt x="162" y="553"/>
                    <a:pt x="507" y="329"/>
                  </a:cubicBezTo>
                  <a:cubicBezTo>
                    <a:pt x="851" y="104"/>
                    <a:pt x="1256" y="0"/>
                    <a:pt x="1763" y="0"/>
                  </a:cubicBezTo>
                  <a:lnTo>
                    <a:pt x="9301" y="0"/>
                  </a:lnTo>
                  <a:cubicBezTo>
                    <a:pt x="10071" y="0"/>
                    <a:pt x="10699" y="15"/>
                    <a:pt x="11185" y="30"/>
                  </a:cubicBezTo>
                  <a:cubicBezTo>
                    <a:pt x="11671" y="60"/>
                    <a:pt x="12137" y="75"/>
                    <a:pt x="12543" y="120"/>
                  </a:cubicBezTo>
                  <a:cubicBezTo>
                    <a:pt x="13718" y="239"/>
                    <a:pt x="14771" y="448"/>
                    <a:pt x="15703" y="747"/>
                  </a:cubicBezTo>
                  <a:cubicBezTo>
                    <a:pt x="16636" y="1046"/>
                    <a:pt x="17426" y="1434"/>
                    <a:pt x="18094" y="1912"/>
                  </a:cubicBezTo>
                  <a:cubicBezTo>
                    <a:pt x="18743" y="2390"/>
                    <a:pt x="19249" y="2958"/>
                    <a:pt x="19594" y="3615"/>
                  </a:cubicBezTo>
                  <a:cubicBezTo>
                    <a:pt x="19938" y="4272"/>
                    <a:pt x="20100" y="5034"/>
                    <a:pt x="20100" y="5886"/>
                  </a:cubicBezTo>
                  <a:cubicBezTo>
                    <a:pt x="20100" y="6603"/>
                    <a:pt x="19979" y="7260"/>
                    <a:pt x="19736" y="7857"/>
                  </a:cubicBezTo>
                  <a:cubicBezTo>
                    <a:pt x="19493" y="8455"/>
                    <a:pt x="19128" y="8978"/>
                    <a:pt x="18642" y="9441"/>
                  </a:cubicBezTo>
                  <a:cubicBezTo>
                    <a:pt x="18155" y="9904"/>
                    <a:pt x="17568" y="10307"/>
                    <a:pt x="16858" y="10651"/>
                  </a:cubicBezTo>
                  <a:cubicBezTo>
                    <a:pt x="16149" y="10994"/>
                    <a:pt x="15359" y="11278"/>
                    <a:pt x="14447" y="11472"/>
                  </a:cubicBezTo>
                  <a:cubicBezTo>
                    <a:pt x="14873" y="11622"/>
                    <a:pt x="15298" y="11816"/>
                    <a:pt x="15663" y="12040"/>
                  </a:cubicBezTo>
                  <a:cubicBezTo>
                    <a:pt x="16028" y="12264"/>
                    <a:pt x="16413" y="12533"/>
                    <a:pt x="16737" y="12847"/>
                  </a:cubicBezTo>
                  <a:cubicBezTo>
                    <a:pt x="17081" y="13160"/>
                    <a:pt x="17385" y="13519"/>
                    <a:pt x="17689" y="13922"/>
                  </a:cubicBezTo>
                  <a:cubicBezTo>
                    <a:pt x="17993" y="14325"/>
                    <a:pt x="18277" y="14788"/>
                    <a:pt x="18560" y="15296"/>
                  </a:cubicBezTo>
                  <a:lnTo>
                    <a:pt x="21012" y="19524"/>
                  </a:lnTo>
                  <a:cubicBezTo>
                    <a:pt x="21235" y="19942"/>
                    <a:pt x="21377" y="20256"/>
                    <a:pt x="21458" y="20450"/>
                  </a:cubicBezTo>
                  <a:cubicBezTo>
                    <a:pt x="21559" y="20674"/>
                    <a:pt x="21600" y="20823"/>
                    <a:pt x="21600" y="20928"/>
                  </a:cubicBezTo>
                  <a:close/>
                  <a:moveTo>
                    <a:pt x="13961" y="6378"/>
                  </a:moveTo>
                  <a:cubicBezTo>
                    <a:pt x="13961" y="5676"/>
                    <a:pt x="13738" y="5079"/>
                    <a:pt x="13312" y="4586"/>
                  </a:cubicBezTo>
                  <a:cubicBezTo>
                    <a:pt x="12887" y="4093"/>
                    <a:pt x="12158" y="3749"/>
                    <a:pt x="11185" y="3555"/>
                  </a:cubicBezTo>
                  <a:cubicBezTo>
                    <a:pt x="10881" y="3495"/>
                    <a:pt x="10537" y="3451"/>
                    <a:pt x="10172" y="3421"/>
                  </a:cubicBezTo>
                  <a:cubicBezTo>
                    <a:pt x="9787" y="3391"/>
                    <a:pt x="9260" y="3376"/>
                    <a:pt x="8591" y="3376"/>
                  </a:cubicBezTo>
                  <a:lnTo>
                    <a:pt x="5937" y="3376"/>
                  </a:lnTo>
                  <a:lnTo>
                    <a:pt x="5937" y="9470"/>
                  </a:lnTo>
                  <a:lnTo>
                    <a:pt x="8956" y="9470"/>
                  </a:lnTo>
                  <a:cubicBezTo>
                    <a:pt x="9787" y="9470"/>
                    <a:pt x="10537" y="9396"/>
                    <a:pt x="11165" y="9246"/>
                  </a:cubicBezTo>
                  <a:cubicBezTo>
                    <a:pt x="11793" y="9097"/>
                    <a:pt x="12320" y="8888"/>
                    <a:pt x="12745" y="8619"/>
                  </a:cubicBezTo>
                  <a:cubicBezTo>
                    <a:pt x="13171" y="8350"/>
                    <a:pt x="13475" y="8021"/>
                    <a:pt x="13697" y="7648"/>
                  </a:cubicBezTo>
                  <a:cubicBezTo>
                    <a:pt x="13860" y="7260"/>
                    <a:pt x="13961" y="6841"/>
                    <a:pt x="13961" y="6378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3" name="Shape">
              <a:extLst>
                <a:ext uri="{FF2B5EF4-FFF2-40B4-BE49-F238E27FC236}">
                  <a16:creationId xmlns:a16="http://schemas.microsoft.com/office/drawing/2014/main" id="{668E9BC3-B47D-4758-8065-E79CD7D722A8}"/>
                </a:ext>
              </a:extLst>
            </p:cNvPr>
            <p:cNvSpPr/>
            <p:nvPr/>
          </p:nvSpPr>
          <p:spPr>
            <a:xfrm>
              <a:off x="11912600" y="8737599"/>
              <a:ext cx="119127" cy="189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71"/>
                  </a:moveTo>
                  <a:cubicBezTo>
                    <a:pt x="21600" y="16059"/>
                    <a:pt x="21278" y="17031"/>
                    <a:pt x="20633" y="17857"/>
                  </a:cubicBezTo>
                  <a:cubicBezTo>
                    <a:pt x="19988" y="18684"/>
                    <a:pt x="19113" y="19366"/>
                    <a:pt x="18008" y="19932"/>
                  </a:cubicBezTo>
                  <a:cubicBezTo>
                    <a:pt x="16902" y="20483"/>
                    <a:pt x="15613" y="20904"/>
                    <a:pt x="14116" y="21179"/>
                  </a:cubicBezTo>
                  <a:cubicBezTo>
                    <a:pt x="12642" y="21455"/>
                    <a:pt x="11053" y="21600"/>
                    <a:pt x="9372" y="21600"/>
                  </a:cubicBezTo>
                  <a:cubicBezTo>
                    <a:pt x="8221" y="21600"/>
                    <a:pt x="7162" y="21542"/>
                    <a:pt x="6194" y="21426"/>
                  </a:cubicBezTo>
                  <a:cubicBezTo>
                    <a:pt x="5204" y="21310"/>
                    <a:pt x="4352" y="21165"/>
                    <a:pt x="3592" y="21005"/>
                  </a:cubicBezTo>
                  <a:cubicBezTo>
                    <a:pt x="2832" y="20846"/>
                    <a:pt x="2211" y="20672"/>
                    <a:pt x="1704" y="20483"/>
                  </a:cubicBezTo>
                  <a:cubicBezTo>
                    <a:pt x="1197" y="20294"/>
                    <a:pt x="829" y="20135"/>
                    <a:pt x="622" y="20004"/>
                  </a:cubicBezTo>
                  <a:cubicBezTo>
                    <a:pt x="392" y="19859"/>
                    <a:pt x="230" y="19656"/>
                    <a:pt x="138" y="19395"/>
                  </a:cubicBezTo>
                  <a:cubicBezTo>
                    <a:pt x="46" y="19134"/>
                    <a:pt x="0" y="18757"/>
                    <a:pt x="0" y="18264"/>
                  </a:cubicBezTo>
                  <a:cubicBezTo>
                    <a:pt x="0" y="17930"/>
                    <a:pt x="23" y="17654"/>
                    <a:pt x="46" y="17422"/>
                  </a:cubicBezTo>
                  <a:cubicBezTo>
                    <a:pt x="69" y="17190"/>
                    <a:pt x="138" y="17016"/>
                    <a:pt x="207" y="16871"/>
                  </a:cubicBezTo>
                  <a:cubicBezTo>
                    <a:pt x="276" y="16726"/>
                    <a:pt x="392" y="16624"/>
                    <a:pt x="507" y="16566"/>
                  </a:cubicBezTo>
                  <a:cubicBezTo>
                    <a:pt x="645" y="16508"/>
                    <a:pt x="783" y="16479"/>
                    <a:pt x="944" y="16479"/>
                  </a:cubicBezTo>
                  <a:cubicBezTo>
                    <a:pt x="1174" y="16479"/>
                    <a:pt x="1520" y="16566"/>
                    <a:pt x="1957" y="16740"/>
                  </a:cubicBezTo>
                  <a:cubicBezTo>
                    <a:pt x="2395" y="16914"/>
                    <a:pt x="2948" y="17118"/>
                    <a:pt x="3638" y="17335"/>
                  </a:cubicBezTo>
                  <a:cubicBezTo>
                    <a:pt x="4329" y="17553"/>
                    <a:pt x="5135" y="17741"/>
                    <a:pt x="6079" y="17930"/>
                  </a:cubicBezTo>
                  <a:cubicBezTo>
                    <a:pt x="7023" y="18104"/>
                    <a:pt x="8129" y="18191"/>
                    <a:pt x="9372" y="18191"/>
                  </a:cubicBezTo>
                  <a:cubicBezTo>
                    <a:pt x="10201" y="18191"/>
                    <a:pt x="10915" y="18133"/>
                    <a:pt x="11583" y="18002"/>
                  </a:cubicBezTo>
                  <a:cubicBezTo>
                    <a:pt x="12228" y="17886"/>
                    <a:pt x="12780" y="17698"/>
                    <a:pt x="13241" y="17480"/>
                  </a:cubicBezTo>
                  <a:cubicBezTo>
                    <a:pt x="13701" y="17263"/>
                    <a:pt x="14047" y="16972"/>
                    <a:pt x="14277" y="16639"/>
                  </a:cubicBezTo>
                  <a:cubicBezTo>
                    <a:pt x="14507" y="16305"/>
                    <a:pt x="14646" y="15928"/>
                    <a:pt x="14646" y="15522"/>
                  </a:cubicBezTo>
                  <a:cubicBezTo>
                    <a:pt x="14646" y="15043"/>
                    <a:pt x="14438" y="14637"/>
                    <a:pt x="14024" y="14303"/>
                  </a:cubicBezTo>
                  <a:cubicBezTo>
                    <a:pt x="13609" y="13970"/>
                    <a:pt x="13080" y="13665"/>
                    <a:pt x="12435" y="13404"/>
                  </a:cubicBezTo>
                  <a:cubicBezTo>
                    <a:pt x="11790" y="13143"/>
                    <a:pt x="11030" y="12896"/>
                    <a:pt x="10201" y="12664"/>
                  </a:cubicBezTo>
                  <a:cubicBezTo>
                    <a:pt x="9372" y="12432"/>
                    <a:pt x="8497" y="12185"/>
                    <a:pt x="7622" y="11939"/>
                  </a:cubicBezTo>
                  <a:cubicBezTo>
                    <a:pt x="6747" y="11692"/>
                    <a:pt x="5872" y="11387"/>
                    <a:pt x="5043" y="11054"/>
                  </a:cubicBezTo>
                  <a:cubicBezTo>
                    <a:pt x="4214" y="10720"/>
                    <a:pt x="3454" y="10328"/>
                    <a:pt x="2809" y="9879"/>
                  </a:cubicBezTo>
                  <a:cubicBezTo>
                    <a:pt x="2165" y="9429"/>
                    <a:pt x="1612" y="8878"/>
                    <a:pt x="1221" y="8254"/>
                  </a:cubicBezTo>
                  <a:cubicBezTo>
                    <a:pt x="806" y="7630"/>
                    <a:pt x="599" y="6890"/>
                    <a:pt x="599" y="6020"/>
                  </a:cubicBezTo>
                  <a:cubicBezTo>
                    <a:pt x="599" y="5019"/>
                    <a:pt x="898" y="4149"/>
                    <a:pt x="1474" y="3380"/>
                  </a:cubicBezTo>
                  <a:cubicBezTo>
                    <a:pt x="2050" y="2626"/>
                    <a:pt x="2855" y="1987"/>
                    <a:pt x="3846" y="1494"/>
                  </a:cubicBezTo>
                  <a:cubicBezTo>
                    <a:pt x="4836" y="1001"/>
                    <a:pt x="6010" y="624"/>
                    <a:pt x="7369" y="377"/>
                  </a:cubicBezTo>
                  <a:cubicBezTo>
                    <a:pt x="8728" y="131"/>
                    <a:pt x="10155" y="0"/>
                    <a:pt x="11675" y="0"/>
                  </a:cubicBezTo>
                  <a:cubicBezTo>
                    <a:pt x="12458" y="0"/>
                    <a:pt x="13241" y="44"/>
                    <a:pt x="14024" y="116"/>
                  </a:cubicBezTo>
                  <a:cubicBezTo>
                    <a:pt x="14807" y="189"/>
                    <a:pt x="15544" y="290"/>
                    <a:pt x="16235" y="421"/>
                  </a:cubicBezTo>
                  <a:cubicBezTo>
                    <a:pt x="16926" y="551"/>
                    <a:pt x="17524" y="696"/>
                    <a:pt x="18054" y="856"/>
                  </a:cubicBezTo>
                  <a:cubicBezTo>
                    <a:pt x="18584" y="1015"/>
                    <a:pt x="18929" y="1146"/>
                    <a:pt x="19113" y="1262"/>
                  </a:cubicBezTo>
                  <a:cubicBezTo>
                    <a:pt x="19298" y="1378"/>
                    <a:pt x="19390" y="1465"/>
                    <a:pt x="19459" y="1538"/>
                  </a:cubicBezTo>
                  <a:cubicBezTo>
                    <a:pt x="19528" y="1610"/>
                    <a:pt x="19574" y="1712"/>
                    <a:pt x="19620" y="1842"/>
                  </a:cubicBezTo>
                  <a:cubicBezTo>
                    <a:pt x="19666" y="1973"/>
                    <a:pt x="19689" y="2118"/>
                    <a:pt x="19712" y="2307"/>
                  </a:cubicBezTo>
                  <a:cubicBezTo>
                    <a:pt x="19735" y="2495"/>
                    <a:pt x="19735" y="2727"/>
                    <a:pt x="19735" y="3003"/>
                  </a:cubicBezTo>
                  <a:cubicBezTo>
                    <a:pt x="19735" y="3308"/>
                    <a:pt x="19712" y="3583"/>
                    <a:pt x="19689" y="3786"/>
                  </a:cubicBezTo>
                  <a:cubicBezTo>
                    <a:pt x="19666" y="3989"/>
                    <a:pt x="19620" y="4178"/>
                    <a:pt x="19551" y="4323"/>
                  </a:cubicBezTo>
                  <a:cubicBezTo>
                    <a:pt x="19482" y="4468"/>
                    <a:pt x="19413" y="4570"/>
                    <a:pt x="19298" y="4628"/>
                  </a:cubicBezTo>
                  <a:cubicBezTo>
                    <a:pt x="19182" y="4686"/>
                    <a:pt x="19044" y="4729"/>
                    <a:pt x="18860" y="4729"/>
                  </a:cubicBezTo>
                  <a:cubicBezTo>
                    <a:pt x="18676" y="4729"/>
                    <a:pt x="18376" y="4657"/>
                    <a:pt x="17962" y="4497"/>
                  </a:cubicBezTo>
                  <a:cubicBezTo>
                    <a:pt x="17547" y="4352"/>
                    <a:pt x="17041" y="4178"/>
                    <a:pt x="16442" y="4004"/>
                  </a:cubicBezTo>
                  <a:cubicBezTo>
                    <a:pt x="15843" y="3830"/>
                    <a:pt x="15153" y="3670"/>
                    <a:pt x="14370" y="3525"/>
                  </a:cubicBezTo>
                  <a:cubicBezTo>
                    <a:pt x="13587" y="3380"/>
                    <a:pt x="12735" y="3307"/>
                    <a:pt x="11790" y="3307"/>
                  </a:cubicBezTo>
                  <a:cubicBezTo>
                    <a:pt x="11054" y="3307"/>
                    <a:pt x="10409" y="3365"/>
                    <a:pt x="9879" y="3482"/>
                  </a:cubicBezTo>
                  <a:cubicBezTo>
                    <a:pt x="9326" y="3598"/>
                    <a:pt x="8866" y="3757"/>
                    <a:pt x="8520" y="3946"/>
                  </a:cubicBezTo>
                  <a:cubicBezTo>
                    <a:pt x="8175" y="4134"/>
                    <a:pt x="7876" y="4381"/>
                    <a:pt x="7715" y="4657"/>
                  </a:cubicBezTo>
                  <a:cubicBezTo>
                    <a:pt x="7530" y="4932"/>
                    <a:pt x="7438" y="5237"/>
                    <a:pt x="7438" y="5541"/>
                  </a:cubicBezTo>
                  <a:cubicBezTo>
                    <a:pt x="7438" y="6006"/>
                    <a:pt x="7645" y="6397"/>
                    <a:pt x="8037" y="6745"/>
                  </a:cubicBezTo>
                  <a:cubicBezTo>
                    <a:pt x="8428" y="7094"/>
                    <a:pt x="8981" y="7384"/>
                    <a:pt x="9649" y="7645"/>
                  </a:cubicBezTo>
                  <a:cubicBezTo>
                    <a:pt x="10317" y="7906"/>
                    <a:pt x="11077" y="8153"/>
                    <a:pt x="11929" y="8385"/>
                  </a:cubicBezTo>
                  <a:cubicBezTo>
                    <a:pt x="12781" y="8617"/>
                    <a:pt x="13656" y="8863"/>
                    <a:pt x="14531" y="9110"/>
                  </a:cubicBezTo>
                  <a:cubicBezTo>
                    <a:pt x="15406" y="9357"/>
                    <a:pt x="16281" y="9661"/>
                    <a:pt x="17133" y="9995"/>
                  </a:cubicBezTo>
                  <a:cubicBezTo>
                    <a:pt x="17985" y="10328"/>
                    <a:pt x="18745" y="10720"/>
                    <a:pt x="19413" y="11170"/>
                  </a:cubicBezTo>
                  <a:cubicBezTo>
                    <a:pt x="20080" y="11620"/>
                    <a:pt x="20610" y="12156"/>
                    <a:pt x="21025" y="12780"/>
                  </a:cubicBezTo>
                  <a:cubicBezTo>
                    <a:pt x="21439" y="13404"/>
                    <a:pt x="21600" y="14144"/>
                    <a:pt x="21600" y="14971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4" name="Shape">
              <a:extLst>
                <a:ext uri="{FF2B5EF4-FFF2-40B4-BE49-F238E27FC236}">
                  <a16:creationId xmlns:a16="http://schemas.microsoft.com/office/drawing/2014/main" id="{E6F7BC36-80D5-46F6-B311-CACA9A02E775}"/>
                </a:ext>
              </a:extLst>
            </p:cNvPr>
            <p:cNvSpPr/>
            <p:nvPr/>
          </p:nvSpPr>
          <p:spPr>
            <a:xfrm>
              <a:off x="9118600" y="7518400"/>
              <a:ext cx="162307" cy="13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4"/>
                  </a:moveTo>
                  <a:cubicBezTo>
                    <a:pt x="21600" y="21011"/>
                    <a:pt x="21566" y="21109"/>
                    <a:pt x="21516" y="21188"/>
                  </a:cubicBezTo>
                  <a:cubicBezTo>
                    <a:pt x="21465" y="21266"/>
                    <a:pt x="21363" y="21345"/>
                    <a:pt x="21228" y="21404"/>
                  </a:cubicBezTo>
                  <a:cubicBezTo>
                    <a:pt x="21093" y="21463"/>
                    <a:pt x="20907" y="21502"/>
                    <a:pt x="20670" y="21541"/>
                  </a:cubicBezTo>
                  <a:cubicBezTo>
                    <a:pt x="20434" y="21580"/>
                    <a:pt x="20147" y="21600"/>
                    <a:pt x="19792" y="21600"/>
                  </a:cubicBezTo>
                  <a:cubicBezTo>
                    <a:pt x="19453" y="21600"/>
                    <a:pt x="19166" y="21580"/>
                    <a:pt x="18930" y="21541"/>
                  </a:cubicBezTo>
                  <a:cubicBezTo>
                    <a:pt x="18693" y="21502"/>
                    <a:pt x="18524" y="21463"/>
                    <a:pt x="18389" y="21404"/>
                  </a:cubicBezTo>
                  <a:cubicBezTo>
                    <a:pt x="18253" y="21345"/>
                    <a:pt x="18152" y="21266"/>
                    <a:pt x="18101" y="21188"/>
                  </a:cubicBezTo>
                  <a:cubicBezTo>
                    <a:pt x="18051" y="21110"/>
                    <a:pt x="18017" y="20992"/>
                    <a:pt x="18017" y="20894"/>
                  </a:cubicBezTo>
                  <a:lnTo>
                    <a:pt x="18017" y="3433"/>
                  </a:lnTo>
                  <a:lnTo>
                    <a:pt x="17983" y="3433"/>
                  </a:lnTo>
                  <a:lnTo>
                    <a:pt x="12625" y="20874"/>
                  </a:lnTo>
                  <a:cubicBezTo>
                    <a:pt x="12592" y="21011"/>
                    <a:pt x="12524" y="21129"/>
                    <a:pt x="12439" y="21227"/>
                  </a:cubicBezTo>
                  <a:cubicBezTo>
                    <a:pt x="12355" y="21325"/>
                    <a:pt x="12237" y="21404"/>
                    <a:pt x="12085" y="21443"/>
                  </a:cubicBezTo>
                  <a:cubicBezTo>
                    <a:pt x="11932" y="21502"/>
                    <a:pt x="11746" y="21541"/>
                    <a:pt x="11527" y="21541"/>
                  </a:cubicBezTo>
                  <a:cubicBezTo>
                    <a:pt x="11307" y="21541"/>
                    <a:pt x="11020" y="21561"/>
                    <a:pt x="10699" y="21561"/>
                  </a:cubicBezTo>
                  <a:cubicBezTo>
                    <a:pt x="10377" y="21561"/>
                    <a:pt x="10090" y="21541"/>
                    <a:pt x="9870" y="21521"/>
                  </a:cubicBezTo>
                  <a:cubicBezTo>
                    <a:pt x="9634" y="21502"/>
                    <a:pt x="9448" y="21443"/>
                    <a:pt x="9313" y="21384"/>
                  </a:cubicBezTo>
                  <a:cubicBezTo>
                    <a:pt x="9177" y="21325"/>
                    <a:pt x="9042" y="21247"/>
                    <a:pt x="8958" y="21168"/>
                  </a:cubicBezTo>
                  <a:cubicBezTo>
                    <a:pt x="8873" y="21090"/>
                    <a:pt x="8822" y="20972"/>
                    <a:pt x="8789" y="20854"/>
                  </a:cubicBezTo>
                  <a:lnTo>
                    <a:pt x="3617" y="3413"/>
                  </a:lnTo>
                  <a:lnTo>
                    <a:pt x="3583" y="3413"/>
                  </a:lnTo>
                  <a:lnTo>
                    <a:pt x="3583" y="20874"/>
                  </a:lnTo>
                  <a:cubicBezTo>
                    <a:pt x="3583" y="20992"/>
                    <a:pt x="3549" y="21090"/>
                    <a:pt x="3499" y="21168"/>
                  </a:cubicBezTo>
                  <a:cubicBezTo>
                    <a:pt x="3448" y="21247"/>
                    <a:pt x="3346" y="21325"/>
                    <a:pt x="3211" y="21384"/>
                  </a:cubicBezTo>
                  <a:cubicBezTo>
                    <a:pt x="3076" y="21443"/>
                    <a:pt x="2890" y="21482"/>
                    <a:pt x="2654" y="21521"/>
                  </a:cubicBezTo>
                  <a:cubicBezTo>
                    <a:pt x="2417" y="21561"/>
                    <a:pt x="2147" y="21580"/>
                    <a:pt x="1792" y="21580"/>
                  </a:cubicBezTo>
                  <a:cubicBezTo>
                    <a:pt x="1453" y="21580"/>
                    <a:pt x="1166" y="21561"/>
                    <a:pt x="930" y="21521"/>
                  </a:cubicBezTo>
                  <a:cubicBezTo>
                    <a:pt x="693" y="21482"/>
                    <a:pt x="524" y="21443"/>
                    <a:pt x="372" y="21384"/>
                  </a:cubicBezTo>
                  <a:cubicBezTo>
                    <a:pt x="237" y="21325"/>
                    <a:pt x="135" y="21247"/>
                    <a:pt x="84" y="21168"/>
                  </a:cubicBezTo>
                  <a:cubicBezTo>
                    <a:pt x="34" y="21090"/>
                    <a:pt x="0" y="20972"/>
                    <a:pt x="0" y="20874"/>
                  </a:cubicBezTo>
                  <a:lnTo>
                    <a:pt x="0" y="1746"/>
                  </a:lnTo>
                  <a:cubicBezTo>
                    <a:pt x="0" y="1177"/>
                    <a:pt x="135" y="745"/>
                    <a:pt x="389" y="451"/>
                  </a:cubicBezTo>
                  <a:cubicBezTo>
                    <a:pt x="642" y="157"/>
                    <a:pt x="980" y="0"/>
                    <a:pt x="1420" y="0"/>
                  </a:cubicBezTo>
                  <a:lnTo>
                    <a:pt x="3870" y="0"/>
                  </a:lnTo>
                  <a:cubicBezTo>
                    <a:pt x="4310" y="0"/>
                    <a:pt x="4682" y="39"/>
                    <a:pt x="5003" y="118"/>
                  </a:cubicBezTo>
                  <a:cubicBezTo>
                    <a:pt x="5324" y="196"/>
                    <a:pt x="5594" y="333"/>
                    <a:pt x="5814" y="530"/>
                  </a:cubicBezTo>
                  <a:cubicBezTo>
                    <a:pt x="6034" y="726"/>
                    <a:pt x="6237" y="981"/>
                    <a:pt x="6389" y="1295"/>
                  </a:cubicBezTo>
                  <a:cubicBezTo>
                    <a:pt x="6541" y="1609"/>
                    <a:pt x="6676" y="2001"/>
                    <a:pt x="6794" y="2472"/>
                  </a:cubicBezTo>
                  <a:lnTo>
                    <a:pt x="10800" y="15263"/>
                  </a:lnTo>
                  <a:lnTo>
                    <a:pt x="10851" y="15263"/>
                  </a:lnTo>
                  <a:lnTo>
                    <a:pt x="14992" y="2511"/>
                  </a:lnTo>
                  <a:cubicBezTo>
                    <a:pt x="15110" y="2040"/>
                    <a:pt x="15245" y="1648"/>
                    <a:pt x="15397" y="1334"/>
                  </a:cubicBezTo>
                  <a:cubicBezTo>
                    <a:pt x="15549" y="1020"/>
                    <a:pt x="15718" y="746"/>
                    <a:pt x="15904" y="549"/>
                  </a:cubicBezTo>
                  <a:cubicBezTo>
                    <a:pt x="16107" y="353"/>
                    <a:pt x="16327" y="216"/>
                    <a:pt x="16597" y="118"/>
                  </a:cubicBezTo>
                  <a:cubicBezTo>
                    <a:pt x="16867" y="20"/>
                    <a:pt x="17172" y="0"/>
                    <a:pt x="17527" y="0"/>
                  </a:cubicBezTo>
                  <a:lnTo>
                    <a:pt x="20062" y="0"/>
                  </a:lnTo>
                  <a:cubicBezTo>
                    <a:pt x="20315" y="0"/>
                    <a:pt x="20535" y="39"/>
                    <a:pt x="20721" y="118"/>
                  </a:cubicBezTo>
                  <a:cubicBezTo>
                    <a:pt x="20907" y="196"/>
                    <a:pt x="21059" y="314"/>
                    <a:pt x="21177" y="451"/>
                  </a:cubicBezTo>
                  <a:cubicBezTo>
                    <a:pt x="21296" y="608"/>
                    <a:pt x="21380" y="785"/>
                    <a:pt x="21448" y="1001"/>
                  </a:cubicBezTo>
                  <a:cubicBezTo>
                    <a:pt x="21515" y="1217"/>
                    <a:pt x="21532" y="1472"/>
                    <a:pt x="21532" y="1746"/>
                  </a:cubicBezTo>
                  <a:lnTo>
                    <a:pt x="21532" y="208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5" name="Shape">
              <a:extLst>
                <a:ext uri="{FF2B5EF4-FFF2-40B4-BE49-F238E27FC236}">
                  <a16:creationId xmlns:a16="http://schemas.microsoft.com/office/drawing/2014/main" id="{CD22B943-E383-402C-913E-6AE55F0C1C75}"/>
                </a:ext>
              </a:extLst>
            </p:cNvPr>
            <p:cNvSpPr/>
            <p:nvPr/>
          </p:nvSpPr>
          <p:spPr>
            <a:xfrm>
              <a:off x="9296399" y="75057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2" y="19877"/>
                  </a:moveTo>
                  <a:cubicBezTo>
                    <a:pt x="21402" y="20268"/>
                    <a:pt x="21487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2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09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7" y="21091"/>
                    <a:pt x="4481" y="21189"/>
                  </a:cubicBezTo>
                  <a:cubicBezTo>
                    <a:pt x="4395" y="21287"/>
                    <a:pt x="4267" y="21384"/>
                    <a:pt x="4096" y="21443"/>
                  </a:cubicBezTo>
                  <a:cubicBezTo>
                    <a:pt x="3925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9" y="20542"/>
                    <a:pt x="144" y="20229"/>
                    <a:pt x="294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3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5" y="78"/>
                    <a:pt x="13241" y="137"/>
                  </a:cubicBezTo>
                  <a:cubicBezTo>
                    <a:pt x="13476" y="196"/>
                    <a:pt x="13646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2" y="19877"/>
                  </a:lnTo>
                  <a:close/>
                  <a:moveTo>
                    <a:pt x="10527" y="4171"/>
                  </a:moveTo>
                  <a:lnTo>
                    <a:pt x="10527" y="4171"/>
                  </a:lnTo>
                  <a:lnTo>
                    <a:pt x="7194" y="13277"/>
                  </a:lnTo>
                  <a:lnTo>
                    <a:pt x="13817" y="13277"/>
                  </a:lnTo>
                  <a:lnTo>
                    <a:pt x="10527" y="417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6" name="Shape">
              <a:extLst>
                <a:ext uri="{FF2B5EF4-FFF2-40B4-BE49-F238E27FC236}">
                  <a16:creationId xmlns:a16="http://schemas.microsoft.com/office/drawing/2014/main" id="{0D6D1E59-3F3C-448D-9CB6-FF44BD1A8C00}"/>
                </a:ext>
              </a:extLst>
            </p:cNvPr>
            <p:cNvSpPr/>
            <p:nvPr/>
          </p:nvSpPr>
          <p:spPr>
            <a:xfrm>
              <a:off x="9436100" y="7505700"/>
              <a:ext cx="114554" cy="13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93"/>
                  </a:moveTo>
                  <a:cubicBezTo>
                    <a:pt x="21600" y="20247"/>
                    <a:pt x="21552" y="20483"/>
                    <a:pt x="21432" y="20679"/>
                  </a:cubicBezTo>
                  <a:cubicBezTo>
                    <a:pt x="21313" y="20875"/>
                    <a:pt x="21169" y="21051"/>
                    <a:pt x="21001" y="21169"/>
                  </a:cubicBezTo>
                  <a:cubicBezTo>
                    <a:pt x="20810" y="21306"/>
                    <a:pt x="20594" y="21404"/>
                    <a:pt x="20355" y="21463"/>
                  </a:cubicBezTo>
                  <a:cubicBezTo>
                    <a:pt x="20115" y="21522"/>
                    <a:pt x="19852" y="21561"/>
                    <a:pt x="19588" y="21561"/>
                  </a:cubicBezTo>
                  <a:lnTo>
                    <a:pt x="17313" y="21561"/>
                  </a:lnTo>
                  <a:cubicBezTo>
                    <a:pt x="16834" y="21561"/>
                    <a:pt x="16427" y="21521"/>
                    <a:pt x="16092" y="21443"/>
                  </a:cubicBezTo>
                  <a:cubicBezTo>
                    <a:pt x="15757" y="21365"/>
                    <a:pt x="15422" y="21227"/>
                    <a:pt x="15134" y="21012"/>
                  </a:cubicBezTo>
                  <a:cubicBezTo>
                    <a:pt x="14847" y="20816"/>
                    <a:pt x="14559" y="20522"/>
                    <a:pt x="14296" y="20189"/>
                  </a:cubicBezTo>
                  <a:cubicBezTo>
                    <a:pt x="14033" y="19856"/>
                    <a:pt x="13721" y="19385"/>
                    <a:pt x="13386" y="18836"/>
                  </a:cubicBezTo>
                  <a:lnTo>
                    <a:pt x="6873" y="8820"/>
                  </a:lnTo>
                  <a:cubicBezTo>
                    <a:pt x="6490" y="8232"/>
                    <a:pt x="6106" y="7586"/>
                    <a:pt x="5723" y="6880"/>
                  </a:cubicBezTo>
                  <a:cubicBezTo>
                    <a:pt x="5340" y="6194"/>
                    <a:pt x="4981" y="5527"/>
                    <a:pt x="4670" y="4861"/>
                  </a:cubicBezTo>
                  <a:lnTo>
                    <a:pt x="4622" y="4861"/>
                  </a:lnTo>
                  <a:cubicBezTo>
                    <a:pt x="4670" y="5665"/>
                    <a:pt x="4717" y="6449"/>
                    <a:pt x="4741" y="7233"/>
                  </a:cubicBezTo>
                  <a:cubicBezTo>
                    <a:pt x="4765" y="8017"/>
                    <a:pt x="4789" y="8840"/>
                    <a:pt x="4789" y="9683"/>
                  </a:cubicBezTo>
                  <a:lnTo>
                    <a:pt x="4789" y="20894"/>
                  </a:lnTo>
                  <a:cubicBezTo>
                    <a:pt x="4789" y="21012"/>
                    <a:pt x="4741" y="21110"/>
                    <a:pt x="4670" y="21188"/>
                  </a:cubicBezTo>
                  <a:cubicBezTo>
                    <a:pt x="4598" y="21267"/>
                    <a:pt x="4478" y="21345"/>
                    <a:pt x="4286" y="21404"/>
                  </a:cubicBezTo>
                  <a:cubicBezTo>
                    <a:pt x="4095" y="21463"/>
                    <a:pt x="3855" y="21522"/>
                    <a:pt x="3544" y="21541"/>
                  </a:cubicBezTo>
                  <a:cubicBezTo>
                    <a:pt x="3233" y="21580"/>
                    <a:pt x="2826" y="21600"/>
                    <a:pt x="2347" y="21600"/>
                  </a:cubicBezTo>
                  <a:cubicBezTo>
                    <a:pt x="1868" y="21600"/>
                    <a:pt x="1485" y="21580"/>
                    <a:pt x="1173" y="21541"/>
                  </a:cubicBezTo>
                  <a:cubicBezTo>
                    <a:pt x="862" y="21502"/>
                    <a:pt x="623" y="21463"/>
                    <a:pt x="455" y="21404"/>
                  </a:cubicBezTo>
                  <a:cubicBezTo>
                    <a:pt x="287" y="21345"/>
                    <a:pt x="168" y="21267"/>
                    <a:pt x="96" y="21188"/>
                  </a:cubicBezTo>
                  <a:cubicBezTo>
                    <a:pt x="24" y="21090"/>
                    <a:pt x="0" y="20992"/>
                    <a:pt x="0" y="20894"/>
                  </a:cubicBezTo>
                  <a:lnTo>
                    <a:pt x="0" y="1627"/>
                  </a:lnTo>
                  <a:cubicBezTo>
                    <a:pt x="0" y="1117"/>
                    <a:pt x="192" y="725"/>
                    <a:pt x="551" y="451"/>
                  </a:cubicBezTo>
                  <a:cubicBezTo>
                    <a:pt x="910" y="196"/>
                    <a:pt x="1365" y="59"/>
                    <a:pt x="1916" y="59"/>
                  </a:cubicBezTo>
                  <a:lnTo>
                    <a:pt x="4765" y="59"/>
                  </a:lnTo>
                  <a:cubicBezTo>
                    <a:pt x="5268" y="59"/>
                    <a:pt x="5699" y="98"/>
                    <a:pt x="6058" y="176"/>
                  </a:cubicBezTo>
                  <a:cubicBezTo>
                    <a:pt x="6418" y="255"/>
                    <a:pt x="6729" y="372"/>
                    <a:pt x="6992" y="529"/>
                  </a:cubicBezTo>
                  <a:cubicBezTo>
                    <a:pt x="7280" y="686"/>
                    <a:pt x="7519" y="921"/>
                    <a:pt x="7783" y="1215"/>
                  </a:cubicBezTo>
                  <a:cubicBezTo>
                    <a:pt x="8022" y="1509"/>
                    <a:pt x="8286" y="1862"/>
                    <a:pt x="8525" y="2293"/>
                  </a:cubicBezTo>
                  <a:lnTo>
                    <a:pt x="13626" y="10133"/>
                  </a:lnTo>
                  <a:cubicBezTo>
                    <a:pt x="13913" y="10604"/>
                    <a:pt x="14224" y="11074"/>
                    <a:pt x="14512" y="11525"/>
                  </a:cubicBezTo>
                  <a:cubicBezTo>
                    <a:pt x="14799" y="11976"/>
                    <a:pt x="15087" y="12446"/>
                    <a:pt x="15350" y="12897"/>
                  </a:cubicBezTo>
                  <a:cubicBezTo>
                    <a:pt x="15613" y="13348"/>
                    <a:pt x="15877" y="13799"/>
                    <a:pt x="16140" y="14250"/>
                  </a:cubicBezTo>
                  <a:cubicBezTo>
                    <a:pt x="16404" y="14700"/>
                    <a:pt x="16643" y="15132"/>
                    <a:pt x="16883" y="15582"/>
                  </a:cubicBezTo>
                  <a:lnTo>
                    <a:pt x="16907" y="15582"/>
                  </a:lnTo>
                  <a:cubicBezTo>
                    <a:pt x="16859" y="14818"/>
                    <a:pt x="16835" y="13995"/>
                    <a:pt x="16811" y="13172"/>
                  </a:cubicBezTo>
                  <a:cubicBezTo>
                    <a:pt x="16787" y="12329"/>
                    <a:pt x="16787" y="11525"/>
                    <a:pt x="16787" y="10761"/>
                  </a:cubicBezTo>
                  <a:lnTo>
                    <a:pt x="16787" y="706"/>
                  </a:lnTo>
                  <a:cubicBezTo>
                    <a:pt x="16787" y="588"/>
                    <a:pt x="16835" y="490"/>
                    <a:pt x="16907" y="412"/>
                  </a:cubicBezTo>
                  <a:cubicBezTo>
                    <a:pt x="16978" y="333"/>
                    <a:pt x="17122" y="255"/>
                    <a:pt x="17314" y="176"/>
                  </a:cubicBezTo>
                  <a:cubicBezTo>
                    <a:pt x="17505" y="118"/>
                    <a:pt x="17745" y="59"/>
                    <a:pt x="18056" y="39"/>
                  </a:cubicBezTo>
                  <a:cubicBezTo>
                    <a:pt x="18367" y="20"/>
                    <a:pt x="18774" y="0"/>
                    <a:pt x="19253" y="0"/>
                  </a:cubicBezTo>
                  <a:cubicBezTo>
                    <a:pt x="19708" y="0"/>
                    <a:pt x="20091" y="20"/>
                    <a:pt x="20403" y="39"/>
                  </a:cubicBezTo>
                  <a:cubicBezTo>
                    <a:pt x="20714" y="59"/>
                    <a:pt x="20953" y="118"/>
                    <a:pt x="21121" y="176"/>
                  </a:cubicBezTo>
                  <a:cubicBezTo>
                    <a:pt x="21289" y="235"/>
                    <a:pt x="21408" y="314"/>
                    <a:pt x="21480" y="412"/>
                  </a:cubicBezTo>
                  <a:cubicBezTo>
                    <a:pt x="21552" y="490"/>
                    <a:pt x="21576" y="608"/>
                    <a:pt x="21576" y="706"/>
                  </a:cubicBezTo>
                  <a:lnTo>
                    <a:pt x="21576" y="199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7" name="Shape">
              <a:extLst>
                <a:ext uri="{FF2B5EF4-FFF2-40B4-BE49-F238E27FC236}">
                  <a16:creationId xmlns:a16="http://schemas.microsoft.com/office/drawing/2014/main" id="{E07A5513-ED72-425A-A814-861D743AA973}"/>
                </a:ext>
              </a:extLst>
            </p:cNvPr>
            <p:cNvSpPr/>
            <p:nvPr/>
          </p:nvSpPr>
          <p:spPr>
            <a:xfrm>
              <a:off x="9575799" y="7505700"/>
              <a:ext cx="128064" cy="14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4" h="21600" extrusionOk="0">
                  <a:moveTo>
                    <a:pt x="21252" y="19877"/>
                  </a:moveTo>
                  <a:cubicBezTo>
                    <a:pt x="21402" y="20268"/>
                    <a:pt x="21487" y="20582"/>
                    <a:pt x="21530" y="20817"/>
                  </a:cubicBezTo>
                  <a:cubicBezTo>
                    <a:pt x="21573" y="21052"/>
                    <a:pt x="21509" y="21228"/>
                    <a:pt x="21381" y="21345"/>
                  </a:cubicBezTo>
                  <a:cubicBezTo>
                    <a:pt x="21252" y="21463"/>
                    <a:pt x="21017" y="21541"/>
                    <a:pt x="20676" y="21561"/>
                  </a:cubicBezTo>
                  <a:cubicBezTo>
                    <a:pt x="20334" y="21580"/>
                    <a:pt x="19864" y="21600"/>
                    <a:pt x="19287" y="21600"/>
                  </a:cubicBezTo>
                  <a:cubicBezTo>
                    <a:pt x="18667" y="21600"/>
                    <a:pt x="18197" y="21600"/>
                    <a:pt x="17855" y="21580"/>
                  </a:cubicBezTo>
                  <a:cubicBezTo>
                    <a:pt x="17514" y="21561"/>
                    <a:pt x="17257" y="21521"/>
                    <a:pt x="17065" y="21482"/>
                  </a:cubicBezTo>
                  <a:cubicBezTo>
                    <a:pt x="16873" y="21443"/>
                    <a:pt x="16766" y="21365"/>
                    <a:pt x="16680" y="21267"/>
                  </a:cubicBezTo>
                  <a:cubicBezTo>
                    <a:pt x="16616" y="21189"/>
                    <a:pt x="16552" y="21071"/>
                    <a:pt x="16509" y="20915"/>
                  </a:cubicBezTo>
                  <a:lnTo>
                    <a:pt x="14928" y="16606"/>
                  </a:lnTo>
                  <a:lnTo>
                    <a:pt x="6147" y="16606"/>
                  </a:lnTo>
                  <a:lnTo>
                    <a:pt x="4673" y="20797"/>
                  </a:lnTo>
                  <a:cubicBezTo>
                    <a:pt x="4631" y="20954"/>
                    <a:pt x="4567" y="21091"/>
                    <a:pt x="4481" y="21189"/>
                  </a:cubicBezTo>
                  <a:cubicBezTo>
                    <a:pt x="4395" y="21287"/>
                    <a:pt x="4267" y="21384"/>
                    <a:pt x="4096" y="21443"/>
                  </a:cubicBezTo>
                  <a:cubicBezTo>
                    <a:pt x="3925" y="21502"/>
                    <a:pt x="3669" y="21541"/>
                    <a:pt x="3349" y="21561"/>
                  </a:cubicBezTo>
                  <a:cubicBezTo>
                    <a:pt x="3028" y="21580"/>
                    <a:pt x="2601" y="21600"/>
                    <a:pt x="2088" y="21600"/>
                  </a:cubicBezTo>
                  <a:cubicBezTo>
                    <a:pt x="1533" y="21600"/>
                    <a:pt x="1105" y="21580"/>
                    <a:pt x="785" y="21541"/>
                  </a:cubicBezTo>
                  <a:cubicBezTo>
                    <a:pt x="464" y="21502"/>
                    <a:pt x="251" y="21424"/>
                    <a:pt x="144" y="21306"/>
                  </a:cubicBezTo>
                  <a:cubicBezTo>
                    <a:pt x="16" y="21189"/>
                    <a:pt x="-27" y="20993"/>
                    <a:pt x="16" y="20777"/>
                  </a:cubicBezTo>
                  <a:cubicBezTo>
                    <a:pt x="59" y="20542"/>
                    <a:pt x="144" y="20229"/>
                    <a:pt x="294" y="19857"/>
                  </a:cubicBezTo>
                  <a:lnTo>
                    <a:pt x="7493" y="842"/>
                  </a:lnTo>
                  <a:cubicBezTo>
                    <a:pt x="7558" y="646"/>
                    <a:pt x="7643" y="509"/>
                    <a:pt x="7750" y="392"/>
                  </a:cubicBezTo>
                  <a:cubicBezTo>
                    <a:pt x="7835" y="274"/>
                    <a:pt x="8006" y="196"/>
                    <a:pt x="8220" y="137"/>
                  </a:cubicBezTo>
                  <a:cubicBezTo>
                    <a:pt x="8433" y="78"/>
                    <a:pt x="8733" y="39"/>
                    <a:pt x="9096" y="20"/>
                  </a:cubicBezTo>
                  <a:cubicBezTo>
                    <a:pt x="9459" y="0"/>
                    <a:pt x="9972" y="0"/>
                    <a:pt x="10570" y="0"/>
                  </a:cubicBezTo>
                  <a:cubicBezTo>
                    <a:pt x="11275" y="0"/>
                    <a:pt x="11852" y="0"/>
                    <a:pt x="12258" y="20"/>
                  </a:cubicBezTo>
                  <a:cubicBezTo>
                    <a:pt x="12685" y="39"/>
                    <a:pt x="13005" y="78"/>
                    <a:pt x="13241" y="137"/>
                  </a:cubicBezTo>
                  <a:cubicBezTo>
                    <a:pt x="13476" y="196"/>
                    <a:pt x="13646" y="294"/>
                    <a:pt x="13753" y="411"/>
                  </a:cubicBezTo>
                  <a:cubicBezTo>
                    <a:pt x="13860" y="529"/>
                    <a:pt x="13946" y="705"/>
                    <a:pt x="14010" y="901"/>
                  </a:cubicBezTo>
                  <a:lnTo>
                    <a:pt x="21252" y="19877"/>
                  </a:lnTo>
                  <a:close/>
                  <a:moveTo>
                    <a:pt x="10506" y="4171"/>
                  </a:moveTo>
                  <a:lnTo>
                    <a:pt x="10506" y="4171"/>
                  </a:lnTo>
                  <a:lnTo>
                    <a:pt x="7173" y="13277"/>
                  </a:lnTo>
                  <a:lnTo>
                    <a:pt x="13796" y="13277"/>
                  </a:lnTo>
                  <a:lnTo>
                    <a:pt x="10506" y="4171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8" name="Shape">
              <a:extLst>
                <a:ext uri="{FF2B5EF4-FFF2-40B4-BE49-F238E27FC236}">
                  <a16:creationId xmlns:a16="http://schemas.microsoft.com/office/drawing/2014/main" id="{6706E071-84B6-4BD7-BB25-97BA308F7884}"/>
                </a:ext>
              </a:extLst>
            </p:cNvPr>
            <p:cNvSpPr/>
            <p:nvPr/>
          </p:nvSpPr>
          <p:spPr>
            <a:xfrm>
              <a:off x="9702800" y="7505699"/>
              <a:ext cx="118619" cy="1437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7"/>
                  </a:moveTo>
                  <a:cubicBezTo>
                    <a:pt x="21600" y="3912"/>
                    <a:pt x="21577" y="4179"/>
                    <a:pt x="21554" y="4408"/>
                  </a:cubicBezTo>
                  <a:cubicBezTo>
                    <a:pt x="21531" y="4637"/>
                    <a:pt x="21484" y="4809"/>
                    <a:pt x="21415" y="4942"/>
                  </a:cubicBezTo>
                  <a:cubicBezTo>
                    <a:pt x="21346" y="5076"/>
                    <a:pt x="21276" y="5171"/>
                    <a:pt x="21207" y="5229"/>
                  </a:cubicBezTo>
                  <a:cubicBezTo>
                    <a:pt x="21137" y="5286"/>
                    <a:pt x="21022" y="5305"/>
                    <a:pt x="20906" y="5305"/>
                  </a:cubicBezTo>
                  <a:cubicBezTo>
                    <a:pt x="20744" y="5305"/>
                    <a:pt x="20467" y="5210"/>
                    <a:pt x="20097" y="5019"/>
                  </a:cubicBezTo>
                  <a:cubicBezTo>
                    <a:pt x="19727" y="4828"/>
                    <a:pt x="19218" y="4618"/>
                    <a:pt x="18593" y="4389"/>
                  </a:cubicBezTo>
                  <a:cubicBezTo>
                    <a:pt x="17969" y="4160"/>
                    <a:pt x="17229" y="3950"/>
                    <a:pt x="16350" y="3759"/>
                  </a:cubicBezTo>
                  <a:cubicBezTo>
                    <a:pt x="15471" y="3569"/>
                    <a:pt x="14477" y="3473"/>
                    <a:pt x="13321" y="3473"/>
                  </a:cubicBezTo>
                  <a:cubicBezTo>
                    <a:pt x="12095" y="3473"/>
                    <a:pt x="10985" y="3645"/>
                    <a:pt x="9991" y="4007"/>
                  </a:cubicBezTo>
                  <a:cubicBezTo>
                    <a:pt x="8996" y="4351"/>
                    <a:pt x="8164" y="4847"/>
                    <a:pt x="7447" y="5496"/>
                  </a:cubicBezTo>
                  <a:cubicBezTo>
                    <a:pt x="6753" y="6125"/>
                    <a:pt x="6198" y="6908"/>
                    <a:pt x="5828" y="7805"/>
                  </a:cubicBezTo>
                  <a:cubicBezTo>
                    <a:pt x="5458" y="8701"/>
                    <a:pt x="5250" y="9694"/>
                    <a:pt x="5250" y="10781"/>
                  </a:cubicBezTo>
                  <a:cubicBezTo>
                    <a:pt x="5250" y="11983"/>
                    <a:pt x="5435" y="13033"/>
                    <a:pt x="5828" y="13930"/>
                  </a:cubicBezTo>
                  <a:cubicBezTo>
                    <a:pt x="6221" y="14846"/>
                    <a:pt x="6753" y="15609"/>
                    <a:pt x="7447" y="16219"/>
                  </a:cubicBezTo>
                  <a:cubicBezTo>
                    <a:pt x="8140" y="16830"/>
                    <a:pt x="8973" y="17288"/>
                    <a:pt x="9944" y="17612"/>
                  </a:cubicBezTo>
                  <a:cubicBezTo>
                    <a:pt x="10916" y="17918"/>
                    <a:pt x="11980" y="18089"/>
                    <a:pt x="13159" y="18089"/>
                  </a:cubicBezTo>
                  <a:cubicBezTo>
                    <a:pt x="13737" y="18089"/>
                    <a:pt x="14292" y="18032"/>
                    <a:pt x="14870" y="17937"/>
                  </a:cubicBezTo>
                  <a:cubicBezTo>
                    <a:pt x="15425" y="17822"/>
                    <a:pt x="15957" y="17670"/>
                    <a:pt x="16443" y="17460"/>
                  </a:cubicBezTo>
                  <a:lnTo>
                    <a:pt x="16443" y="12613"/>
                  </a:lnTo>
                  <a:lnTo>
                    <a:pt x="11656" y="12613"/>
                  </a:lnTo>
                  <a:cubicBezTo>
                    <a:pt x="11425" y="12613"/>
                    <a:pt x="11239" y="12499"/>
                    <a:pt x="11101" y="12251"/>
                  </a:cubicBezTo>
                  <a:cubicBezTo>
                    <a:pt x="10962" y="12002"/>
                    <a:pt x="10916" y="11602"/>
                    <a:pt x="10916" y="11010"/>
                  </a:cubicBezTo>
                  <a:cubicBezTo>
                    <a:pt x="10916" y="10705"/>
                    <a:pt x="10939" y="10457"/>
                    <a:pt x="10962" y="10247"/>
                  </a:cubicBezTo>
                  <a:cubicBezTo>
                    <a:pt x="10985" y="10037"/>
                    <a:pt x="11054" y="9884"/>
                    <a:pt x="11101" y="9751"/>
                  </a:cubicBezTo>
                  <a:cubicBezTo>
                    <a:pt x="11170" y="9636"/>
                    <a:pt x="11239" y="9541"/>
                    <a:pt x="11332" y="9484"/>
                  </a:cubicBezTo>
                  <a:cubicBezTo>
                    <a:pt x="11424" y="9426"/>
                    <a:pt x="11517" y="9388"/>
                    <a:pt x="11656" y="9388"/>
                  </a:cubicBezTo>
                  <a:lnTo>
                    <a:pt x="20189" y="9388"/>
                  </a:lnTo>
                  <a:cubicBezTo>
                    <a:pt x="20398" y="9388"/>
                    <a:pt x="20582" y="9426"/>
                    <a:pt x="20744" y="9484"/>
                  </a:cubicBezTo>
                  <a:cubicBezTo>
                    <a:pt x="20906" y="9541"/>
                    <a:pt x="21045" y="9636"/>
                    <a:pt x="21184" y="9751"/>
                  </a:cubicBezTo>
                  <a:cubicBezTo>
                    <a:pt x="21299" y="9865"/>
                    <a:pt x="21392" y="10018"/>
                    <a:pt x="21461" y="10171"/>
                  </a:cubicBezTo>
                  <a:cubicBezTo>
                    <a:pt x="21531" y="10342"/>
                    <a:pt x="21554" y="10533"/>
                    <a:pt x="21554" y="10743"/>
                  </a:cubicBezTo>
                  <a:lnTo>
                    <a:pt x="21554" y="19043"/>
                  </a:lnTo>
                  <a:cubicBezTo>
                    <a:pt x="21554" y="19368"/>
                    <a:pt x="21484" y="19654"/>
                    <a:pt x="21346" y="19883"/>
                  </a:cubicBezTo>
                  <a:cubicBezTo>
                    <a:pt x="21207" y="20131"/>
                    <a:pt x="20929" y="20322"/>
                    <a:pt x="20513" y="20455"/>
                  </a:cubicBezTo>
                  <a:cubicBezTo>
                    <a:pt x="20097" y="20589"/>
                    <a:pt x="19565" y="20741"/>
                    <a:pt x="18940" y="20894"/>
                  </a:cubicBezTo>
                  <a:cubicBezTo>
                    <a:pt x="18316" y="21047"/>
                    <a:pt x="17669" y="21180"/>
                    <a:pt x="16998" y="21276"/>
                  </a:cubicBezTo>
                  <a:cubicBezTo>
                    <a:pt x="16327" y="21390"/>
                    <a:pt x="15656" y="21466"/>
                    <a:pt x="14963" y="21524"/>
                  </a:cubicBezTo>
                  <a:cubicBezTo>
                    <a:pt x="14269" y="21581"/>
                    <a:pt x="13598" y="21600"/>
                    <a:pt x="12904" y="21600"/>
                  </a:cubicBezTo>
                  <a:cubicBezTo>
                    <a:pt x="10892" y="21600"/>
                    <a:pt x="9065" y="21371"/>
                    <a:pt x="7470" y="20875"/>
                  </a:cubicBezTo>
                  <a:cubicBezTo>
                    <a:pt x="5874" y="20379"/>
                    <a:pt x="4510" y="19711"/>
                    <a:pt x="3423" y="18795"/>
                  </a:cubicBezTo>
                  <a:cubicBezTo>
                    <a:pt x="2313" y="17879"/>
                    <a:pt x="1457" y="16772"/>
                    <a:pt x="879" y="15475"/>
                  </a:cubicBezTo>
                  <a:cubicBezTo>
                    <a:pt x="301" y="14177"/>
                    <a:pt x="0" y="12689"/>
                    <a:pt x="0" y="11029"/>
                  </a:cubicBezTo>
                  <a:cubicBezTo>
                    <a:pt x="0" y="9312"/>
                    <a:pt x="324" y="7785"/>
                    <a:pt x="948" y="6430"/>
                  </a:cubicBezTo>
                  <a:cubicBezTo>
                    <a:pt x="1572" y="5076"/>
                    <a:pt x="2451" y="3912"/>
                    <a:pt x="3608" y="2958"/>
                  </a:cubicBezTo>
                  <a:cubicBezTo>
                    <a:pt x="4764" y="2004"/>
                    <a:pt x="6129" y="1279"/>
                    <a:pt x="7770" y="763"/>
                  </a:cubicBezTo>
                  <a:cubicBezTo>
                    <a:pt x="9389" y="248"/>
                    <a:pt x="11193" y="0"/>
                    <a:pt x="13205" y="0"/>
                  </a:cubicBezTo>
                  <a:cubicBezTo>
                    <a:pt x="14292" y="0"/>
                    <a:pt x="15286" y="57"/>
                    <a:pt x="16188" y="191"/>
                  </a:cubicBezTo>
                  <a:cubicBezTo>
                    <a:pt x="17090" y="324"/>
                    <a:pt x="17876" y="458"/>
                    <a:pt x="18547" y="649"/>
                  </a:cubicBezTo>
                  <a:cubicBezTo>
                    <a:pt x="19218" y="820"/>
                    <a:pt x="19773" y="1011"/>
                    <a:pt x="20212" y="1221"/>
                  </a:cubicBezTo>
                  <a:cubicBezTo>
                    <a:pt x="20652" y="1431"/>
                    <a:pt x="20975" y="1603"/>
                    <a:pt x="21137" y="1755"/>
                  </a:cubicBezTo>
                  <a:cubicBezTo>
                    <a:pt x="21299" y="1908"/>
                    <a:pt x="21438" y="2118"/>
                    <a:pt x="21507" y="2385"/>
                  </a:cubicBezTo>
                  <a:cubicBezTo>
                    <a:pt x="21554" y="2653"/>
                    <a:pt x="21600" y="3053"/>
                    <a:pt x="21600" y="360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9" name="Shape">
              <a:extLst>
                <a:ext uri="{FF2B5EF4-FFF2-40B4-BE49-F238E27FC236}">
                  <a16:creationId xmlns:a16="http://schemas.microsoft.com/office/drawing/2014/main" id="{E6CFF09C-44B2-4082-BFA5-77580877FFFF}"/>
                </a:ext>
              </a:extLst>
            </p:cNvPr>
            <p:cNvSpPr/>
            <p:nvPr/>
          </p:nvSpPr>
          <p:spPr>
            <a:xfrm>
              <a:off x="9855199" y="7518399"/>
              <a:ext cx="82425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6"/>
                  </a:moveTo>
                  <a:cubicBezTo>
                    <a:pt x="21600" y="20181"/>
                    <a:pt x="21567" y="20457"/>
                    <a:pt x="21533" y="20674"/>
                  </a:cubicBezTo>
                  <a:cubicBezTo>
                    <a:pt x="21500" y="20890"/>
                    <a:pt x="21400" y="21068"/>
                    <a:pt x="21334" y="21206"/>
                  </a:cubicBezTo>
                  <a:cubicBezTo>
                    <a:pt x="21234" y="21344"/>
                    <a:pt x="21134" y="21442"/>
                    <a:pt x="20968" y="21501"/>
                  </a:cubicBezTo>
                  <a:cubicBezTo>
                    <a:pt x="20835" y="21561"/>
                    <a:pt x="20668" y="21600"/>
                    <a:pt x="20502" y="21600"/>
                  </a:cubicBezTo>
                  <a:lnTo>
                    <a:pt x="2197" y="21600"/>
                  </a:lnTo>
                  <a:cubicBezTo>
                    <a:pt x="1564" y="21600"/>
                    <a:pt x="1065" y="21501"/>
                    <a:pt x="632" y="21265"/>
                  </a:cubicBezTo>
                  <a:cubicBezTo>
                    <a:pt x="200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200" y="552"/>
                    <a:pt x="632" y="335"/>
                  </a:cubicBezTo>
                  <a:cubicBezTo>
                    <a:pt x="1065" y="118"/>
                    <a:pt x="1564" y="0"/>
                    <a:pt x="2197" y="0"/>
                  </a:cubicBezTo>
                  <a:lnTo>
                    <a:pt x="20369" y="0"/>
                  </a:lnTo>
                  <a:cubicBezTo>
                    <a:pt x="20535" y="0"/>
                    <a:pt x="20701" y="20"/>
                    <a:pt x="20835" y="79"/>
                  </a:cubicBezTo>
                  <a:cubicBezTo>
                    <a:pt x="20968" y="138"/>
                    <a:pt x="21068" y="236"/>
                    <a:pt x="21167" y="374"/>
                  </a:cubicBezTo>
                  <a:cubicBezTo>
                    <a:pt x="21267" y="512"/>
                    <a:pt x="21334" y="690"/>
                    <a:pt x="21367" y="907"/>
                  </a:cubicBezTo>
                  <a:cubicBezTo>
                    <a:pt x="21400" y="1123"/>
                    <a:pt x="21434" y="1399"/>
                    <a:pt x="21434" y="1734"/>
                  </a:cubicBezTo>
                  <a:cubicBezTo>
                    <a:pt x="21434" y="2050"/>
                    <a:pt x="21400" y="2306"/>
                    <a:pt x="21367" y="2523"/>
                  </a:cubicBezTo>
                  <a:cubicBezTo>
                    <a:pt x="21334" y="2739"/>
                    <a:pt x="21234" y="2917"/>
                    <a:pt x="21167" y="3055"/>
                  </a:cubicBezTo>
                  <a:cubicBezTo>
                    <a:pt x="21067" y="3193"/>
                    <a:pt x="20968" y="3291"/>
                    <a:pt x="20835" y="3351"/>
                  </a:cubicBezTo>
                  <a:cubicBezTo>
                    <a:pt x="20702" y="3410"/>
                    <a:pt x="20568" y="3449"/>
                    <a:pt x="20369" y="3449"/>
                  </a:cubicBezTo>
                  <a:lnTo>
                    <a:pt x="7355" y="3449"/>
                  </a:lnTo>
                  <a:lnTo>
                    <a:pt x="7355" y="8711"/>
                  </a:lnTo>
                  <a:lnTo>
                    <a:pt x="18372" y="8711"/>
                  </a:lnTo>
                  <a:cubicBezTo>
                    <a:pt x="18538" y="8711"/>
                    <a:pt x="18704" y="8751"/>
                    <a:pt x="18838" y="8810"/>
                  </a:cubicBezTo>
                  <a:cubicBezTo>
                    <a:pt x="18971" y="8869"/>
                    <a:pt x="19104" y="8967"/>
                    <a:pt x="19204" y="9086"/>
                  </a:cubicBezTo>
                  <a:cubicBezTo>
                    <a:pt x="19304" y="9224"/>
                    <a:pt x="19370" y="9381"/>
                    <a:pt x="19403" y="9598"/>
                  </a:cubicBezTo>
                  <a:cubicBezTo>
                    <a:pt x="19437" y="9815"/>
                    <a:pt x="19470" y="10071"/>
                    <a:pt x="19470" y="10386"/>
                  </a:cubicBezTo>
                  <a:cubicBezTo>
                    <a:pt x="19470" y="10702"/>
                    <a:pt x="19437" y="10978"/>
                    <a:pt x="19403" y="11194"/>
                  </a:cubicBezTo>
                  <a:cubicBezTo>
                    <a:pt x="19370" y="11411"/>
                    <a:pt x="19270" y="11569"/>
                    <a:pt x="19204" y="11707"/>
                  </a:cubicBezTo>
                  <a:cubicBezTo>
                    <a:pt x="19104" y="11845"/>
                    <a:pt x="19004" y="11924"/>
                    <a:pt x="18838" y="11983"/>
                  </a:cubicBezTo>
                  <a:cubicBezTo>
                    <a:pt x="18705" y="12042"/>
                    <a:pt x="18538" y="12062"/>
                    <a:pt x="18372" y="12062"/>
                  </a:cubicBezTo>
                  <a:lnTo>
                    <a:pt x="7355" y="12062"/>
                  </a:lnTo>
                  <a:lnTo>
                    <a:pt x="7355" y="18151"/>
                  </a:lnTo>
                  <a:lnTo>
                    <a:pt x="20469" y="18151"/>
                  </a:lnTo>
                  <a:cubicBezTo>
                    <a:pt x="20635" y="18151"/>
                    <a:pt x="20801" y="18191"/>
                    <a:pt x="20935" y="18250"/>
                  </a:cubicBezTo>
                  <a:cubicBezTo>
                    <a:pt x="21068" y="18309"/>
                    <a:pt x="21201" y="18408"/>
                    <a:pt x="21301" y="18546"/>
                  </a:cubicBezTo>
                  <a:cubicBezTo>
                    <a:pt x="21401" y="18684"/>
                    <a:pt x="21467" y="18861"/>
                    <a:pt x="21500" y="19078"/>
                  </a:cubicBezTo>
                  <a:cubicBezTo>
                    <a:pt x="21600" y="19274"/>
                    <a:pt x="21600" y="19531"/>
                    <a:pt x="21600" y="198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0" name="Shape">
              <a:extLst>
                <a:ext uri="{FF2B5EF4-FFF2-40B4-BE49-F238E27FC236}">
                  <a16:creationId xmlns:a16="http://schemas.microsoft.com/office/drawing/2014/main" id="{8219DEA5-ACDB-426E-981B-5910835DDB89}"/>
                </a:ext>
              </a:extLst>
            </p:cNvPr>
            <p:cNvSpPr/>
            <p:nvPr/>
          </p:nvSpPr>
          <p:spPr>
            <a:xfrm>
              <a:off x="9956800" y="7518400"/>
              <a:ext cx="162307" cy="139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94"/>
                  </a:moveTo>
                  <a:cubicBezTo>
                    <a:pt x="21600" y="21011"/>
                    <a:pt x="21566" y="21109"/>
                    <a:pt x="21516" y="21188"/>
                  </a:cubicBezTo>
                  <a:cubicBezTo>
                    <a:pt x="21465" y="21266"/>
                    <a:pt x="21363" y="21345"/>
                    <a:pt x="21228" y="21404"/>
                  </a:cubicBezTo>
                  <a:cubicBezTo>
                    <a:pt x="21093" y="21463"/>
                    <a:pt x="20907" y="21502"/>
                    <a:pt x="20670" y="21541"/>
                  </a:cubicBezTo>
                  <a:cubicBezTo>
                    <a:pt x="20434" y="21580"/>
                    <a:pt x="20147" y="21600"/>
                    <a:pt x="19792" y="21600"/>
                  </a:cubicBezTo>
                  <a:cubicBezTo>
                    <a:pt x="19453" y="21600"/>
                    <a:pt x="19166" y="21580"/>
                    <a:pt x="18930" y="21541"/>
                  </a:cubicBezTo>
                  <a:cubicBezTo>
                    <a:pt x="18693" y="21502"/>
                    <a:pt x="18524" y="21463"/>
                    <a:pt x="18389" y="21404"/>
                  </a:cubicBezTo>
                  <a:cubicBezTo>
                    <a:pt x="18253" y="21345"/>
                    <a:pt x="18152" y="21266"/>
                    <a:pt x="18101" y="21188"/>
                  </a:cubicBezTo>
                  <a:cubicBezTo>
                    <a:pt x="18051" y="21110"/>
                    <a:pt x="18017" y="20992"/>
                    <a:pt x="18017" y="20894"/>
                  </a:cubicBezTo>
                  <a:lnTo>
                    <a:pt x="18017" y="3433"/>
                  </a:lnTo>
                  <a:lnTo>
                    <a:pt x="17983" y="3433"/>
                  </a:lnTo>
                  <a:lnTo>
                    <a:pt x="12625" y="20874"/>
                  </a:lnTo>
                  <a:cubicBezTo>
                    <a:pt x="12592" y="21011"/>
                    <a:pt x="12524" y="21129"/>
                    <a:pt x="12439" y="21227"/>
                  </a:cubicBezTo>
                  <a:cubicBezTo>
                    <a:pt x="12355" y="21325"/>
                    <a:pt x="12237" y="21404"/>
                    <a:pt x="12085" y="21443"/>
                  </a:cubicBezTo>
                  <a:cubicBezTo>
                    <a:pt x="11932" y="21502"/>
                    <a:pt x="11746" y="21541"/>
                    <a:pt x="11527" y="21541"/>
                  </a:cubicBezTo>
                  <a:cubicBezTo>
                    <a:pt x="11307" y="21541"/>
                    <a:pt x="11020" y="21561"/>
                    <a:pt x="10699" y="21561"/>
                  </a:cubicBezTo>
                  <a:cubicBezTo>
                    <a:pt x="10377" y="21561"/>
                    <a:pt x="10090" y="21541"/>
                    <a:pt x="9870" y="21521"/>
                  </a:cubicBezTo>
                  <a:cubicBezTo>
                    <a:pt x="9634" y="21502"/>
                    <a:pt x="9448" y="21443"/>
                    <a:pt x="9313" y="21384"/>
                  </a:cubicBezTo>
                  <a:cubicBezTo>
                    <a:pt x="9177" y="21325"/>
                    <a:pt x="9042" y="21247"/>
                    <a:pt x="8958" y="21168"/>
                  </a:cubicBezTo>
                  <a:cubicBezTo>
                    <a:pt x="8873" y="21090"/>
                    <a:pt x="8822" y="20972"/>
                    <a:pt x="8789" y="20854"/>
                  </a:cubicBezTo>
                  <a:lnTo>
                    <a:pt x="3617" y="3413"/>
                  </a:lnTo>
                  <a:lnTo>
                    <a:pt x="3583" y="3413"/>
                  </a:lnTo>
                  <a:lnTo>
                    <a:pt x="3583" y="20874"/>
                  </a:lnTo>
                  <a:cubicBezTo>
                    <a:pt x="3583" y="20992"/>
                    <a:pt x="3549" y="21090"/>
                    <a:pt x="3499" y="21168"/>
                  </a:cubicBezTo>
                  <a:cubicBezTo>
                    <a:pt x="3448" y="21247"/>
                    <a:pt x="3346" y="21325"/>
                    <a:pt x="3211" y="21384"/>
                  </a:cubicBezTo>
                  <a:cubicBezTo>
                    <a:pt x="3076" y="21443"/>
                    <a:pt x="2890" y="21482"/>
                    <a:pt x="2654" y="21521"/>
                  </a:cubicBezTo>
                  <a:cubicBezTo>
                    <a:pt x="2417" y="21561"/>
                    <a:pt x="2147" y="21580"/>
                    <a:pt x="1792" y="21580"/>
                  </a:cubicBezTo>
                  <a:cubicBezTo>
                    <a:pt x="1453" y="21580"/>
                    <a:pt x="1166" y="21561"/>
                    <a:pt x="930" y="21521"/>
                  </a:cubicBezTo>
                  <a:cubicBezTo>
                    <a:pt x="693" y="21482"/>
                    <a:pt x="524" y="21443"/>
                    <a:pt x="372" y="21384"/>
                  </a:cubicBezTo>
                  <a:cubicBezTo>
                    <a:pt x="237" y="21325"/>
                    <a:pt x="135" y="21247"/>
                    <a:pt x="84" y="21168"/>
                  </a:cubicBezTo>
                  <a:cubicBezTo>
                    <a:pt x="34" y="21090"/>
                    <a:pt x="0" y="20972"/>
                    <a:pt x="0" y="20874"/>
                  </a:cubicBezTo>
                  <a:lnTo>
                    <a:pt x="0" y="1746"/>
                  </a:lnTo>
                  <a:cubicBezTo>
                    <a:pt x="0" y="1177"/>
                    <a:pt x="135" y="745"/>
                    <a:pt x="389" y="451"/>
                  </a:cubicBezTo>
                  <a:cubicBezTo>
                    <a:pt x="642" y="157"/>
                    <a:pt x="980" y="0"/>
                    <a:pt x="1420" y="0"/>
                  </a:cubicBezTo>
                  <a:lnTo>
                    <a:pt x="3870" y="0"/>
                  </a:lnTo>
                  <a:cubicBezTo>
                    <a:pt x="4310" y="0"/>
                    <a:pt x="4682" y="39"/>
                    <a:pt x="5003" y="118"/>
                  </a:cubicBezTo>
                  <a:cubicBezTo>
                    <a:pt x="5324" y="196"/>
                    <a:pt x="5594" y="333"/>
                    <a:pt x="5814" y="530"/>
                  </a:cubicBezTo>
                  <a:cubicBezTo>
                    <a:pt x="6034" y="726"/>
                    <a:pt x="6237" y="981"/>
                    <a:pt x="6389" y="1295"/>
                  </a:cubicBezTo>
                  <a:cubicBezTo>
                    <a:pt x="6541" y="1609"/>
                    <a:pt x="6676" y="2001"/>
                    <a:pt x="6794" y="2472"/>
                  </a:cubicBezTo>
                  <a:lnTo>
                    <a:pt x="10800" y="15263"/>
                  </a:lnTo>
                  <a:lnTo>
                    <a:pt x="10851" y="15263"/>
                  </a:lnTo>
                  <a:lnTo>
                    <a:pt x="14992" y="2511"/>
                  </a:lnTo>
                  <a:cubicBezTo>
                    <a:pt x="15110" y="2040"/>
                    <a:pt x="15245" y="1648"/>
                    <a:pt x="15397" y="1334"/>
                  </a:cubicBezTo>
                  <a:cubicBezTo>
                    <a:pt x="15549" y="1020"/>
                    <a:pt x="15718" y="746"/>
                    <a:pt x="15904" y="549"/>
                  </a:cubicBezTo>
                  <a:cubicBezTo>
                    <a:pt x="16107" y="353"/>
                    <a:pt x="16327" y="216"/>
                    <a:pt x="16597" y="118"/>
                  </a:cubicBezTo>
                  <a:cubicBezTo>
                    <a:pt x="16867" y="20"/>
                    <a:pt x="17172" y="0"/>
                    <a:pt x="17527" y="0"/>
                  </a:cubicBezTo>
                  <a:lnTo>
                    <a:pt x="20062" y="0"/>
                  </a:lnTo>
                  <a:cubicBezTo>
                    <a:pt x="20315" y="0"/>
                    <a:pt x="20535" y="39"/>
                    <a:pt x="20721" y="118"/>
                  </a:cubicBezTo>
                  <a:cubicBezTo>
                    <a:pt x="20907" y="196"/>
                    <a:pt x="21059" y="314"/>
                    <a:pt x="21177" y="451"/>
                  </a:cubicBezTo>
                  <a:cubicBezTo>
                    <a:pt x="21296" y="608"/>
                    <a:pt x="21380" y="785"/>
                    <a:pt x="21448" y="1001"/>
                  </a:cubicBezTo>
                  <a:cubicBezTo>
                    <a:pt x="21515" y="1217"/>
                    <a:pt x="21532" y="1472"/>
                    <a:pt x="21532" y="1746"/>
                  </a:cubicBezTo>
                  <a:lnTo>
                    <a:pt x="21532" y="20894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1" name="Shape">
              <a:extLst>
                <a:ext uri="{FF2B5EF4-FFF2-40B4-BE49-F238E27FC236}">
                  <a16:creationId xmlns:a16="http://schemas.microsoft.com/office/drawing/2014/main" id="{C30C28DE-09B2-46DD-85DA-666B55A6A8BD}"/>
                </a:ext>
              </a:extLst>
            </p:cNvPr>
            <p:cNvSpPr/>
            <p:nvPr/>
          </p:nvSpPr>
          <p:spPr>
            <a:xfrm>
              <a:off x="10159999" y="7518399"/>
              <a:ext cx="82425" cy="139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66"/>
                  </a:moveTo>
                  <a:cubicBezTo>
                    <a:pt x="21600" y="20181"/>
                    <a:pt x="21567" y="20457"/>
                    <a:pt x="21533" y="20674"/>
                  </a:cubicBezTo>
                  <a:cubicBezTo>
                    <a:pt x="21500" y="20890"/>
                    <a:pt x="21400" y="21068"/>
                    <a:pt x="21334" y="21206"/>
                  </a:cubicBezTo>
                  <a:cubicBezTo>
                    <a:pt x="21234" y="21344"/>
                    <a:pt x="21134" y="21442"/>
                    <a:pt x="20968" y="21501"/>
                  </a:cubicBezTo>
                  <a:cubicBezTo>
                    <a:pt x="20835" y="21561"/>
                    <a:pt x="20668" y="21600"/>
                    <a:pt x="20502" y="21600"/>
                  </a:cubicBezTo>
                  <a:lnTo>
                    <a:pt x="2197" y="21600"/>
                  </a:lnTo>
                  <a:cubicBezTo>
                    <a:pt x="1564" y="21600"/>
                    <a:pt x="1065" y="21501"/>
                    <a:pt x="632" y="21265"/>
                  </a:cubicBezTo>
                  <a:cubicBezTo>
                    <a:pt x="200" y="21048"/>
                    <a:pt x="0" y="20693"/>
                    <a:pt x="0" y="20201"/>
                  </a:cubicBezTo>
                  <a:lnTo>
                    <a:pt x="0" y="1399"/>
                  </a:lnTo>
                  <a:cubicBezTo>
                    <a:pt x="0" y="907"/>
                    <a:pt x="200" y="552"/>
                    <a:pt x="632" y="335"/>
                  </a:cubicBezTo>
                  <a:cubicBezTo>
                    <a:pt x="1065" y="118"/>
                    <a:pt x="1564" y="0"/>
                    <a:pt x="2197" y="0"/>
                  </a:cubicBezTo>
                  <a:lnTo>
                    <a:pt x="20369" y="0"/>
                  </a:lnTo>
                  <a:cubicBezTo>
                    <a:pt x="20535" y="0"/>
                    <a:pt x="20701" y="20"/>
                    <a:pt x="20835" y="79"/>
                  </a:cubicBezTo>
                  <a:cubicBezTo>
                    <a:pt x="20968" y="138"/>
                    <a:pt x="21068" y="236"/>
                    <a:pt x="21167" y="374"/>
                  </a:cubicBezTo>
                  <a:cubicBezTo>
                    <a:pt x="21267" y="512"/>
                    <a:pt x="21334" y="690"/>
                    <a:pt x="21367" y="907"/>
                  </a:cubicBezTo>
                  <a:cubicBezTo>
                    <a:pt x="21400" y="1123"/>
                    <a:pt x="21434" y="1399"/>
                    <a:pt x="21434" y="1734"/>
                  </a:cubicBezTo>
                  <a:cubicBezTo>
                    <a:pt x="21434" y="2050"/>
                    <a:pt x="21400" y="2306"/>
                    <a:pt x="21367" y="2523"/>
                  </a:cubicBezTo>
                  <a:cubicBezTo>
                    <a:pt x="21334" y="2739"/>
                    <a:pt x="21234" y="2917"/>
                    <a:pt x="21167" y="3055"/>
                  </a:cubicBezTo>
                  <a:cubicBezTo>
                    <a:pt x="21067" y="3193"/>
                    <a:pt x="20968" y="3291"/>
                    <a:pt x="20835" y="3351"/>
                  </a:cubicBezTo>
                  <a:cubicBezTo>
                    <a:pt x="20702" y="3410"/>
                    <a:pt x="20568" y="3449"/>
                    <a:pt x="20369" y="3449"/>
                  </a:cubicBezTo>
                  <a:lnTo>
                    <a:pt x="7355" y="3449"/>
                  </a:lnTo>
                  <a:lnTo>
                    <a:pt x="7355" y="8711"/>
                  </a:lnTo>
                  <a:lnTo>
                    <a:pt x="18372" y="8711"/>
                  </a:lnTo>
                  <a:cubicBezTo>
                    <a:pt x="18538" y="8711"/>
                    <a:pt x="18704" y="8751"/>
                    <a:pt x="18838" y="8810"/>
                  </a:cubicBezTo>
                  <a:cubicBezTo>
                    <a:pt x="18971" y="8869"/>
                    <a:pt x="19104" y="8967"/>
                    <a:pt x="19204" y="9086"/>
                  </a:cubicBezTo>
                  <a:cubicBezTo>
                    <a:pt x="19304" y="9224"/>
                    <a:pt x="19370" y="9381"/>
                    <a:pt x="19403" y="9598"/>
                  </a:cubicBezTo>
                  <a:cubicBezTo>
                    <a:pt x="19437" y="9815"/>
                    <a:pt x="19470" y="10071"/>
                    <a:pt x="19470" y="10386"/>
                  </a:cubicBezTo>
                  <a:cubicBezTo>
                    <a:pt x="19470" y="10702"/>
                    <a:pt x="19437" y="10978"/>
                    <a:pt x="19403" y="11194"/>
                  </a:cubicBezTo>
                  <a:cubicBezTo>
                    <a:pt x="19370" y="11411"/>
                    <a:pt x="19270" y="11569"/>
                    <a:pt x="19204" y="11707"/>
                  </a:cubicBezTo>
                  <a:cubicBezTo>
                    <a:pt x="19104" y="11845"/>
                    <a:pt x="19004" y="11924"/>
                    <a:pt x="18838" y="11983"/>
                  </a:cubicBezTo>
                  <a:cubicBezTo>
                    <a:pt x="18705" y="12042"/>
                    <a:pt x="18538" y="12062"/>
                    <a:pt x="18372" y="12062"/>
                  </a:cubicBezTo>
                  <a:lnTo>
                    <a:pt x="7355" y="12062"/>
                  </a:lnTo>
                  <a:lnTo>
                    <a:pt x="7355" y="18151"/>
                  </a:lnTo>
                  <a:lnTo>
                    <a:pt x="20469" y="18151"/>
                  </a:lnTo>
                  <a:cubicBezTo>
                    <a:pt x="20635" y="18151"/>
                    <a:pt x="20801" y="18191"/>
                    <a:pt x="20935" y="18250"/>
                  </a:cubicBezTo>
                  <a:cubicBezTo>
                    <a:pt x="21068" y="18309"/>
                    <a:pt x="21201" y="18408"/>
                    <a:pt x="21301" y="18546"/>
                  </a:cubicBezTo>
                  <a:cubicBezTo>
                    <a:pt x="21401" y="18684"/>
                    <a:pt x="21467" y="18861"/>
                    <a:pt x="21500" y="19078"/>
                  </a:cubicBezTo>
                  <a:cubicBezTo>
                    <a:pt x="21600" y="19274"/>
                    <a:pt x="21600" y="19531"/>
                    <a:pt x="21600" y="19866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2" name="Shape">
              <a:extLst>
                <a:ext uri="{FF2B5EF4-FFF2-40B4-BE49-F238E27FC236}">
                  <a16:creationId xmlns:a16="http://schemas.microsoft.com/office/drawing/2014/main" id="{C4194865-ABCA-42CE-A2D1-66EEDE93DD56}"/>
                </a:ext>
              </a:extLst>
            </p:cNvPr>
            <p:cNvSpPr/>
            <p:nvPr/>
          </p:nvSpPr>
          <p:spPr>
            <a:xfrm>
              <a:off x="10261600" y="7505700"/>
              <a:ext cx="114554" cy="13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993"/>
                  </a:moveTo>
                  <a:cubicBezTo>
                    <a:pt x="21600" y="20247"/>
                    <a:pt x="21552" y="20483"/>
                    <a:pt x="21432" y="20679"/>
                  </a:cubicBezTo>
                  <a:cubicBezTo>
                    <a:pt x="21313" y="20875"/>
                    <a:pt x="21169" y="21051"/>
                    <a:pt x="21001" y="21169"/>
                  </a:cubicBezTo>
                  <a:cubicBezTo>
                    <a:pt x="20810" y="21306"/>
                    <a:pt x="20594" y="21404"/>
                    <a:pt x="20355" y="21463"/>
                  </a:cubicBezTo>
                  <a:cubicBezTo>
                    <a:pt x="20115" y="21522"/>
                    <a:pt x="19852" y="21561"/>
                    <a:pt x="19588" y="21561"/>
                  </a:cubicBezTo>
                  <a:lnTo>
                    <a:pt x="17313" y="21561"/>
                  </a:lnTo>
                  <a:cubicBezTo>
                    <a:pt x="16834" y="21561"/>
                    <a:pt x="16427" y="21521"/>
                    <a:pt x="16092" y="21443"/>
                  </a:cubicBezTo>
                  <a:cubicBezTo>
                    <a:pt x="15757" y="21365"/>
                    <a:pt x="15422" y="21227"/>
                    <a:pt x="15134" y="21012"/>
                  </a:cubicBezTo>
                  <a:cubicBezTo>
                    <a:pt x="14847" y="20816"/>
                    <a:pt x="14559" y="20522"/>
                    <a:pt x="14296" y="20189"/>
                  </a:cubicBezTo>
                  <a:cubicBezTo>
                    <a:pt x="14033" y="19856"/>
                    <a:pt x="13721" y="19385"/>
                    <a:pt x="13386" y="18836"/>
                  </a:cubicBezTo>
                  <a:lnTo>
                    <a:pt x="6873" y="8820"/>
                  </a:lnTo>
                  <a:cubicBezTo>
                    <a:pt x="6490" y="8232"/>
                    <a:pt x="6106" y="7586"/>
                    <a:pt x="5723" y="6880"/>
                  </a:cubicBezTo>
                  <a:cubicBezTo>
                    <a:pt x="5340" y="6194"/>
                    <a:pt x="4981" y="5527"/>
                    <a:pt x="4670" y="4861"/>
                  </a:cubicBezTo>
                  <a:lnTo>
                    <a:pt x="4622" y="4861"/>
                  </a:lnTo>
                  <a:cubicBezTo>
                    <a:pt x="4670" y="5665"/>
                    <a:pt x="4717" y="6449"/>
                    <a:pt x="4741" y="7233"/>
                  </a:cubicBezTo>
                  <a:cubicBezTo>
                    <a:pt x="4765" y="8017"/>
                    <a:pt x="4789" y="8840"/>
                    <a:pt x="4789" y="9683"/>
                  </a:cubicBezTo>
                  <a:lnTo>
                    <a:pt x="4789" y="20894"/>
                  </a:lnTo>
                  <a:cubicBezTo>
                    <a:pt x="4789" y="21012"/>
                    <a:pt x="4741" y="21110"/>
                    <a:pt x="4670" y="21188"/>
                  </a:cubicBezTo>
                  <a:cubicBezTo>
                    <a:pt x="4598" y="21267"/>
                    <a:pt x="4478" y="21345"/>
                    <a:pt x="4286" y="21404"/>
                  </a:cubicBezTo>
                  <a:cubicBezTo>
                    <a:pt x="4095" y="21463"/>
                    <a:pt x="3855" y="21522"/>
                    <a:pt x="3544" y="21541"/>
                  </a:cubicBezTo>
                  <a:cubicBezTo>
                    <a:pt x="3233" y="21580"/>
                    <a:pt x="2826" y="21600"/>
                    <a:pt x="2347" y="21600"/>
                  </a:cubicBezTo>
                  <a:cubicBezTo>
                    <a:pt x="1868" y="21600"/>
                    <a:pt x="1485" y="21580"/>
                    <a:pt x="1173" y="21541"/>
                  </a:cubicBezTo>
                  <a:cubicBezTo>
                    <a:pt x="862" y="21502"/>
                    <a:pt x="623" y="21463"/>
                    <a:pt x="455" y="21404"/>
                  </a:cubicBezTo>
                  <a:cubicBezTo>
                    <a:pt x="287" y="21345"/>
                    <a:pt x="168" y="21267"/>
                    <a:pt x="96" y="21188"/>
                  </a:cubicBezTo>
                  <a:cubicBezTo>
                    <a:pt x="24" y="21090"/>
                    <a:pt x="0" y="20992"/>
                    <a:pt x="0" y="20894"/>
                  </a:cubicBezTo>
                  <a:lnTo>
                    <a:pt x="0" y="1627"/>
                  </a:lnTo>
                  <a:cubicBezTo>
                    <a:pt x="0" y="1117"/>
                    <a:pt x="192" y="725"/>
                    <a:pt x="551" y="451"/>
                  </a:cubicBezTo>
                  <a:cubicBezTo>
                    <a:pt x="910" y="196"/>
                    <a:pt x="1365" y="59"/>
                    <a:pt x="1916" y="59"/>
                  </a:cubicBezTo>
                  <a:lnTo>
                    <a:pt x="4765" y="59"/>
                  </a:lnTo>
                  <a:cubicBezTo>
                    <a:pt x="5268" y="59"/>
                    <a:pt x="5699" y="98"/>
                    <a:pt x="6058" y="176"/>
                  </a:cubicBezTo>
                  <a:cubicBezTo>
                    <a:pt x="6418" y="255"/>
                    <a:pt x="6729" y="372"/>
                    <a:pt x="6992" y="529"/>
                  </a:cubicBezTo>
                  <a:cubicBezTo>
                    <a:pt x="7280" y="686"/>
                    <a:pt x="7519" y="921"/>
                    <a:pt x="7783" y="1215"/>
                  </a:cubicBezTo>
                  <a:cubicBezTo>
                    <a:pt x="8022" y="1509"/>
                    <a:pt x="8286" y="1862"/>
                    <a:pt x="8525" y="2293"/>
                  </a:cubicBezTo>
                  <a:lnTo>
                    <a:pt x="13626" y="10133"/>
                  </a:lnTo>
                  <a:cubicBezTo>
                    <a:pt x="13913" y="10604"/>
                    <a:pt x="14224" y="11074"/>
                    <a:pt x="14512" y="11525"/>
                  </a:cubicBezTo>
                  <a:cubicBezTo>
                    <a:pt x="14799" y="11976"/>
                    <a:pt x="15087" y="12446"/>
                    <a:pt x="15350" y="12897"/>
                  </a:cubicBezTo>
                  <a:cubicBezTo>
                    <a:pt x="15613" y="13348"/>
                    <a:pt x="15877" y="13799"/>
                    <a:pt x="16140" y="14250"/>
                  </a:cubicBezTo>
                  <a:cubicBezTo>
                    <a:pt x="16404" y="14700"/>
                    <a:pt x="16643" y="15132"/>
                    <a:pt x="16883" y="15582"/>
                  </a:cubicBezTo>
                  <a:lnTo>
                    <a:pt x="16907" y="15582"/>
                  </a:lnTo>
                  <a:cubicBezTo>
                    <a:pt x="16859" y="14818"/>
                    <a:pt x="16835" y="13995"/>
                    <a:pt x="16811" y="13172"/>
                  </a:cubicBezTo>
                  <a:cubicBezTo>
                    <a:pt x="16787" y="12329"/>
                    <a:pt x="16787" y="11525"/>
                    <a:pt x="16787" y="10761"/>
                  </a:cubicBezTo>
                  <a:lnTo>
                    <a:pt x="16787" y="706"/>
                  </a:lnTo>
                  <a:cubicBezTo>
                    <a:pt x="16787" y="588"/>
                    <a:pt x="16835" y="490"/>
                    <a:pt x="16907" y="412"/>
                  </a:cubicBezTo>
                  <a:cubicBezTo>
                    <a:pt x="16978" y="333"/>
                    <a:pt x="17122" y="255"/>
                    <a:pt x="17314" y="176"/>
                  </a:cubicBezTo>
                  <a:cubicBezTo>
                    <a:pt x="17505" y="118"/>
                    <a:pt x="17745" y="59"/>
                    <a:pt x="18056" y="39"/>
                  </a:cubicBezTo>
                  <a:cubicBezTo>
                    <a:pt x="18367" y="20"/>
                    <a:pt x="18774" y="0"/>
                    <a:pt x="19253" y="0"/>
                  </a:cubicBezTo>
                  <a:cubicBezTo>
                    <a:pt x="19708" y="0"/>
                    <a:pt x="20091" y="20"/>
                    <a:pt x="20403" y="39"/>
                  </a:cubicBezTo>
                  <a:cubicBezTo>
                    <a:pt x="20714" y="59"/>
                    <a:pt x="20953" y="118"/>
                    <a:pt x="21121" y="176"/>
                  </a:cubicBezTo>
                  <a:cubicBezTo>
                    <a:pt x="21289" y="235"/>
                    <a:pt x="21408" y="314"/>
                    <a:pt x="21480" y="412"/>
                  </a:cubicBezTo>
                  <a:cubicBezTo>
                    <a:pt x="21552" y="490"/>
                    <a:pt x="21576" y="608"/>
                    <a:pt x="21576" y="706"/>
                  </a:cubicBezTo>
                  <a:lnTo>
                    <a:pt x="21576" y="19993"/>
                  </a:ln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3" name="Shape">
              <a:extLst>
                <a:ext uri="{FF2B5EF4-FFF2-40B4-BE49-F238E27FC236}">
                  <a16:creationId xmlns:a16="http://schemas.microsoft.com/office/drawing/2014/main" id="{91E146CF-D167-49CE-A1BC-48B1A3511FC2}"/>
                </a:ext>
              </a:extLst>
            </p:cNvPr>
            <p:cNvSpPr/>
            <p:nvPr/>
          </p:nvSpPr>
          <p:spPr>
            <a:xfrm>
              <a:off x="10388599" y="7518400"/>
              <a:ext cx="106173" cy="1397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787"/>
                  </a:moveTo>
                  <a:cubicBezTo>
                    <a:pt x="21600" y="2101"/>
                    <a:pt x="21574" y="2376"/>
                    <a:pt x="21548" y="2612"/>
                  </a:cubicBezTo>
                  <a:cubicBezTo>
                    <a:pt x="21522" y="2847"/>
                    <a:pt x="21445" y="3024"/>
                    <a:pt x="21393" y="3162"/>
                  </a:cubicBezTo>
                  <a:cubicBezTo>
                    <a:pt x="21316" y="3299"/>
                    <a:pt x="21238" y="3397"/>
                    <a:pt x="21109" y="3476"/>
                  </a:cubicBezTo>
                  <a:cubicBezTo>
                    <a:pt x="21006" y="3535"/>
                    <a:pt x="20876" y="3574"/>
                    <a:pt x="20747" y="3574"/>
                  </a:cubicBezTo>
                  <a:lnTo>
                    <a:pt x="13668" y="3574"/>
                  </a:lnTo>
                  <a:lnTo>
                    <a:pt x="13668" y="20893"/>
                  </a:lnTo>
                  <a:cubicBezTo>
                    <a:pt x="13668" y="21011"/>
                    <a:pt x="13616" y="21109"/>
                    <a:pt x="13539" y="21188"/>
                  </a:cubicBezTo>
                  <a:cubicBezTo>
                    <a:pt x="13435" y="21266"/>
                    <a:pt x="13280" y="21345"/>
                    <a:pt x="13074" y="21404"/>
                  </a:cubicBezTo>
                  <a:cubicBezTo>
                    <a:pt x="12867" y="21463"/>
                    <a:pt x="12557" y="21502"/>
                    <a:pt x="12195" y="21541"/>
                  </a:cubicBezTo>
                  <a:cubicBezTo>
                    <a:pt x="11833" y="21580"/>
                    <a:pt x="11368" y="21600"/>
                    <a:pt x="10800" y="21600"/>
                  </a:cubicBezTo>
                  <a:cubicBezTo>
                    <a:pt x="10257" y="21600"/>
                    <a:pt x="9792" y="21580"/>
                    <a:pt x="9405" y="21541"/>
                  </a:cubicBezTo>
                  <a:cubicBezTo>
                    <a:pt x="9043" y="21502"/>
                    <a:pt x="8733" y="21463"/>
                    <a:pt x="8526" y="21404"/>
                  </a:cubicBezTo>
                  <a:cubicBezTo>
                    <a:pt x="8320" y="21345"/>
                    <a:pt x="8139" y="21266"/>
                    <a:pt x="8061" y="21188"/>
                  </a:cubicBezTo>
                  <a:cubicBezTo>
                    <a:pt x="7958" y="21109"/>
                    <a:pt x="7906" y="20991"/>
                    <a:pt x="7906" y="20893"/>
                  </a:cubicBezTo>
                  <a:lnTo>
                    <a:pt x="7906" y="3574"/>
                  </a:lnTo>
                  <a:lnTo>
                    <a:pt x="827" y="3574"/>
                  </a:lnTo>
                  <a:cubicBezTo>
                    <a:pt x="672" y="3574"/>
                    <a:pt x="569" y="3535"/>
                    <a:pt x="465" y="3476"/>
                  </a:cubicBezTo>
                  <a:cubicBezTo>
                    <a:pt x="362" y="3417"/>
                    <a:pt x="284" y="3299"/>
                    <a:pt x="207" y="3162"/>
                  </a:cubicBezTo>
                  <a:cubicBezTo>
                    <a:pt x="129" y="3024"/>
                    <a:pt x="78" y="2847"/>
                    <a:pt x="52" y="2612"/>
                  </a:cubicBezTo>
                  <a:cubicBezTo>
                    <a:pt x="26" y="2376"/>
                    <a:pt x="0" y="2121"/>
                    <a:pt x="0" y="1787"/>
                  </a:cubicBezTo>
                  <a:cubicBezTo>
                    <a:pt x="0" y="1453"/>
                    <a:pt x="26" y="1178"/>
                    <a:pt x="52" y="943"/>
                  </a:cubicBezTo>
                  <a:cubicBezTo>
                    <a:pt x="78" y="707"/>
                    <a:pt x="155" y="530"/>
                    <a:pt x="207" y="393"/>
                  </a:cubicBezTo>
                  <a:cubicBezTo>
                    <a:pt x="258" y="255"/>
                    <a:pt x="362" y="157"/>
                    <a:pt x="465" y="98"/>
                  </a:cubicBezTo>
                  <a:cubicBezTo>
                    <a:pt x="568" y="39"/>
                    <a:pt x="698" y="0"/>
                    <a:pt x="827" y="0"/>
                  </a:cubicBezTo>
                  <a:lnTo>
                    <a:pt x="20747" y="0"/>
                  </a:lnTo>
                  <a:cubicBezTo>
                    <a:pt x="20877" y="0"/>
                    <a:pt x="21006" y="39"/>
                    <a:pt x="21109" y="98"/>
                  </a:cubicBezTo>
                  <a:cubicBezTo>
                    <a:pt x="21213" y="157"/>
                    <a:pt x="21316" y="255"/>
                    <a:pt x="21393" y="393"/>
                  </a:cubicBezTo>
                  <a:cubicBezTo>
                    <a:pt x="21471" y="530"/>
                    <a:pt x="21523" y="727"/>
                    <a:pt x="21548" y="943"/>
                  </a:cubicBezTo>
                  <a:cubicBezTo>
                    <a:pt x="21574" y="1159"/>
                    <a:pt x="21600" y="1453"/>
                    <a:pt x="21600" y="1787"/>
                  </a:cubicBezTo>
                  <a:close/>
                </a:path>
              </a:pathLst>
            </a:custGeom>
            <a:solidFill>
              <a:srgbClr val="B6B8B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4" name="Shape">
              <a:extLst>
                <a:ext uri="{FF2B5EF4-FFF2-40B4-BE49-F238E27FC236}">
                  <a16:creationId xmlns:a16="http://schemas.microsoft.com/office/drawing/2014/main" id="{A079887E-FFB7-45F5-8F30-6FD13D0157B1}"/>
                </a:ext>
              </a:extLst>
            </p:cNvPr>
            <p:cNvSpPr/>
            <p:nvPr/>
          </p:nvSpPr>
          <p:spPr>
            <a:xfrm>
              <a:off x="11569700" y="7518399"/>
              <a:ext cx="204471" cy="2765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3" extrusionOk="0">
                  <a:moveTo>
                    <a:pt x="20392" y="3759"/>
                  </a:moveTo>
                  <a:cubicBezTo>
                    <a:pt x="20661" y="3809"/>
                    <a:pt x="20875" y="3878"/>
                    <a:pt x="21023" y="3957"/>
                  </a:cubicBezTo>
                  <a:cubicBezTo>
                    <a:pt x="21184" y="4046"/>
                    <a:pt x="21305" y="4175"/>
                    <a:pt x="21385" y="4344"/>
                  </a:cubicBezTo>
                  <a:cubicBezTo>
                    <a:pt x="21466" y="4512"/>
                    <a:pt x="21519" y="4730"/>
                    <a:pt x="21546" y="5008"/>
                  </a:cubicBezTo>
                  <a:cubicBezTo>
                    <a:pt x="21573" y="5276"/>
                    <a:pt x="21586" y="5623"/>
                    <a:pt x="21586" y="6039"/>
                  </a:cubicBezTo>
                  <a:cubicBezTo>
                    <a:pt x="21586" y="6505"/>
                    <a:pt x="21573" y="6872"/>
                    <a:pt x="21546" y="7159"/>
                  </a:cubicBezTo>
                  <a:cubicBezTo>
                    <a:pt x="21519" y="7437"/>
                    <a:pt x="21466" y="7665"/>
                    <a:pt x="21385" y="7823"/>
                  </a:cubicBezTo>
                  <a:cubicBezTo>
                    <a:pt x="21305" y="7992"/>
                    <a:pt x="21184" y="8101"/>
                    <a:pt x="21023" y="8180"/>
                  </a:cubicBezTo>
                  <a:cubicBezTo>
                    <a:pt x="20862" y="8249"/>
                    <a:pt x="20647" y="8309"/>
                    <a:pt x="20392" y="8349"/>
                  </a:cubicBezTo>
                  <a:lnTo>
                    <a:pt x="6829" y="10876"/>
                  </a:lnTo>
                  <a:lnTo>
                    <a:pt x="6829" y="10896"/>
                  </a:lnTo>
                  <a:lnTo>
                    <a:pt x="20392" y="13295"/>
                  </a:lnTo>
                  <a:cubicBezTo>
                    <a:pt x="20647" y="13335"/>
                    <a:pt x="20849" y="13394"/>
                    <a:pt x="21010" y="13464"/>
                  </a:cubicBezTo>
                  <a:cubicBezTo>
                    <a:pt x="21171" y="13533"/>
                    <a:pt x="21291" y="13652"/>
                    <a:pt x="21385" y="13810"/>
                  </a:cubicBezTo>
                  <a:cubicBezTo>
                    <a:pt x="21479" y="13969"/>
                    <a:pt x="21533" y="14187"/>
                    <a:pt x="21560" y="14455"/>
                  </a:cubicBezTo>
                  <a:cubicBezTo>
                    <a:pt x="21587" y="14722"/>
                    <a:pt x="21600" y="15089"/>
                    <a:pt x="21600" y="15535"/>
                  </a:cubicBezTo>
                  <a:cubicBezTo>
                    <a:pt x="21600" y="16011"/>
                    <a:pt x="21587" y="16388"/>
                    <a:pt x="21560" y="16665"/>
                  </a:cubicBezTo>
                  <a:cubicBezTo>
                    <a:pt x="21533" y="16943"/>
                    <a:pt x="21479" y="17171"/>
                    <a:pt x="21399" y="17330"/>
                  </a:cubicBezTo>
                  <a:cubicBezTo>
                    <a:pt x="21318" y="17498"/>
                    <a:pt x="21197" y="17607"/>
                    <a:pt x="21036" y="17686"/>
                  </a:cubicBezTo>
                  <a:cubicBezTo>
                    <a:pt x="20875" y="17756"/>
                    <a:pt x="20661" y="17825"/>
                    <a:pt x="20406" y="17875"/>
                  </a:cubicBezTo>
                  <a:lnTo>
                    <a:pt x="1731" y="21463"/>
                  </a:lnTo>
                  <a:cubicBezTo>
                    <a:pt x="1328" y="21533"/>
                    <a:pt x="1020" y="21582"/>
                    <a:pt x="792" y="21582"/>
                  </a:cubicBezTo>
                  <a:cubicBezTo>
                    <a:pt x="564" y="21592"/>
                    <a:pt x="389" y="21542"/>
                    <a:pt x="268" y="21443"/>
                  </a:cubicBezTo>
                  <a:cubicBezTo>
                    <a:pt x="148" y="21344"/>
                    <a:pt x="67" y="21176"/>
                    <a:pt x="40" y="20938"/>
                  </a:cubicBezTo>
                  <a:cubicBezTo>
                    <a:pt x="14" y="20700"/>
                    <a:pt x="0" y="20383"/>
                    <a:pt x="0" y="19966"/>
                  </a:cubicBezTo>
                  <a:cubicBezTo>
                    <a:pt x="0" y="19580"/>
                    <a:pt x="13" y="19282"/>
                    <a:pt x="27" y="19054"/>
                  </a:cubicBezTo>
                  <a:cubicBezTo>
                    <a:pt x="40" y="18826"/>
                    <a:pt x="80" y="18658"/>
                    <a:pt x="148" y="18549"/>
                  </a:cubicBezTo>
                  <a:cubicBezTo>
                    <a:pt x="215" y="18430"/>
                    <a:pt x="295" y="18360"/>
                    <a:pt x="416" y="18321"/>
                  </a:cubicBezTo>
                  <a:cubicBezTo>
                    <a:pt x="537" y="18281"/>
                    <a:pt x="698" y="18251"/>
                    <a:pt x="899" y="18222"/>
                  </a:cubicBezTo>
                  <a:lnTo>
                    <a:pt x="17280" y="15446"/>
                  </a:lnTo>
                  <a:lnTo>
                    <a:pt x="17280" y="15436"/>
                  </a:lnTo>
                  <a:lnTo>
                    <a:pt x="1006" y="12552"/>
                  </a:lnTo>
                  <a:cubicBezTo>
                    <a:pt x="792" y="12522"/>
                    <a:pt x="631" y="12472"/>
                    <a:pt x="496" y="12423"/>
                  </a:cubicBezTo>
                  <a:cubicBezTo>
                    <a:pt x="362" y="12373"/>
                    <a:pt x="268" y="12284"/>
                    <a:pt x="188" y="12155"/>
                  </a:cubicBezTo>
                  <a:cubicBezTo>
                    <a:pt x="121" y="12026"/>
                    <a:pt x="67" y="11858"/>
                    <a:pt x="40" y="11640"/>
                  </a:cubicBezTo>
                  <a:cubicBezTo>
                    <a:pt x="14" y="11421"/>
                    <a:pt x="0" y="11124"/>
                    <a:pt x="0" y="10757"/>
                  </a:cubicBezTo>
                  <a:cubicBezTo>
                    <a:pt x="0" y="10371"/>
                    <a:pt x="14" y="10054"/>
                    <a:pt x="27" y="9826"/>
                  </a:cubicBezTo>
                  <a:cubicBezTo>
                    <a:pt x="54" y="9598"/>
                    <a:pt x="94" y="9409"/>
                    <a:pt x="174" y="9290"/>
                  </a:cubicBezTo>
                  <a:cubicBezTo>
                    <a:pt x="242" y="9161"/>
                    <a:pt x="349" y="9072"/>
                    <a:pt x="483" y="9013"/>
                  </a:cubicBezTo>
                  <a:cubicBezTo>
                    <a:pt x="617" y="8953"/>
                    <a:pt x="792" y="8914"/>
                    <a:pt x="1006" y="8874"/>
                  </a:cubicBezTo>
                  <a:lnTo>
                    <a:pt x="17280" y="5890"/>
                  </a:lnTo>
                  <a:lnTo>
                    <a:pt x="17280" y="5870"/>
                  </a:lnTo>
                  <a:lnTo>
                    <a:pt x="939" y="3095"/>
                  </a:lnTo>
                  <a:cubicBezTo>
                    <a:pt x="765" y="3075"/>
                    <a:pt x="604" y="3035"/>
                    <a:pt x="483" y="2996"/>
                  </a:cubicBezTo>
                  <a:cubicBezTo>
                    <a:pt x="362" y="2956"/>
                    <a:pt x="255" y="2877"/>
                    <a:pt x="188" y="2768"/>
                  </a:cubicBezTo>
                  <a:cubicBezTo>
                    <a:pt x="121" y="2649"/>
                    <a:pt x="67" y="2490"/>
                    <a:pt x="40" y="2282"/>
                  </a:cubicBezTo>
                  <a:cubicBezTo>
                    <a:pt x="14" y="2074"/>
                    <a:pt x="0" y="1776"/>
                    <a:pt x="0" y="1390"/>
                  </a:cubicBezTo>
                  <a:cubicBezTo>
                    <a:pt x="0" y="1033"/>
                    <a:pt x="14" y="755"/>
                    <a:pt x="40" y="557"/>
                  </a:cubicBezTo>
                  <a:cubicBezTo>
                    <a:pt x="67" y="359"/>
                    <a:pt x="148" y="210"/>
                    <a:pt x="268" y="121"/>
                  </a:cubicBezTo>
                  <a:cubicBezTo>
                    <a:pt x="389" y="32"/>
                    <a:pt x="564" y="-8"/>
                    <a:pt x="805" y="2"/>
                  </a:cubicBezTo>
                  <a:cubicBezTo>
                    <a:pt x="1047" y="12"/>
                    <a:pt x="1369" y="61"/>
                    <a:pt x="1771" y="131"/>
                  </a:cubicBezTo>
                  <a:lnTo>
                    <a:pt x="20392" y="3759"/>
                  </a:ln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5" name="Shape">
              <a:extLst>
                <a:ext uri="{FF2B5EF4-FFF2-40B4-BE49-F238E27FC236}">
                  <a16:creationId xmlns:a16="http://schemas.microsoft.com/office/drawing/2014/main" id="{6B8F5600-9A21-4ABB-8848-5BF3306BD005}"/>
                </a:ext>
              </a:extLst>
            </p:cNvPr>
            <p:cNvSpPr/>
            <p:nvPr/>
          </p:nvSpPr>
          <p:spPr>
            <a:xfrm>
              <a:off x="11569699" y="7302500"/>
              <a:ext cx="209806" cy="191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5" y="0"/>
                  </a:moveTo>
                  <a:cubicBezTo>
                    <a:pt x="12291" y="0"/>
                    <a:pt x="13847" y="229"/>
                    <a:pt x="15206" y="701"/>
                  </a:cubicBezTo>
                  <a:cubicBezTo>
                    <a:pt x="16566" y="1173"/>
                    <a:pt x="17730" y="1874"/>
                    <a:pt x="18684" y="2804"/>
                  </a:cubicBezTo>
                  <a:cubicBezTo>
                    <a:pt x="19639" y="3733"/>
                    <a:pt x="20358" y="4878"/>
                    <a:pt x="20855" y="6251"/>
                  </a:cubicBezTo>
                  <a:cubicBezTo>
                    <a:pt x="21352" y="7624"/>
                    <a:pt x="21600" y="9198"/>
                    <a:pt x="21600" y="11000"/>
                  </a:cubicBezTo>
                  <a:cubicBezTo>
                    <a:pt x="21600" y="12774"/>
                    <a:pt x="21391" y="14319"/>
                    <a:pt x="20959" y="15649"/>
                  </a:cubicBezTo>
                  <a:cubicBezTo>
                    <a:pt x="20528" y="16965"/>
                    <a:pt x="19887" y="18067"/>
                    <a:pt x="19011" y="18954"/>
                  </a:cubicBezTo>
                  <a:cubicBezTo>
                    <a:pt x="18135" y="19840"/>
                    <a:pt x="17037" y="20499"/>
                    <a:pt x="15690" y="20942"/>
                  </a:cubicBezTo>
                  <a:cubicBezTo>
                    <a:pt x="14343" y="21385"/>
                    <a:pt x="12761" y="21600"/>
                    <a:pt x="10918" y="21600"/>
                  </a:cubicBezTo>
                  <a:cubicBezTo>
                    <a:pt x="9231" y="21600"/>
                    <a:pt x="7714" y="21371"/>
                    <a:pt x="6368" y="20899"/>
                  </a:cubicBezTo>
                  <a:cubicBezTo>
                    <a:pt x="5021" y="20427"/>
                    <a:pt x="3870" y="19726"/>
                    <a:pt x="2929" y="18796"/>
                  </a:cubicBezTo>
                  <a:cubicBezTo>
                    <a:pt x="1987" y="17867"/>
                    <a:pt x="1255" y="16722"/>
                    <a:pt x="758" y="15349"/>
                  </a:cubicBezTo>
                  <a:cubicBezTo>
                    <a:pt x="248" y="13976"/>
                    <a:pt x="0" y="12388"/>
                    <a:pt x="0" y="10585"/>
                  </a:cubicBezTo>
                  <a:cubicBezTo>
                    <a:pt x="0" y="8855"/>
                    <a:pt x="209" y="7338"/>
                    <a:pt x="628" y="6008"/>
                  </a:cubicBezTo>
                  <a:cubicBezTo>
                    <a:pt x="1046" y="4692"/>
                    <a:pt x="1687" y="3576"/>
                    <a:pt x="2563" y="2689"/>
                  </a:cubicBezTo>
                  <a:cubicBezTo>
                    <a:pt x="3439" y="1802"/>
                    <a:pt x="4537" y="1130"/>
                    <a:pt x="5858" y="672"/>
                  </a:cubicBezTo>
                  <a:cubicBezTo>
                    <a:pt x="7191" y="229"/>
                    <a:pt x="8760" y="0"/>
                    <a:pt x="10565" y="0"/>
                  </a:cubicBezTo>
                  <a:close/>
                  <a:moveTo>
                    <a:pt x="10787" y="4864"/>
                  </a:moveTo>
                  <a:cubicBezTo>
                    <a:pt x="9689" y="4864"/>
                    <a:pt x="8695" y="4964"/>
                    <a:pt x="7793" y="5150"/>
                  </a:cubicBezTo>
                  <a:cubicBezTo>
                    <a:pt x="6891" y="5336"/>
                    <a:pt x="6132" y="5665"/>
                    <a:pt x="5492" y="6108"/>
                  </a:cubicBezTo>
                  <a:cubicBezTo>
                    <a:pt x="4851" y="6566"/>
                    <a:pt x="4354" y="7167"/>
                    <a:pt x="4014" y="7911"/>
                  </a:cubicBezTo>
                  <a:cubicBezTo>
                    <a:pt x="3661" y="8669"/>
                    <a:pt x="3491" y="9598"/>
                    <a:pt x="3491" y="10728"/>
                  </a:cubicBezTo>
                  <a:cubicBezTo>
                    <a:pt x="3491" y="11873"/>
                    <a:pt x="3687" y="12817"/>
                    <a:pt x="4080" y="13589"/>
                  </a:cubicBezTo>
                  <a:cubicBezTo>
                    <a:pt x="4472" y="14348"/>
                    <a:pt x="4995" y="14977"/>
                    <a:pt x="5649" y="15435"/>
                  </a:cubicBezTo>
                  <a:cubicBezTo>
                    <a:pt x="6302" y="15907"/>
                    <a:pt x="7074" y="16236"/>
                    <a:pt x="7950" y="16436"/>
                  </a:cubicBezTo>
                  <a:cubicBezTo>
                    <a:pt x="8826" y="16622"/>
                    <a:pt x="9754" y="16722"/>
                    <a:pt x="10735" y="16722"/>
                  </a:cubicBezTo>
                  <a:cubicBezTo>
                    <a:pt x="11872" y="16722"/>
                    <a:pt x="12892" y="16622"/>
                    <a:pt x="13807" y="16436"/>
                  </a:cubicBezTo>
                  <a:cubicBezTo>
                    <a:pt x="14723" y="16250"/>
                    <a:pt x="15494" y="15935"/>
                    <a:pt x="16135" y="15478"/>
                  </a:cubicBezTo>
                  <a:cubicBezTo>
                    <a:pt x="16775" y="15034"/>
                    <a:pt x="17272" y="14433"/>
                    <a:pt x="17612" y="13675"/>
                  </a:cubicBezTo>
                  <a:cubicBezTo>
                    <a:pt x="17952" y="12917"/>
                    <a:pt x="18122" y="11973"/>
                    <a:pt x="18122" y="10843"/>
                  </a:cubicBezTo>
                  <a:cubicBezTo>
                    <a:pt x="18122" y="9713"/>
                    <a:pt x="17926" y="8754"/>
                    <a:pt x="17547" y="7982"/>
                  </a:cubicBezTo>
                  <a:cubicBezTo>
                    <a:pt x="17168" y="7210"/>
                    <a:pt x="16632" y="6609"/>
                    <a:pt x="15965" y="6137"/>
                  </a:cubicBezTo>
                  <a:cubicBezTo>
                    <a:pt x="15298" y="5665"/>
                    <a:pt x="14527" y="5336"/>
                    <a:pt x="13637" y="5135"/>
                  </a:cubicBezTo>
                  <a:cubicBezTo>
                    <a:pt x="12722" y="4964"/>
                    <a:pt x="11781" y="4864"/>
                    <a:pt x="10787" y="4864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6" name="Shape">
              <a:extLst>
                <a:ext uri="{FF2B5EF4-FFF2-40B4-BE49-F238E27FC236}">
                  <a16:creationId xmlns:a16="http://schemas.microsoft.com/office/drawing/2014/main" id="{E93978FD-0A21-426A-B81A-CB77DD5C5B32}"/>
                </a:ext>
              </a:extLst>
            </p:cNvPr>
            <p:cNvSpPr/>
            <p:nvPr/>
          </p:nvSpPr>
          <p:spPr>
            <a:xfrm>
              <a:off x="11569700" y="7124699"/>
              <a:ext cx="203453" cy="1499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99" y="0"/>
                  </a:moveTo>
                  <a:cubicBezTo>
                    <a:pt x="21020" y="0"/>
                    <a:pt x="21128" y="37"/>
                    <a:pt x="21209" y="92"/>
                  </a:cubicBezTo>
                  <a:cubicBezTo>
                    <a:pt x="21290" y="147"/>
                    <a:pt x="21357" y="293"/>
                    <a:pt x="21411" y="512"/>
                  </a:cubicBezTo>
                  <a:cubicBezTo>
                    <a:pt x="21465" y="732"/>
                    <a:pt x="21506" y="1061"/>
                    <a:pt x="21533" y="1500"/>
                  </a:cubicBezTo>
                  <a:cubicBezTo>
                    <a:pt x="21560" y="1939"/>
                    <a:pt x="21573" y="2524"/>
                    <a:pt x="21573" y="3274"/>
                  </a:cubicBezTo>
                  <a:cubicBezTo>
                    <a:pt x="21573" y="3896"/>
                    <a:pt x="21560" y="4408"/>
                    <a:pt x="21533" y="4792"/>
                  </a:cubicBezTo>
                  <a:cubicBezTo>
                    <a:pt x="21506" y="5176"/>
                    <a:pt x="21465" y="5469"/>
                    <a:pt x="21411" y="5688"/>
                  </a:cubicBezTo>
                  <a:cubicBezTo>
                    <a:pt x="21357" y="5908"/>
                    <a:pt x="21276" y="6054"/>
                    <a:pt x="21182" y="6145"/>
                  </a:cubicBezTo>
                  <a:cubicBezTo>
                    <a:pt x="21088" y="6237"/>
                    <a:pt x="20980" y="6310"/>
                    <a:pt x="20845" y="6365"/>
                  </a:cubicBezTo>
                  <a:lnTo>
                    <a:pt x="16045" y="8980"/>
                  </a:lnTo>
                  <a:cubicBezTo>
                    <a:pt x="15506" y="9291"/>
                    <a:pt x="15020" y="9602"/>
                    <a:pt x="14602" y="9895"/>
                  </a:cubicBezTo>
                  <a:cubicBezTo>
                    <a:pt x="14184" y="10206"/>
                    <a:pt x="13834" y="10535"/>
                    <a:pt x="13551" y="10901"/>
                  </a:cubicBezTo>
                  <a:cubicBezTo>
                    <a:pt x="13267" y="11266"/>
                    <a:pt x="13052" y="11687"/>
                    <a:pt x="12917" y="12181"/>
                  </a:cubicBezTo>
                  <a:cubicBezTo>
                    <a:pt x="12769" y="12656"/>
                    <a:pt x="12701" y="13223"/>
                    <a:pt x="12701" y="13845"/>
                  </a:cubicBezTo>
                  <a:lnTo>
                    <a:pt x="12701" y="15692"/>
                  </a:lnTo>
                  <a:lnTo>
                    <a:pt x="20899" y="15692"/>
                  </a:lnTo>
                  <a:cubicBezTo>
                    <a:pt x="21007" y="15692"/>
                    <a:pt x="21115" y="15747"/>
                    <a:pt x="21196" y="15839"/>
                  </a:cubicBezTo>
                  <a:cubicBezTo>
                    <a:pt x="21276" y="15930"/>
                    <a:pt x="21357" y="16095"/>
                    <a:pt x="21411" y="16314"/>
                  </a:cubicBezTo>
                  <a:cubicBezTo>
                    <a:pt x="21465" y="16534"/>
                    <a:pt x="21506" y="16845"/>
                    <a:pt x="21546" y="17210"/>
                  </a:cubicBezTo>
                  <a:cubicBezTo>
                    <a:pt x="21573" y="17595"/>
                    <a:pt x="21600" y="18070"/>
                    <a:pt x="21600" y="18655"/>
                  </a:cubicBezTo>
                  <a:cubicBezTo>
                    <a:pt x="21600" y="19222"/>
                    <a:pt x="21587" y="19698"/>
                    <a:pt x="21546" y="20082"/>
                  </a:cubicBezTo>
                  <a:cubicBezTo>
                    <a:pt x="21519" y="20466"/>
                    <a:pt x="21465" y="20777"/>
                    <a:pt x="21411" y="20996"/>
                  </a:cubicBezTo>
                  <a:cubicBezTo>
                    <a:pt x="21357" y="21216"/>
                    <a:pt x="21290" y="21381"/>
                    <a:pt x="21196" y="21472"/>
                  </a:cubicBezTo>
                  <a:cubicBezTo>
                    <a:pt x="21101" y="21563"/>
                    <a:pt x="21007" y="21600"/>
                    <a:pt x="20899" y="21600"/>
                  </a:cubicBezTo>
                  <a:lnTo>
                    <a:pt x="1375" y="21600"/>
                  </a:lnTo>
                  <a:cubicBezTo>
                    <a:pt x="890" y="21600"/>
                    <a:pt x="539" y="21435"/>
                    <a:pt x="324" y="21088"/>
                  </a:cubicBezTo>
                  <a:cubicBezTo>
                    <a:pt x="108" y="20759"/>
                    <a:pt x="0" y="20338"/>
                    <a:pt x="0" y="19844"/>
                  </a:cubicBezTo>
                  <a:lnTo>
                    <a:pt x="0" y="12291"/>
                  </a:lnTo>
                  <a:cubicBezTo>
                    <a:pt x="0" y="11522"/>
                    <a:pt x="13" y="10901"/>
                    <a:pt x="27" y="10389"/>
                  </a:cubicBezTo>
                  <a:cubicBezTo>
                    <a:pt x="54" y="9895"/>
                    <a:pt x="81" y="9437"/>
                    <a:pt x="108" y="9035"/>
                  </a:cubicBezTo>
                  <a:cubicBezTo>
                    <a:pt x="229" y="7865"/>
                    <a:pt x="445" y="6804"/>
                    <a:pt x="742" y="5871"/>
                  </a:cubicBezTo>
                  <a:cubicBezTo>
                    <a:pt x="1038" y="4938"/>
                    <a:pt x="1429" y="4134"/>
                    <a:pt x="1915" y="3475"/>
                  </a:cubicBezTo>
                  <a:cubicBezTo>
                    <a:pt x="2400" y="2817"/>
                    <a:pt x="2966" y="2323"/>
                    <a:pt x="3627" y="1975"/>
                  </a:cubicBezTo>
                  <a:cubicBezTo>
                    <a:pt x="4288" y="1628"/>
                    <a:pt x="5043" y="1463"/>
                    <a:pt x="5892" y="1463"/>
                  </a:cubicBezTo>
                  <a:cubicBezTo>
                    <a:pt x="6607" y="1463"/>
                    <a:pt x="7267" y="1591"/>
                    <a:pt x="7861" y="1829"/>
                  </a:cubicBezTo>
                  <a:cubicBezTo>
                    <a:pt x="8454" y="2067"/>
                    <a:pt x="8980" y="2433"/>
                    <a:pt x="9452" y="2926"/>
                  </a:cubicBezTo>
                  <a:cubicBezTo>
                    <a:pt x="9924" y="3402"/>
                    <a:pt x="10328" y="4006"/>
                    <a:pt x="10665" y="4700"/>
                  </a:cubicBezTo>
                  <a:cubicBezTo>
                    <a:pt x="11002" y="5414"/>
                    <a:pt x="11286" y="6218"/>
                    <a:pt x="11501" y="7115"/>
                  </a:cubicBezTo>
                  <a:cubicBezTo>
                    <a:pt x="11663" y="6676"/>
                    <a:pt x="11838" y="6273"/>
                    <a:pt x="12068" y="5889"/>
                  </a:cubicBezTo>
                  <a:cubicBezTo>
                    <a:pt x="12283" y="5505"/>
                    <a:pt x="12553" y="5139"/>
                    <a:pt x="12876" y="4810"/>
                  </a:cubicBezTo>
                  <a:cubicBezTo>
                    <a:pt x="13187" y="4463"/>
                    <a:pt x="13551" y="4152"/>
                    <a:pt x="13955" y="3859"/>
                  </a:cubicBezTo>
                  <a:cubicBezTo>
                    <a:pt x="14360" y="3566"/>
                    <a:pt x="14818" y="3274"/>
                    <a:pt x="15330" y="2981"/>
                  </a:cubicBezTo>
                  <a:lnTo>
                    <a:pt x="19564" y="530"/>
                  </a:lnTo>
                  <a:cubicBezTo>
                    <a:pt x="19982" y="311"/>
                    <a:pt x="20292" y="146"/>
                    <a:pt x="20481" y="73"/>
                  </a:cubicBezTo>
                  <a:cubicBezTo>
                    <a:pt x="20670" y="0"/>
                    <a:pt x="20778" y="0"/>
                    <a:pt x="20899" y="0"/>
                  </a:cubicBezTo>
                  <a:close/>
                  <a:moveTo>
                    <a:pt x="6297" y="7645"/>
                  </a:moveTo>
                  <a:cubicBezTo>
                    <a:pt x="5582" y="7645"/>
                    <a:pt x="4989" y="7865"/>
                    <a:pt x="4503" y="8304"/>
                  </a:cubicBezTo>
                  <a:cubicBezTo>
                    <a:pt x="4018" y="8743"/>
                    <a:pt x="3667" y="9456"/>
                    <a:pt x="3479" y="10443"/>
                  </a:cubicBezTo>
                  <a:cubicBezTo>
                    <a:pt x="3425" y="10736"/>
                    <a:pt x="3384" y="11084"/>
                    <a:pt x="3344" y="11468"/>
                  </a:cubicBezTo>
                  <a:cubicBezTo>
                    <a:pt x="3303" y="11852"/>
                    <a:pt x="3290" y="12382"/>
                    <a:pt x="3290" y="13059"/>
                  </a:cubicBezTo>
                  <a:lnTo>
                    <a:pt x="3290" y="15711"/>
                  </a:lnTo>
                  <a:lnTo>
                    <a:pt x="9384" y="15711"/>
                  </a:lnTo>
                  <a:lnTo>
                    <a:pt x="9384" y="12693"/>
                  </a:lnTo>
                  <a:cubicBezTo>
                    <a:pt x="9384" y="11852"/>
                    <a:pt x="9303" y="11120"/>
                    <a:pt x="9155" y="10480"/>
                  </a:cubicBezTo>
                  <a:cubicBezTo>
                    <a:pt x="9007" y="9840"/>
                    <a:pt x="8791" y="9328"/>
                    <a:pt x="8521" y="8907"/>
                  </a:cubicBezTo>
                  <a:cubicBezTo>
                    <a:pt x="8252" y="8486"/>
                    <a:pt x="7928" y="8175"/>
                    <a:pt x="7551" y="7956"/>
                  </a:cubicBezTo>
                  <a:cubicBezTo>
                    <a:pt x="7173" y="7737"/>
                    <a:pt x="6768" y="7645"/>
                    <a:pt x="6297" y="7645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7" name="Shape">
              <a:extLst>
                <a:ext uri="{FF2B5EF4-FFF2-40B4-BE49-F238E27FC236}">
                  <a16:creationId xmlns:a16="http://schemas.microsoft.com/office/drawing/2014/main" id="{F2E09E14-AC35-4469-A894-AC472377ED3E}"/>
                </a:ext>
              </a:extLst>
            </p:cNvPr>
            <p:cNvSpPr/>
            <p:nvPr/>
          </p:nvSpPr>
          <p:spPr>
            <a:xfrm>
              <a:off x="11569700" y="6984999"/>
              <a:ext cx="203453" cy="111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80" y="0"/>
                  </a:moveTo>
                  <a:cubicBezTo>
                    <a:pt x="20117" y="0"/>
                    <a:pt x="20387" y="25"/>
                    <a:pt x="20616" y="74"/>
                  </a:cubicBezTo>
                  <a:cubicBezTo>
                    <a:pt x="20845" y="124"/>
                    <a:pt x="21034" y="198"/>
                    <a:pt x="21182" y="296"/>
                  </a:cubicBezTo>
                  <a:cubicBezTo>
                    <a:pt x="21330" y="395"/>
                    <a:pt x="21438" y="519"/>
                    <a:pt x="21506" y="667"/>
                  </a:cubicBezTo>
                  <a:cubicBezTo>
                    <a:pt x="21573" y="815"/>
                    <a:pt x="21600" y="988"/>
                    <a:pt x="21600" y="1185"/>
                  </a:cubicBezTo>
                  <a:lnTo>
                    <a:pt x="21600" y="19230"/>
                  </a:lnTo>
                  <a:cubicBezTo>
                    <a:pt x="21600" y="19897"/>
                    <a:pt x="21492" y="20464"/>
                    <a:pt x="21276" y="20909"/>
                  </a:cubicBezTo>
                  <a:cubicBezTo>
                    <a:pt x="21061" y="21378"/>
                    <a:pt x="20710" y="21600"/>
                    <a:pt x="20225" y="21600"/>
                  </a:cubicBezTo>
                  <a:lnTo>
                    <a:pt x="701" y="21600"/>
                  </a:lnTo>
                  <a:cubicBezTo>
                    <a:pt x="593" y="21600"/>
                    <a:pt x="485" y="21526"/>
                    <a:pt x="404" y="21402"/>
                  </a:cubicBezTo>
                  <a:cubicBezTo>
                    <a:pt x="310" y="21279"/>
                    <a:pt x="243" y="21057"/>
                    <a:pt x="189" y="20761"/>
                  </a:cubicBezTo>
                  <a:cubicBezTo>
                    <a:pt x="135" y="20464"/>
                    <a:pt x="94" y="20045"/>
                    <a:pt x="54" y="19526"/>
                  </a:cubicBezTo>
                  <a:cubicBezTo>
                    <a:pt x="27" y="19008"/>
                    <a:pt x="0" y="18366"/>
                    <a:pt x="0" y="17601"/>
                  </a:cubicBezTo>
                  <a:cubicBezTo>
                    <a:pt x="0" y="16811"/>
                    <a:pt x="13" y="16169"/>
                    <a:pt x="54" y="15651"/>
                  </a:cubicBezTo>
                  <a:cubicBezTo>
                    <a:pt x="81" y="15132"/>
                    <a:pt x="135" y="14737"/>
                    <a:pt x="189" y="14441"/>
                  </a:cubicBezTo>
                  <a:cubicBezTo>
                    <a:pt x="243" y="14145"/>
                    <a:pt x="310" y="13923"/>
                    <a:pt x="404" y="13775"/>
                  </a:cubicBezTo>
                  <a:cubicBezTo>
                    <a:pt x="499" y="13651"/>
                    <a:pt x="593" y="13577"/>
                    <a:pt x="701" y="13577"/>
                  </a:cubicBezTo>
                  <a:lnTo>
                    <a:pt x="18000" y="13577"/>
                  </a:lnTo>
                  <a:lnTo>
                    <a:pt x="18000" y="1185"/>
                  </a:lnTo>
                  <a:cubicBezTo>
                    <a:pt x="18000" y="987"/>
                    <a:pt x="18027" y="815"/>
                    <a:pt x="18094" y="667"/>
                  </a:cubicBezTo>
                  <a:cubicBezTo>
                    <a:pt x="18148" y="518"/>
                    <a:pt x="18256" y="395"/>
                    <a:pt x="18391" y="296"/>
                  </a:cubicBezTo>
                  <a:cubicBezTo>
                    <a:pt x="18526" y="197"/>
                    <a:pt x="18715" y="123"/>
                    <a:pt x="18944" y="74"/>
                  </a:cubicBezTo>
                  <a:cubicBezTo>
                    <a:pt x="19173" y="25"/>
                    <a:pt x="19443" y="0"/>
                    <a:pt x="19780" y="0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8" name="Shape">
              <a:extLst>
                <a:ext uri="{FF2B5EF4-FFF2-40B4-BE49-F238E27FC236}">
                  <a16:creationId xmlns:a16="http://schemas.microsoft.com/office/drawing/2014/main" id="{8BB79F93-1956-4438-96B6-4A73A67E86F5}"/>
                </a:ext>
              </a:extLst>
            </p:cNvPr>
            <p:cNvSpPr/>
            <p:nvPr/>
          </p:nvSpPr>
          <p:spPr>
            <a:xfrm>
              <a:off x="11569700" y="6794500"/>
              <a:ext cx="202440" cy="168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475" y="0"/>
                  </a:moveTo>
                  <a:cubicBezTo>
                    <a:pt x="12453" y="0"/>
                    <a:pt x="14147" y="310"/>
                    <a:pt x="15556" y="929"/>
                  </a:cubicBezTo>
                  <a:cubicBezTo>
                    <a:pt x="16966" y="1549"/>
                    <a:pt x="18117" y="2445"/>
                    <a:pt x="19012" y="3619"/>
                  </a:cubicBezTo>
                  <a:cubicBezTo>
                    <a:pt x="19906" y="4793"/>
                    <a:pt x="20557" y="6195"/>
                    <a:pt x="20977" y="7874"/>
                  </a:cubicBezTo>
                  <a:cubicBezTo>
                    <a:pt x="21397" y="9537"/>
                    <a:pt x="21600" y="11525"/>
                    <a:pt x="21600" y="13824"/>
                  </a:cubicBezTo>
                  <a:lnTo>
                    <a:pt x="21600" y="20035"/>
                  </a:lnTo>
                  <a:cubicBezTo>
                    <a:pt x="21600" y="20475"/>
                    <a:pt x="21492" y="20850"/>
                    <a:pt x="21275" y="21144"/>
                  </a:cubicBezTo>
                  <a:cubicBezTo>
                    <a:pt x="21058" y="21453"/>
                    <a:pt x="20706" y="21600"/>
                    <a:pt x="20218" y="21600"/>
                  </a:cubicBezTo>
                  <a:lnTo>
                    <a:pt x="1382" y="21600"/>
                  </a:lnTo>
                  <a:cubicBezTo>
                    <a:pt x="894" y="21600"/>
                    <a:pt x="542" y="21453"/>
                    <a:pt x="325" y="21144"/>
                  </a:cubicBezTo>
                  <a:cubicBezTo>
                    <a:pt x="108" y="20850"/>
                    <a:pt x="0" y="20475"/>
                    <a:pt x="0" y="20035"/>
                  </a:cubicBezTo>
                  <a:lnTo>
                    <a:pt x="0" y="13368"/>
                  </a:lnTo>
                  <a:cubicBezTo>
                    <a:pt x="0" y="11053"/>
                    <a:pt x="230" y="9080"/>
                    <a:pt x="678" y="7466"/>
                  </a:cubicBezTo>
                  <a:cubicBezTo>
                    <a:pt x="1125" y="5852"/>
                    <a:pt x="1802" y="4499"/>
                    <a:pt x="2683" y="3391"/>
                  </a:cubicBezTo>
                  <a:cubicBezTo>
                    <a:pt x="3564" y="2282"/>
                    <a:pt x="4661" y="1451"/>
                    <a:pt x="5962" y="864"/>
                  </a:cubicBezTo>
                  <a:cubicBezTo>
                    <a:pt x="7250" y="293"/>
                    <a:pt x="8754" y="0"/>
                    <a:pt x="10475" y="0"/>
                  </a:cubicBezTo>
                  <a:close/>
                  <a:moveTo>
                    <a:pt x="10624" y="5461"/>
                  </a:moveTo>
                  <a:cubicBezTo>
                    <a:pt x="9594" y="5461"/>
                    <a:pt x="8645" y="5608"/>
                    <a:pt x="7765" y="5901"/>
                  </a:cubicBezTo>
                  <a:cubicBezTo>
                    <a:pt x="6884" y="6195"/>
                    <a:pt x="6125" y="6651"/>
                    <a:pt x="5475" y="7287"/>
                  </a:cubicBezTo>
                  <a:cubicBezTo>
                    <a:pt x="4824" y="7923"/>
                    <a:pt x="4323" y="8738"/>
                    <a:pt x="3957" y="9732"/>
                  </a:cubicBezTo>
                  <a:cubicBezTo>
                    <a:pt x="3591" y="10727"/>
                    <a:pt x="3415" y="12047"/>
                    <a:pt x="3415" y="13661"/>
                  </a:cubicBezTo>
                  <a:lnTo>
                    <a:pt x="3415" y="16334"/>
                  </a:lnTo>
                  <a:lnTo>
                    <a:pt x="18117" y="16334"/>
                  </a:lnTo>
                  <a:lnTo>
                    <a:pt x="18117" y="13579"/>
                  </a:lnTo>
                  <a:cubicBezTo>
                    <a:pt x="18117" y="12128"/>
                    <a:pt x="17955" y="10922"/>
                    <a:pt x="17643" y="9928"/>
                  </a:cubicBezTo>
                  <a:cubicBezTo>
                    <a:pt x="17331" y="8933"/>
                    <a:pt x="16857" y="8102"/>
                    <a:pt x="16234" y="7450"/>
                  </a:cubicBezTo>
                  <a:cubicBezTo>
                    <a:pt x="15611" y="6782"/>
                    <a:pt x="14825" y="6292"/>
                    <a:pt x="13890" y="5966"/>
                  </a:cubicBezTo>
                  <a:cubicBezTo>
                    <a:pt x="12955" y="5624"/>
                    <a:pt x="11871" y="5461"/>
                    <a:pt x="10624" y="5461"/>
                  </a:cubicBezTo>
                  <a:close/>
                </a:path>
              </a:pathLst>
            </a:custGeom>
            <a:solidFill>
              <a:srgbClr val="C8CAC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9" name="Shape">
              <a:extLst>
                <a:ext uri="{FF2B5EF4-FFF2-40B4-BE49-F238E27FC236}">
                  <a16:creationId xmlns:a16="http://schemas.microsoft.com/office/drawing/2014/main" id="{21C616D0-C314-407F-9510-38FEDFDA3EB3}"/>
                </a:ext>
              </a:extLst>
            </p:cNvPr>
            <p:cNvSpPr/>
            <p:nvPr/>
          </p:nvSpPr>
          <p:spPr>
            <a:xfrm>
              <a:off x="12153900" y="7886699"/>
              <a:ext cx="132081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4"/>
                  </a:moveTo>
                  <a:cubicBezTo>
                    <a:pt x="21600" y="7748"/>
                    <a:pt x="21330" y="8824"/>
                    <a:pt x="20769" y="9745"/>
                  </a:cubicBezTo>
                  <a:cubicBezTo>
                    <a:pt x="20208" y="10680"/>
                    <a:pt x="19419" y="11459"/>
                    <a:pt x="18360" y="12096"/>
                  </a:cubicBezTo>
                  <a:cubicBezTo>
                    <a:pt x="17301" y="12733"/>
                    <a:pt x="16013" y="13215"/>
                    <a:pt x="14476" y="13555"/>
                  </a:cubicBezTo>
                  <a:cubicBezTo>
                    <a:pt x="12939" y="13881"/>
                    <a:pt x="11132" y="14051"/>
                    <a:pt x="9055" y="14051"/>
                  </a:cubicBezTo>
                  <a:lnTo>
                    <a:pt x="6418" y="14051"/>
                  </a:lnTo>
                  <a:lnTo>
                    <a:pt x="6418" y="20906"/>
                  </a:lnTo>
                  <a:cubicBezTo>
                    <a:pt x="6418" y="21019"/>
                    <a:pt x="6355" y="21118"/>
                    <a:pt x="6251" y="21203"/>
                  </a:cubicBezTo>
                  <a:cubicBezTo>
                    <a:pt x="6148" y="21288"/>
                    <a:pt x="5981" y="21359"/>
                    <a:pt x="5732" y="21416"/>
                  </a:cubicBezTo>
                  <a:cubicBezTo>
                    <a:pt x="5483" y="21473"/>
                    <a:pt x="5171" y="21515"/>
                    <a:pt x="4756" y="21543"/>
                  </a:cubicBezTo>
                  <a:cubicBezTo>
                    <a:pt x="4341" y="21572"/>
                    <a:pt x="3821" y="21600"/>
                    <a:pt x="3198" y="21600"/>
                  </a:cubicBezTo>
                  <a:cubicBezTo>
                    <a:pt x="2575" y="21600"/>
                    <a:pt x="2077" y="21586"/>
                    <a:pt x="1662" y="21543"/>
                  </a:cubicBezTo>
                  <a:cubicBezTo>
                    <a:pt x="1246" y="21501"/>
                    <a:pt x="914" y="21473"/>
                    <a:pt x="665" y="21416"/>
                  </a:cubicBezTo>
                  <a:cubicBezTo>
                    <a:pt x="415" y="21359"/>
                    <a:pt x="249" y="21288"/>
                    <a:pt x="145" y="21203"/>
                  </a:cubicBezTo>
                  <a:cubicBezTo>
                    <a:pt x="42" y="21118"/>
                    <a:pt x="0" y="21019"/>
                    <a:pt x="0" y="20906"/>
                  </a:cubicBezTo>
                  <a:lnTo>
                    <a:pt x="0" y="1572"/>
                  </a:lnTo>
                  <a:cubicBezTo>
                    <a:pt x="0" y="1048"/>
                    <a:pt x="208" y="666"/>
                    <a:pt x="602" y="397"/>
                  </a:cubicBezTo>
                  <a:cubicBezTo>
                    <a:pt x="997" y="142"/>
                    <a:pt x="1516" y="0"/>
                    <a:pt x="2181" y="0"/>
                  </a:cubicBezTo>
                  <a:lnTo>
                    <a:pt x="9616" y="0"/>
                  </a:lnTo>
                  <a:cubicBezTo>
                    <a:pt x="10364" y="0"/>
                    <a:pt x="11070" y="14"/>
                    <a:pt x="11755" y="57"/>
                  </a:cubicBezTo>
                  <a:cubicBezTo>
                    <a:pt x="12441" y="99"/>
                    <a:pt x="13230" y="184"/>
                    <a:pt x="14185" y="312"/>
                  </a:cubicBezTo>
                  <a:cubicBezTo>
                    <a:pt x="15120" y="439"/>
                    <a:pt x="16075" y="680"/>
                    <a:pt x="17052" y="1020"/>
                  </a:cubicBezTo>
                  <a:cubicBezTo>
                    <a:pt x="18028" y="1360"/>
                    <a:pt x="18838" y="1799"/>
                    <a:pt x="19523" y="2323"/>
                  </a:cubicBezTo>
                  <a:cubicBezTo>
                    <a:pt x="20209" y="2847"/>
                    <a:pt x="20728" y="3470"/>
                    <a:pt x="21081" y="4164"/>
                  </a:cubicBezTo>
                  <a:cubicBezTo>
                    <a:pt x="21434" y="4858"/>
                    <a:pt x="21600" y="5680"/>
                    <a:pt x="21600" y="6544"/>
                  </a:cubicBezTo>
                  <a:close/>
                  <a:moveTo>
                    <a:pt x="14912" y="6870"/>
                  </a:moveTo>
                  <a:cubicBezTo>
                    <a:pt x="14912" y="6119"/>
                    <a:pt x="14725" y="5496"/>
                    <a:pt x="14331" y="5014"/>
                  </a:cubicBezTo>
                  <a:cubicBezTo>
                    <a:pt x="13936" y="4533"/>
                    <a:pt x="13458" y="4164"/>
                    <a:pt x="12898" y="3938"/>
                  </a:cubicBezTo>
                  <a:cubicBezTo>
                    <a:pt x="12337" y="3711"/>
                    <a:pt x="11734" y="3555"/>
                    <a:pt x="11111" y="3499"/>
                  </a:cubicBezTo>
                  <a:cubicBezTo>
                    <a:pt x="10488" y="3442"/>
                    <a:pt x="9845" y="3414"/>
                    <a:pt x="9180" y="3414"/>
                  </a:cubicBezTo>
                  <a:lnTo>
                    <a:pt x="6459" y="3414"/>
                  </a:lnTo>
                  <a:lnTo>
                    <a:pt x="6459" y="10708"/>
                  </a:lnTo>
                  <a:lnTo>
                    <a:pt x="9325" y="10708"/>
                  </a:lnTo>
                  <a:cubicBezTo>
                    <a:pt x="10343" y="10708"/>
                    <a:pt x="11195" y="10609"/>
                    <a:pt x="11901" y="10425"/>
                  </a:cubicBezTo>
                  <a:cubicBezTo>
                    <a:pt x="12586" y="10241"/>
                    <a:pt x="13147" y="9971"/>
                    <a:pt x="13604" y="9632"/>
                  </a:cubicBezTo>
                  <a:cubicBezTo>
                    <a:pt x="14061" y="9292"/>
                    <a:pt x="14372" y="8895"/>
                    <a:pt x="14601" y="8413"/>
                  </a:cubicBezTo>
                  <a:cubicBezTo>
                    <a:pt x="14829" y="7932"/>
                    <a:pt x="14912" y="7422"/>
                    <a:pt x="14912" y="68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0" name="Shape">
              <a:extLst>
                <a:ext uri="{FF2B5EF4-FFF2-40B4-BE49-F238E27FC236}">
                  <a16:creationId xmlns:a16="http://schemas.microsoft.com/office/drawing/2014/main" id="{1C13E3DA-F801-4C14-85ED-605989E1C20E}"/>
                </a:ext>
              </a:extLst>
            </p:cNvPr>
            <p:cNvSpPr/>
            <p:nvPr/>
          </p:nvSpPr>
          <p:spPr>
            <a:xfrm>
              <a:off x="12319000" y="7886699"/>
              <a:ext cx="114175" cy="1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8"/>
                  </a:moveTo>
                  <a:cubicBezTo>
                    <a:pt x="21600" y="20205"/>
                    <a:pt x="21576" y="20476"/>
                    <a:pt x="21528" y="20689"/>
                  </a:cubicBezTo>
                  <a:cubicBezTo>
                    <a:pt x="21480" y="20903"/>
                    <a:pt x="21408" y="21088"/>
                    <a:pt x="21312" y="21216"/>
                  </a:cubicBezTo>
                  <a:cubicBezTo>
                    <a:pt x="21215" y="21344"/>
                    <a:pt x="21095" y="21443"/>
                    <a:pt x="20951" y="21515"/>
                  </a:cubicBezTo>
                  <a:cubicBezTo>
                    <a:pt x="20807" y="21586"/>
                    <a:pt x="20663" y="21600"/>
                    <a:pt x="20495" y="21600"/>
                  </a:cubicBezTo>
                  <a:lnTo>
                    <a:pt x="2186" y="21600"/>
                  </a:lnTo>
                  <a:cubicBezTo>
                    <a:pt x="1562" y="21600"/>
                    <a:pt x="1057" y="21486"/>
                    <a:pt x="625" y="21273"/>
                  </a:cubicBezTo>
                  <a:cubicBezTo>
                    <a:pt x="192" y="21059"/>
                    <a:pt x="0" y="20704"/>
                    <a:pt x="0" y="20206"/>
                  </a:cubicBezTo>
                  <a:lnTo>
                    <a:pt x="0" y="1380"/>
                  </a:lnTo>
                  <a:cubicBezTo>
                    <a:pt x="0" y="896"/>
                    <a:pt x="216" y="541"/>
                    <a:pt x="625" y="327"/>
                  </a:cubicBezTo>
                  <a:cubicBezTo>
                    <a:pt x="1057" y="114"/>
                    <a:pt x="1562" y="0"/>
                    <a:pt x="2186" y="0"/>
                  </a:cubicBezTo>
                  <a:lnTo>
                    <a:pt x="20399" y="0"/>
                  </a:lnTo>
                  <a:cubicBezTo>
                    <a:pt x="20567" y="0"/>
                    <a:pt x="20711" y="28"/>
                    <a:pt x="20855" y="85"/>
                  </a:cubicBezTo>
                  <a:cubicBezTo>
                    <a:pt x="20999" y="142"/>
                    <a:pt x="21095" y="242"/>
                    <a:pt x="21191" y="384"/>
                  </a:cubicBezTo>
                  <a:cubicBezTo>
                    <a:pt x="21288" y="527"/>
                    <a:pt x="21360" y="697"/>
                    <a:pt x="21408" y="925"/>
                  </a:cubicBezTo>
                  <a:cubicBezTo>
                    <a:pt x="21456" y="1153"/>
                    <a:pt x="21480" y="1423"/>
                    <a:pt x="21480" y="1750"/>
                  </a:cubicBezTo>
                  <a:cubicBezTo>
                    <a:pt x="21480" y="2063"/>
                    <a:pt x="21456" y="2319"/>
                    <a:pt x="21408" y="2547"/>
                  </a:cubicBezTo>
                  <a:cubicBezTo>
                    <a:pt x="21360" y="2775"/>
                    <a:pt x="21288" y="2946"/>
                    <a:pt x="21191" y="3074"/>
                  </a:cubicBezTo>
                  <a:cubicBezTo>
                    <a:pt x="21095" y="3202"/>
                    <a:pt x="20975" y="3301"/>
                    <a:pt x="20855" y="3372"/>
                  </a:cubicBezTo>
                  <a:cubicBezTo>
                    <a:pt x="20735" y="3429"/>
                    <a:pt x="20567" y="3458"/>
                    <a:pt x="20399" y="3458"/>
                  </a:cubicBezTo>
                  <a:lnTo>
                    <a:pt x="7376" y="3458"/>
                  </a:lnTo>
                  <a:lnTo>
                    <a:pt x="7376" y="8737"/>
                  </a:lnTo>
                  <a:lnTo>
                    <a:pt x="18380" y="8737"/>
                  </a:lnTo>
                  <a:cubicBezTo>
                    <a:pt x="18549" y="8737"/>
                    <a:pt x="18693" y="8765"/>
                    <a:pt x="18837" y="8822"/>
                  </a:cubicBezTo>
                  <a:cubicBezTo>
                    <a:pt x="18981" y="8879"/>
                    <a:pt x="19101" y="8979"/>
                    <a:pt x="19197" y="9107"/>
                  </a:cubicBezTo>
                  <a:cubicBezTo>
                    <a:pt x="19293" y="9235"/>
                    <a:pt x="19366" y="9406"/>
                    <a:pt x="19414" y="9619"/>
                  </a:cubicBezTo>
                  <a:cubicBezTo>
                    <a:pt x="19462" y="9833"/>
                    <a:pt x="19486" y="10103"/>
                    <a:pt x="19486" y="10416"/>
                  </a:cubicBezTo>
                  <a:cubicBezTo>
                    <a:pt x="19486" y="10743"/>
                    <a:pt x="19462" y="11014"/>
                    <a:pt x="19414" y="11213"/>
                  </a:cubicBezTo>
                  <a:cubicBezTo>
                    <a:pt x="19366" y="11412"/>
                    <a:pt x="19294" y="11597"/>
                    <a:pt x="19197" y="11725"/>
                  </a:cubicBezTo>
                  <a:cubicBezTo>
                    <a:pt x="19101" y="11853"/>
                    <a:pt x="18981" y="11939"/>
                    <a:pt x="18837" y="11995"/>
                  </a:cubicBezTo>
                  <a:cubicBezTo>
                    <a:pt x="18693" y="12052"/>
                    <a:pt x="18549" y="12081"/>
                    <a:pt x="18380" y="12081"/>
                  </a:cubicBezTo>
                  <a:lnTo>
                    <a:pt x="7376" y="12081"/>
                  </a:lnTo>
                  <a:lnTo>
                    <a:pt x="7376" y="18171"/>
                  </a:lnTo>
                  <a:lnTo>
                    <a:pt x="20495" y="18171"/>
                  </a:lnTo>
                  <a:cubicBezTo>
                    <a:pt x="20663" y="18171"/>
                    <a:pt x="20807" y="18199"/>
                    <a:pt x="20951" y="18256"/>
                  </a:cubicBezTo>
                  <a:cubicBezTo>
                    <a:pt x="21095" y="18313"/>
                    <a:pt x="21215" y="18413"/>
                    <a:pt x="21312" y="18555"/>
                  </a:cubicBezTo>
                  <a:cubicBezTo>
                    <a:pt x="21408" y="18698"/>
                    <a:pt x="21480" y="18868"/>
                    <a:pt x="21528" y="19082"/>
                  </a:cubicBezTo>
                  <a:cubicBezTo>
                    <a:pt x="21576" y="19295"/>
                    <a:pt x="21600" y="19551"/>
                    <a:pt x="21600" y="198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1" name="Shape">
              <a:extLst>
                <a:ext uri="{FF2B5EF4-FFF2-40B4-BE49-F238E27FC236}">
                  <a16:creationId xmlns:a16="http://schemas.microsoft.com/office/drawing/2014/main" id="{14514EE7-4608-4D92-B2DF-2500C258670A}"/>
                </a:ext>
              </a:extLst>
            </p:cNvPr>
            <p:cNvSpPr/>
            <p:nvPr/>
          </p:nvSpPr>
          <p:spPr>
            <a:xfrm>
              <a:off x="12446000" y="7886700"/>
              <a:ext cx="182500" cy="199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2"/>
                  </a:moveTo>
                  <a:cubicBezTo>
                    <a:pt x="21600" y="12286"/>
                    <a:pt x="21360" y="13827"/>
                    <a:pt x="20894" y="15202"/>
                  </a:cubicBezTo>
                  <a:cubicBezTo>
                    <a:pt x="20428" y="16578"/>
                    <a:pt x="19721" y="17720"/>
                    <a:pt x="18789" y="18683"/>
                  </a:cubicBezTo>
                  <a:cubicBezTo>
                    <a:pt x="17857" y="19633"/>
                    <a:pt x="16715" y="20362"/>
                    <a:pt x="15347" y="20857"/>
                  </a:cubicBezTo>
                  <a:cubicBezTo>
                    <a:pt x="13979" y="21352"/>
                    <a:pt x="12401" y="21600"/>
                    <a:pt x="10597" y="21600"/>
                  </a:cubicBezTo>
                  <a:cubicBezTo>
                    <a:pt x="8823" y="21600"/>
                    <a:pt x="7275" y="21394"/>
                    <a:pt x="5952" y="20967"/>
                  </a:cubicBezTo>
                  <a:cubicBezTo>
                    <a:pt x="4630" y="20541"/>
                    <a:pt x="3532" y="19894"/>
                    <a:pt x="2646" y="19027"/>
                  </a:cubicBezTo>
                  <a:cubicBezTo>
                    <a:pt x="1759" y="18160"/>
                    <a:pt x="1097" y="17046"/>
                    <a:pt x="661" y="15698"/>
                  </a:cubicBezTo>
                  <a:cubicBezTo>
                    <a:pt x="226" y="14350"/>
                    <a:pt x="0" y="12767"/>
                    <a:pt x="0" y="10924"/>
                  </a:cubicBezTo>
                  <a:cubicBezTo>
                    <a:pt x="0" y="9232"/>
                    <a:pt x="240" y="7718"/>
                    <a:pt x="706" y="6370"/>
                  </a:cubicBezTo>
                  <a:cubicBezTo>
                    <a:pt x="1172" y="5022"/>
                    <a:pt x="1879" y="3866"/>
                    <a:pt x="2811" y="2930"/>
                  </a:cubicBezTo>
                  <a:cubicBezTo>
                    <a:pt x="3743" y="1981"/>
                    <a:pt x="4885" y="1252"/>
                    <a:pt x="6253" y="757"/>
                  </a:cubicBezTo>
                  <a:cubicBezTo>
                    <a:pt x="7621" y="248"/>
                    <a:pt x="9214" y="0"/>
                    <a:pt x="11018" y="0"/>
                  </a:cubicBezTo>
                  <a:cubicBezTo>
                    <a:pt x="12747" y="0"/>
                    <a:pt x="14265" y="206"/>
                    <a:pt x="15587" y="633"/>
                  </a:cubicBezTo>
                  <a:cubicBezTo>
                    <a:pt x="16910" y="1046"/>
                    <a:pt x="18022" y="1692"/>
                    <a:pt x="18909" y="2573"/>
                  </a:cubicBezTo>
                  <a:cubicBezTo>
                    <a:pt x="19796" y="3440"/>
                    <a:pt x="20473" y="4540"/>
                    <a:pt x="20924" y="5875"/>
                  </a:cubicBezTo>
                  <a:cubicBezTo>
                    <a:pt x="21374" y="7168"/>
                    <a:pt x="21600" y="8736"/>
                    <a:pt x="21600" y="10552"/>
                  </a:cubicBezTo>
                  <a:close/>
                  <a:moveTo>
                    <a:pt x="16745" y="10772"/>
                  </a:moveTo>
                  <a:cubicBezTo>
                    <a:pt x="16745" y="9672"/>
                    <a:pt x="16655" y="8681"/>
                    <a:pt x="16459" y="7787"/>
                  </a:cubicBezTo>
                  <a:cubicBezTo>
                    <a:pt x="16279" y="6893"/>
                    <a:pt x="15948" y="6122"/>
                    <a:pt x="15497" y="5476"/>
                  </a:cubicBezTo>
                  <a:cubicBezTo>
                    <a:pt x="15046" y="4843"/>
                    <a:pt x="14445" y="4347"/>
                    <a:pt x="13694" y="3990"/>
                  </a:cubicBezTo>
                  <a:cubicBezTo>
                    <a:pt x="12942" y="3646"/>
                    <a:pt x="11995" y="3467"/>
                    <a:pt x="10868" y="3467"/>
                  </a:cubicBezTo>
                  <a:cubicBezTo>
                    <a:pt x="9725" y="3467"/>
                    <a:pt x="8778" y="3660"/>
                    <a:pt x="8012" y="4059"/>
                  </a:cubicBezTo>
                  <a:cubicBezTo>
                    <a:pt x="7245" y="4457"/>
                    <a:pt x="6629" y="4980"/>
                    <a:pt x="6163" y="5627"/>
                  </a:cubicBezTo>
                  <a:cubicBezTo>
                    <a:pt x="5697" y="6287"/>
                    <a:pt x="5366" y="7044"/>
                    <a:pt x="5171" y="7925"/>
                  </a:cubicBezTo>
                  <a:cubicBezTo>
                    <a:pt x="4975" y="8805"/>
                    <a:pt x="4885" y="9727"/>
                    <a:pt x="4885" y="10704"/>
                  </a:cubicBezTo>
                  <a:cubicBezTo>
                    <a:pt x="4885" y="11846"/>
                    <a:pt x="4975" y="12864"/>
                    <a:pt x="5171" y="13772"/>
                  </a:cubicBezTo>
                  <a:cubicBezTo>
                    <a:pt x="5351" y="14680"/>
                    <a:pt x="5682" y="15464"/>
                    <a:pt x="6118" y="16097"/>
                  </a:cubicBezTo>
                  <a:cubicBezTo>
                    <a:pt x="6569" y="16743"/>
                    <a:pt x="7170" y="17239"/>
                    <a:pt x="7922" y="17569"/>
                  </a:cubicBezTo>
                  <a:cubicBezTo>
                    <a:pt x="8673" y="17913"/>
                    <a:pt x="9620" y="18078"/>
                    <a:pt x="10762" y="18078"/>
                  </a:cubicBezTo>
                  <a:cubicBezTo>
                    <a:pt x="11905" y="18078"/>
                    <a:pt x="12852" y="17885"/>
                    <a:pt x="13618" y="17500"/>
                  </a:cubicBezTo>
                  <a:cubicBezTo>
                    <a:pt x="14385" y="17115"/>
                    <a:pt x="15001" y="16592"/>
                    <a:pt x="15467" y="15918"/>
                  </a:cubicBezTo>
                  <a:cubicBezTo>
                    <a:pt x="15933" y="15258"/>
                    <a:pt x="16264" y="14473"/>
                    <a:pt x="16459" y="13593"/>
                  </a:cubicBezTo>
                  <a:cubicBezTo>
                    <a:pt x="16640" y="12712"/>
                    <a:pt x="16745" y="11777"/>
                    <a:pt x="16745" y="10772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2" name="Shape">
              <a:extLst>
                <a:ext uri="{FF2B5EF4-FFF2-40B4-BE49-F238E27FC236}">
                  <a16:creationId xmlns:a16="http://schemas.microsoft.com/office/drawing/2014/main" id="{DA1A92C3-54D1-4D88-AE6B-7402E5C26D1D}"/>
                </a:ext>
              </a:extLst>
            </p:cNvPr>
            <p:cNvSpPr/>
            <p:nvPr/>
          </p:nvSpPr>
          <p:spPr>
            <a:xfrm>
              <a:off x="12661900" y="7886699"/>
              <a:ext cx="132081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6544"/>
                  </a:moveTo>
                  <a:cubicBezTo>
                    <a:pt x="21600" y="7748"/>
                    <a:pt x="21330" y="8824"/>
                    <a:pt x="20769" y="9745"/>
                  </a:cubicBezTo>
                  <a:cubicBezTo>
                    <a:pt x="20208" y="10680"/>
                    <a:pt x="19419" y="11459"/>
                    <a:pt x="18360" y="12096"/>
                  </a:cubicBezTo>
                  <a:cubicBezTo>
                    <a:pt x="17301" y="12733"/>
                    <a:pt x="16013" y="13215"/>
                    <a:pt x="14476" y="13555"/>
                  </a:cubicBezTo>
                  <a:cubicBezTo>
                    <a:pt x="12939" y="13881"/>
                    <a:pt x="11132" y="14051"/>
                    <a:pt x="9055" y="14051"/>
                  </a:cubicBezTo>
                  <a:lnTo>
                    <a:pt x="6418" y="14051"/>
                  </a:lnTo>
                  <a:lnTo>
                    <a:pt x="6418" y="20906"/>
                  </a:lnTo>
                  <a:cubicBezTo>
                    <a:pt x="6418" y="21019"/>
                    <a:pt x="6355" y="21118"/>
                    <a:pt x="6251" y="21203"/>
                  </a:cubicBezTo>
                  <a:cubicBezTo>
                    <a:pt x="6148" y="21288"/>
                    <a:pt x="5981" y="21359"/>
                    <a:pt x="5732" y="21416"/>
                  </a:cubicBezTo>
                  <a:cubicBezTo>
                    <a:pt x="5483" y="21473"/>
                    <a:pt x="5171" y="21515"/>
                    <a:pt x="4756" y="21543"/>
                  </a:cubicBezTo>
                  <a:cubicBezTo>
                    <a:pt x="4341" y="21572"/>
                    <a:pt x="3821" y="21600"/>
                    <a:pt x="3198" y="21600"/>
                  </a:cubicBezTo>
                  <a:cubicBezTo>
                    <a:pt x="2575" y="21600"/>
                    <a:pt x="2077" y="21586"/>
                    <a:pt x="1662" y="21543"/>
                  </a:cubicBezTo>
                  <a:cubicBezTo>
                    <a:pt x="1246" y="21501"/>
                    <a:pt x="914" y="21473"/>
                    <a:pt x="665" y="21416"/>
                  </a:cubicBezTo>
                  <a:cubicBezTo>
                    <a:pt x="415" y="21359"/>
                    <a:pt x="249" y="21288"/>
                    <a:pt x="145" y="21203"/>
                  </a:cubicBezTo>
                  <a:cubicBezTo>
                    <a:pt x="42" y="21118"/>
                    <a:pt x="0" y="21019"/>
                    <a:pt x="0" y="20906"/>
                  </a:cubicBezTo>
                  <a:lnTo>
                    <a:pt x="0" y="1572"/>
                  </a:lnTo>
                  <a:cubicBezTo>
                    <a:pt x="0" y="1048"/>
                    <a:pt x="208" y="666"/>
                    <a:pt x="602" y="397"/>
                  </a:cubicBezTo>
                  <a:cubicBezTo>
                    <a:pt x="997" y="142"/>
                    <a:pt x="1516" y="0"/>
                    <a:pt x="2181" y="0"/>
                  </a:cubicBezTo>
                  <a:lnTo>
                    <a:pt x="9616" y="0"/>
                  </a:lnTo>
                  <a:cubicBezTo>
                    <a:pt x="10364" y="0"/>
                    <a:pt x="11070" y="14"/>
                    <a:pt x="11755" y="57"/>
                  </a:cubicBezTo>
                  <a:cubicBezTo>
                    <a:pt x="12441" y="99"/>
                    <a:pt x="13230" y="184"/>
                    <a:pt x="14185" y="312"/>
                  </a:cubicBezTo>
                  <a:cubicBezTo>
                    <a:pt x="15120" y="439"/>
                    <a:pt x="16075" y="680"/>
                    <a:pt x="17052" y="1020"/>
                  </a:cubicBezTo>
                  <a:cubicBezTo>
                    <a:pt x="18028" y="1360"/>
                    <a:pt x="18838" y="1799"/>
                    <a:pt x="19523" y="2323"/>
                  </a:cubicBezTo>
                  <a:cubicBezTo>
                    <a:pt x="20209" y="2847"/>
                    <a:pt x="20728" y="3470"/>
                    <a:pt x="21081" y="4164"/>
                  </a:cubicBezTo>
                  <a:cubicBezTo>
                    <a:pt x="21434" y="4858"/>
                    <a:pt x="21600" y="5680"/>
                    <a:pt x="21600" y="6544"/>
                  </a:cubicBezTo>
                  <a:close/>
                  <a:moveTo>
                    <a:pt x="14912" y="6870"/>
                  </a:moveTo>
                  <a:cubicBezTo>
                    <a:pt x="14912" y="6119"/>
                    <a:pt x="14725" y="5496"/>
                    <a:pt x="14331" y="5014"/>
                  </a:cubicBezTo>
                  <a:cubicBezTo>
                    <a:pt x="13936" y="4533"/>
                    <a:pt x="13458" y="4164"/>
                    <a:pt x="12898" y="3938"/>
                  </a:cubicBezTo>
                  <a:cubicBezTo>
                    <a:pt x="12337" y="3711"/>
                    <a:pt x="11735" y="3555"/>
                    <a:pt x="11112" y="3499"/>
                  </a:cubicBezTo>
                  <a:cubicBezTo>
                    <a:pt x="10488" y="3442"/>
                    <a:pt x="9845" y="3414"/>
                    <a:pt x="9180" y="3414"/>
                  </a:cubicBezTo>
                  <a:lnTo>
                    <a:pt x="6459" y="3414"/>
                  </a:lnTo>
                  <a:lnTo>
                    <a:pt x="6459" y="10708"/>
                  </a:lnTo>
                  <a:lnTo>
                    <a:pt x="9325" y="10708"/>
                  </a:lnTo>
                  <a:cubicBezTo>
                    <a:pt x="10343" y="10708"/>
                    <a:pt x="11195" y="10609"/>
                    <a:pt x="11901" y="10425"/>
                  </a:cubicBezTo>
                  <a:cubicBezTo>
                    <a:pt x="12586" y="10241"/>
                    <a:pt x="13147" y="9971"/>
                    <a:pt x="13604" y="9632"/>
                  </a:cubicBezTo>
                  <a:cubicBezTo>
                    <a:pt x="14061" y="9292"/>
                    <a:pt x="14372" y="8895"/>
                    <a:pt x="14601" y="8413"/>
                  </a:cubicBezTo>
                  <a:cubicBezTo>
                    <a:pt x="14829" y="7932"/>
                    <a:pt x="14912" y="7422"/>
                    <a:pt x="14912" y="6870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3" name="Shape">
              <a:extLst>
                <a:ext uri="{FF2B5EF4-FFF2-40B4-BE49-F238E27FC236}">
                  <a16:creationId xmlns:a16="http://schemas.microsoft.com/office/drawing/2014/main" id="{1ABC04F8-F6DF-4CE8-9699-CC2A74F68E1A}"/>
                </a:ext>
              </a:extLst>
            </p:cNvPr>
            <p:cNvSpPr/>
            <p:nvPr/>
          </p:nvSpPr>
          <p:spPr>
            <a:xfrm>
              <a:off x="12827000" y="7886699"/>
              <a:ext cx="105920" cy="1936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73"/>
                  </a:moveTo>
                  <a:cubicBezTo>
                    <a:pt x="21600" y="20099"/>
                    <a:pt x="21574" y="20382"/>
                    <a:pt x="21522" y="20609"/>
                  </a:cubicBezTo>
                  <a:cubicBezTo>
                    <a:pt x="21470" y="20835"/>
                    <a:pt x="21393" y="21019"/>
                    <a:pt x="21289" y="21175"/>
                  </a:cubicBezTo>
                  <a:cubicBezTo>
                    <a:pt x="21185" y="21331"/>
                    <a:pt x="21056" y="21430"/>
                    <a:pt x="20901" y="21501"/>
                  </a:cubicBezTo>
                  <a:cubicBezTo>
                    <a:pt x="20745" y="21572"/>
                    <a:pt x="20564" y="21600"/>
                    <a:pt x="20357" y="21600"/>
                  </a:cubicBezTo>
                  <a:lnTo>
                    <a:pt x="2357" y="21600"/>
                  </a:lnTo>
                  <a:cubicBezTo>
                    <a:pt x="1683" y="21600"/>
                    <a:pt x="1140" y="21487"/>
                    <a:pt x="673" y="21274"/>
                  </a:cubicBezTo>
                  <a:cubicBezTo>
                    <a:pt x="207" y="21062"/>
                    <a:pt x="0" y="20708"/>
                    <a:pt x="0" y="20212"/>
                  </a:cubicBezTo>
                  <a:lnTo>
                    <a:pt x="0" y="694"/>
                  </a:lnTo>
                  <a:cubicBezTo>
                    <a:pt x="0" y="581"/>
                    <a:pt x="78" y="482"/>
                    <a:pt x="207" y="397"/>
                  </a:cubicBezTo>
                  <a:cubicBezTo>
                    <a:pt x="337" y="312"/>
                    <a:pt x="544" y="241"/>
                    <a:pt x="855" y="184"/>
                  </a:cubicBezTo>
                  <a:cubicBezTo>
                    <a:pt x="1165" y="128"/>
                    <a:pt x="1580" y="85"/>
                    <a:pt x="2098" y="57"/>
                  </a:cubicBezTo>
                  <a:cubicBezTo>
                    <a:pt x="2616" y="28"/>
                    <a:pt x="3263" y="0"/>
                    <a:pt x="4014" y="0"/>
                  </a:cubicBezTo>
                  <a:cubicBezTo>
                    <a:pt x="4817" y="0"/>
                    <a:pt x="5465" y="14"/>
                    <a:pt x="5957" y="57"/>
                  </a:cubicBezTo>
                  <a:cubicBezTo>
                    <a:pt x="6449" y="99"/>
                    <a:pt x="6863" y="127"/>
                    <a:pt x="7174" y="184"/>
                  </a:cubicBezTo>
                  <a:cubicBezTo>
                    <a:pt x="7485" y="241"/>
                    <a:pt x="7692" y="312"/>
                    <a:pt x="7821" y="397"/>
                  </a:cubicBezTo>
                  <a:cubicBezTo>
                    <a:pt x="7951" y="482"/>
                    <a:pt x="8029" y="581"/>
                    <a:pt x="8029" y="694"/>
                  </a:cubicBezTo>
                  <a:lnTo>
                    <a:pt x="8029" y="17988"/>
                  </a:lnTo>
                  <a:lnTo>
                    <a:pt x="20382" y="17988"/>
                  </a:lnTo>
                  <a:cubicBezTo>
                    <a:pt x="20590" y="17988"/>
                    <a:pt x="20771" y="18017"/>
                    <a:pt x="20926" y="18073"/>
                  </a:cubicBezTo>
                  <a:cubicBezTo>
                    <a:pt x="21082" y="18130"/>
                    <a:pt x="21211" y="18229"/>
                    <a:pt x="21315" y="18371"/>
                  </a:cubicBezTo>
                  <a:cubicBezTo>
                    <a:pt x="21418" y="18512"/>
                    <a:pt x="21496" y="18696"/>
                    <a:pt x="21548" y="18923"/>
                  </a:cubicBezTo>
                  <a:cubicBezTo>
                    <a:pt x="21600" y="19150"/>
                    <a:pt x="21600" y="19433"/>
                    <a:pt x="21600" y="19773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4" name="Shape">
              <a:extLst>
                <a:ext uri="{FF2B5EF4-FFF2-40B4-BE49-F238E27FC236}">
                  <a16:creationId xmlns:a16="http://schemas.microsoft.com/office/drawing/2014/main" id="{45400777-3683-42A2-AFD9-4F2C571D4B18}"/>
                </a:ext>
              </a:extLst>
            </p:cNvPr>
            <p:cNvSpPr/>
            <p:nvPr/>
          </p:nvSpPr>
          <p:spPr>
            <a:xfrm>
              <a:off x="12954000" y="7886699"/>
              <a:ext cx="114173" cy="1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878"/>
                  </a:moveTo>
                  <a:cubicBezTo>
                    <a:pt x="21600" y="20205"/>
                    <a:pt x="21576" y="20476"/>
                    <a:pt x="21528" y="20689"/>
                  </a:cubicBezTo>
                  <a:cubicBezTo>
                    <a:pt x="21480" y="20903"/>
                    <a:pt x="21408" y="21088"/>
                    <a:pt x="21312" y="21216"/>
                  </a:cubicBezTo>
                  <a:cubicBezTo>
                    <a:pt x="21216" y="21344"/>
                    <a:pt x="21096" y="21443"/>
                    <a:pt x="20951" y="21515"/>
                  </a:cubicBezTo>
                  <a:cubicBezTo>
                    <a:pt x="20807" y="21586"/>
                    <a:pt x="20663" y="21600"/>
                    <a:pt x="20495" y="21600"/>
                  </a:cubicBezTo>
                  <a:lnTo>
                    <a:pt x="2187" y="21600"/>
                  </a:lnTo>
                  <a:cubicBezTo>
                    <a:pt x="1562" y="21600"/>
                    <a:pt x="1057" y="21486"/>
                    <a:pt x="625" y="21273"/>
                  </a:cubicBezTo>
                  <a:cubicBezTo>
                    <a:pt x="192" y="21059"/>
                    <a:pt x="0" y="20704"/>
                    <a:pt x="0" y="20206"/>
                  </a:cubicBezTo>
                  <a:lnTo>
                    <a:pt x="0" y="1380"/>
                  </a:lnTo>
                  <a:cubicBezTo>
                    <a:pt x="0" y="896"/>
                    <a:pt x="216" y="541"/>
                    <a:pt x="625" y="327"/>
                  </a:cubicBezTo>
                  <a:cubicBezTo>
                    <a:pt x="1057" y="114"/>
                    <a:pt x="1562" y="0"/>
                    <a:pt x="2187" y="0"/>
                  </a:cubicBezTo>
                  <a:lnTo>
                    <a:pt x="20399" y="0"/>
                  </a:lnTo>
                  <a:cubicBezTo>
                    <a:pt x="20567" y="0"/>
                    <a:pt x="20711" y="28"/>
                    <a:pt x="20855" y="85"/>
                  </a:cubicBezTo>
                  <a:cubicBezTo>
                    <a:pt x="20999" y="142"/>
                    <a:pt x="21095" y="242"/>
                    <a:pt x="21191" y="384"/>
                  </a:cubicBezTo>
                  <a:cubicBezTo>
                    <a:pt x="21288" y="527"/>
                    <a:pt x="21359" y="697"/>
                    <a:pt x="21408" y="925"/>
                  </a:cubicBezTo>
                  <a:cubicBezTo>
                    <a:pt x="21456" y="1153"/>
                    <a:pt x="21480" y="1423"/>
                    <a:pt x="21480" y="1750"/>
                  </a:cubicBezTo>
                  <a:cubicBezTo>
                    <a:pt x="21480" y="2063"/>
                    <a:pt x="21456" y="2319"/>
                    <a:pt x="21408" y="2547"/>
                  </a:cubicBezTo>
                  <a:cubicBezTo>
                    <a:pt x="21359" y="2775"/>
                    <a:pt x="21287" y="2946"/>
                    <a:pt x="21191" y="3074"/>
                  </a:cubicBezTo>
                  <a:cubicBezTo>
                    <a:pt x="21096" y="3202"/>
                    <a:pt x="20975" y="3301"/>
                    <a:pt x="20855" y="3372"/>
                  </a:cubicBezTo>
                  <a:cubicBezTo>
                    <a:pt x="20735" y="3429"/>
                    <a:pt x="20567" y="3458"/>
                    <a:pt x="20399" y="3458"/>
                  </a:cubicBezTo>
                  <a:lnTo>
                    <a:pt x="7376" y="3458"/>
                  </a:lnTo>
                  <a:lnTo>
                    <a:pt x="7376" y="8737"/>
                  </a:lnTo>
                  <a:lnTo>
                    <a:pt x="18380" y="8737"/>
                  </a:lnTo>
                  <a:cubicBezTo>
                    <a:pt x="18549" y="8737"/>
                    <a:pt x="18693" y="8765"/>
                    <a:pt x="18837" y="8822"/>
                  </a:cubicBezTo>
                  <a:cubicBezTo>
                    <a:pt x="18981" y="8879"/>
                    <a:pt x="19101" y="8979"/>
                    <a:pt x="19197" y="9107"/>
                  </a:cubicBezTo>
                  <a:cubicBezTo>
                    <a:pt x="19294" y="9235"/>
                    <a:pt x="19365" y="9406"/>
                    <a:pt x="19413" y="9619"/>
                  </a:cubicBezTo>
                  <a:cubicBezTo>
                    <a:pt x="19462" y="9833"/>
                    <a:pt x="19486" y="10103"/>
                    <a:pt x="19486" y="10416"/>
                  </a:cubicBezTo>
                  <a:cubicBezTo>
                    <a:pt x="19486" y="10743"/>
                    <a:pt x="19462" y="11014"/>
                    <a:pt x="19413" y="11213"/>
                  </a:cubicBezTo>
                  <a:cubicBezTo>
                    <a:pt x="19365" y="11412"/>
                    <a:pt x="19293" y="11597"/>
                    <a:pt x="19197" y="11725"/>
                  </a:cubicBezTo>
                  <a:cubicBezTo>
                    <a:pt x="19101" y="11853"/>
                    <a:pt x="18981" y="11939"/>
                    <a:pt x="18837" y="11995"/>
                  </a:cubicBezTo>
                  <a:cubicBezTo>
                    <a:pt x="18693" y="12052"/>
                    <a:pt x="18549" y="12081"/>
                    <a:pt x="18380" y="12081"/>
                  </a:cubicBezTo>
                  <a:lnTo>
                    <a:pt x="7376" y="12081"/>
                  </a:lnTo>
                  <a:lnTo>
                    <a:pt x="7376" y="18171"/>
                  </a:lnTo>
                  <a:lnTo>
                    <a:pt x="20495" y="18171"/>
                  </a:lnTo>
                  <a:cubicBezTo>
                    <a:pt x="20663" y="18171"/>
                    <a:pt x="20807" y="18199"/>
                    <a:pt x="20951" y="18256"/>
                  </a:cubicBezTo>
                  <a:cubicBezTo>
                    <a:pt x="21095" y="18313"/>
                    <a:pt x="21215" y="18413"/>
                    <a:pt x="21312" y="18555"/>
                  </a:cubicBezTo>
                  <a:cubicBezTo>
                    <a:pt x="21408" y="18698"/>
                    <a:pt x="21480" y="18868"/>
                    <a:pt x="21528" y="19082"/>
                  </a:cubicBezTo>
                  <a:cubicBezTo>
                    <a:pt x="21576" y="19295"/>
                    <a:pt x="21600" y="19551"/>
                    <a:pt x="21600" y="19878"/>
                  </a:cubicBezTo>
                  <a:close/>
                </a:path>
              </a:pathLst>
            </a:custGeom>
            <a:solidFill>
              <a:srgbClr val="6B6C6E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5" name="Shape">
              <a:extLst>
                <a:ext uri="{FF2B5EF4-FFF2-40B4-BE49-F238E27FC236}">
                  <a16:creationId xmlns:a16="http://schemas.microsoft.com/office/drawing/2014/main" id="{F8C251A6-5C73-44C0-B14E-656E8396F5F7}"/>
                </a:ext>
              </a:extLst>
            </p:cNvPr>
            <p:cNvSpPr/>
            <p:nvPr/>
          </p:nvSpPr>
          <p:spPr>
            <a:xfrm>
              <a:off x="10566399" y="7581900"/>
              <a:ext cx="179579" cy="217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600"/>
                  </a:moveTo>
                  <a:cubicBezTo>
                    <a:pt x="21600" y="3916"/>
                    <a:pt x="21585" y="4181"/>
                    <a:pt x="21554" y="4408"/>
                  </a:cubicBezTo>
                  <a:cubicBezTo>
                    <a:pt x="21524" y="4636"/>
                    <a:pt x="21478" y="4813"/>
                    <a:pt x="21417" y="4952"/>
                  </a:cubicBezTo>
                  <a:cubicBezTo>
                    <a:pt x="21356" y="5090"/>
                    <a:pt x="21294" y="5179"/>
                    <a:pt x="21203" y="5229"/>
                  </a:cubicBezTo>
                  <a:cubicBezTo>
                    <a:pt x="21111" y="5280"/>
                    <a:pt x="21019" y="5305"/>
                    <a:pt x="20897" y="5305"/>
                  </a:cubicBezTo>
                  <a:cubicBezTo>
                    <a:pt x="20729" y="5305"/>
                    <a:pt x="20454" y="5204"/>
                    <a:pt x="20072" y="5015"/>
                  </a:cubicBezTo>
                  <a:cubicBezTo>
                    <a:pt x="19690" y="4825"/>
                    <a:pt x="19186" y="4610"/>
                    <a:pt x="18575" y="4383"/>
                  </a:cubicBezTo>
                  <a:cubicBezTo>
                    <a:pt x="17949" y="4156"/>
                    <a:pt x="17200" y="3941"/>
                    <a:pt x="16345" y="3752"/>
                  </a:cubicBezTo>
                  <a:cubicBezTo>
                    <a:pt x="15474" y="3562"/>
                    <a:pt x="14466" y="3461"/>
                    <a:pt x="13320" y="3461"/>
                  </a:cubicBezTo>
                  <a:cubicBezTo>
                    <a:pt x="12098" y="3461"/>
                    <a:pt x="10983" y="3638"/>
                    <a:pt x="10006" y="3992"/>
                  </a:cubicBezTo>
                  <a:cubicBezTo>
                    <a:pt x="9013" y="4345"/>
                    <a:pt x="8172" y="4838"/>
                    <a:pt x="7470" y="5482"/>
                  </a:cubicBezTo>
                  <a:cubicBezTo>
                    <a:pt x="6767" y="6126"/>
                    <a:pt x="6232" y="6897"/>
                    <a:pt x="5851" y="7794"/>
                  </a:cubicBezTo>
                  <a:cubicBezTo>
                    <a:pt x="5469" y="8691"/>
                    <a:pt x="5285" y="9688"/>
                    <a:pt x="5285" y="10775"/>
                  </a:cubicBezTo>
                  <a:cubicBezTo>
                    <a:pt x="5285" y="11975"/>
                    <a:pt x="5484" y="13023"/>
                    <a:pt x="5866" y="13933"/>
                  </a:cubicBezTo>
                  <a:cubicBezTo>
                    <a:pt x="6248" y="14842"/>
                    <a:pt x="6782" y="15600"/>
                    <a:pt x="7485" y="16219"/>
                  </a:cubicBezTo>
                  <a:cubicBezTo>
                    <a:pt x="8173" y="16838"/>
                    <a:pt x="9013" y="17293"/>
                    <a:pt x="9975" y="17608"/>
                  </a:cubicBezTo>
                  <a:cubicBezTo>
                    <a:pt x="10937" y="17924"/>
                    <a:pt x="12022" y="18076"/>
                    <a:pt x="13183" y="18076"/>
                  </a:cubicBezTo>
                  <a:cubicBezTo>
                    <a:pt x="13763" y="18076"/>
                    <a:pt x="14329" y="18025"/>
                    <a:pt x="14879" y="17911"/>
                  </a:cubicBezTo>
                  <a:cubicBezTo>
                    <a:pt x="15428" y="17798"/>
                    <a:pt x="15963" y="17646"/>
                    <a:pt x="16437" y="17431"/>
                  </a:cubicBezTo>
                  <a:lnTo>
                    <a:pt x="16437" y="12581"/>
                  </a:lnTo>
                  <a:lnTo>
                    <a:pt x="11655" y="12581"/>
                  </a:lnTo>
                  <a:cubicBezTo>
                    <a:pt x="11426" y="12581"/>
                    <a:pt x="11243" y="12455"/>
                    <a:pt x="11105" y="12215"/>
                  </a:cubicBezTo>
                  <a:cubicBezTo>
                    <a:pt x="10968" y="11975"/>
                    <a:pt x="10907" y="11558"/>
                    <a:pt x="10907" y="10977"/>
                  </a:cubicBezTo>
                  <a:cubicBezTo>
                    <a:pt x="10907" y="10674"/>
                    <a:pt x="10922" y="10421"/>
                    <a:pt x="10953" y="10219"/>
                  </a:cubicBezTo>
                  <a:cubicBezTo>
                    <a:pt x="10983" y="10017"/>
                    <a:pt x="11029" y="9853"/>
                    <a:pt x="11105" y="9726"/>
                  </a:cubicBezTo>
                  <a:cubicBezTo>
                    <a:pt x="11167" y="9600"/>
                    <a:pt x="11243" y="9512"/>
                    <a:pt x="11335" y="9448"/>
                  </a:cubicBezTo>
                  <a:cubicBezTo>
                    <a:pt x="11426" y="9385"/>
                    <a:pt x="11533" y="9360"/>
                    <a:pt x="11640" y="9360"/>
                  </a:cubicBezTo>
                  <a:lnTo>
                    <a:pt x="20179" y="9360"/>
                  </a:lnTo>
                  <a:cubicBezTo>
                    <a:pt x="20393" y="9360"/>
                    <a:pt x="20577" y="9385"/>
                    <a:pt x="20729" y="9448"/>
                  </a:cubicBezTo>
                  <a:cubicBezTo>
                    <a:pt x="20897" y="9512"/>
                    <a:pt x="21035" y="9600"/>
                    <a:pt x="21157" y="9714"/>
                  </a:cubicBezTo>
                  <a:cubicBezTo>
                    <a:pt x="21279" y="9827"/>
                    <a:pt x="21371" y="9979"/>
                    <a:pt x="21447" y="10143"/>
                  </a:cubicBezTo>
                  <a:cubicBezTo>
                    <a:pt x="21508" y="10307"/>
                    <a:pt x="21539" y="10497"/>
                    <a:pt x="21539" y="10712"/>
                  </a:cubicBezTo>
                  <a:lnTo>
                    <a:pt x="21539" y="19036"/>
                  </a:lnTo>
                  <a:cubicBezTo>
                    <a:pt x="21539" y="19364"/>
                    <a:pt x="21478" y="19642"/>
                    <a:pt x="21340" y="19882"/>
                  </a:cubicBezTo>
                  <a:cubicBezTo>
                    <a:pt x="21203" y="20122"/>
                    <a:pt x="20928" y="20312"/>
                    <a:pt x="20500" y="20451"/>
                  </a:cubicBezTo>
                  <a:cubicBezTo>
                    <a:pt x="20073" y="20589"/>
                    <a:pt x="19553" y="20741"/>
                    <a:pt x="18927" y="20893"/>
                  </a:cubicBezTo>
                  <a:cubicBezTo>
                    <a:pt x="18301" y="21044"/>
                    <a:pt x="17659" y="21170"/>
                    <a:pt x="16987" y="21284"/>
                  </a:cubicBezTo>
                  <a:cubicBezTo>
                    <a:pt x="16315" y="21398"/>
                    <a:pt x="15642" y="21474"/>
                    <a:pt x="14955" y="21524"/>
                  </a:cubicBezTo>
                  <a:cubicBezTo>
                    <a:pt x="14268" y="21575"/>
                    <a:pt x="13580" y="21600"/>
                    <a:pt x="12893" y="21600"/>
                  </a:cubicBezTo>
                  <a:cubicBezTo>
                    <a:pt x="10876" y="21600"/>
                    <a:pt x="9059" y="21360"/>
                    <a:pt x="7470" y="20880"/>
                  </a:cubicBezTo>
                  <a:cubicBezTo>
                    <a:pt x="5881" y="20400"/>
                    <a:pt x="4522" y="19705"/>
                    <a:pt x="3422" y="18796"/>
                  </a:cubicBezTo>
                  <a:cubicBezTo>
                    <a:pt x="2322" y="17886"/>
                    <a:pt x="1466" y="16775"/>
                    <a:pt x="886" y="15474"/>
                  </a:cubicBezTo>
                  <a:cubicBezTo>
                    <a:pt x="306" y="14173"/>
                    <a:pt x="0" y="12682"/>
                    <a:pt x="0" y="11027"/>
                  </a:cubicBezTo>
                  <a:cubicBezTo>
                    <a:pt x="0" y="9309"/>
                    <a:pt x="306" y="7781"/>
                    <a:pt x="932" y="6417"/>
                  </a:cubicBezTo>
                  <a:cubicBezTo>
                    <a:pt x="1558" y="5053"/>
                    <a:pt x="2444" y="3890"/>
                    <a:pt x="3590" y="2943"/>
                  </a:cubicBezTo>
                  <a:cubicBezTo>
                    <a:pt x="4735" y="1996"/>
                    <a:pt x="6126" y="1263"/>
                    <a:pt x="7745" y="758"/>
                  </a:cubicBezTo>
                  <a:cubicBezTo>
                    <a:pt x="9364" y="253"/>
                    <a:pt x="11167" y="0"/>
                    <a:pt x="13168" y="0"/>
                  </a:cubicBezTo>
                  <a:cubicBezTo>
                    <a:pt x="14268" y="0"/>
                    <a:pt x="15260" y="63"/>
                    <a:pt x="16162" y="190"/>
                  </a:cubicBezTo>
                  <a:cubicBezTo>
                    <a:pt x="17063" y="316"/>
                    <a:pt x="17842" y="467"/>
                    <a:pt x="18514" y="644"/>
                  </a:cubicBezTo>
                  <a:cubicBezTo>
                    <a:pt x="19186" y="821"/>
                    <a:pt x="19736" y="1011"/>
                    <a:pt x="20179" y="1213"/>
                  </a:cubicBezTo>
                  <a:cubicBezTo>
                    <a:pt x="20622" y="1415"/>
                    <a:pt x="20928" y="1592"/>
                    <a:pt x="21111" y="1743"/>
                  </a:cubicBezTo>
                  <a:cubicBezTo>
                    <a:pt x="21294" y="1895"/>
                    <a:pt x="21417" y="2109"/>
                    <a:pt x="21493" y="2375"/>
                  </a:cubicBezTo>
                  <a:cubicBezTo>
                    <a:pt x="21569" y="2640"/>
                    <a:pt x="21600" y="3069"/>
                    <a:pt x="21600" y="360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6" name="Shape">
              <a:extLst>
                <a:ext uri="{FF2B5EF4-FFF2-40B4-BE49-F238E27FC236}">
                  <a16:creationId xmlns:a16="http://schemas.microsoft.com/office/drawing/2014/main" id="{CE8B3830-E4D6-48C0-8B17-62DB8BEDCA4B}"/>
                </a:ext>
              </a:extLst>
            </p:cNvPr>
            <p:cNvSpPr/>
            <p:nvPr/>
          </p:nvSpPr>
          <p:spPr>
            <a:xfrm>
              <a:off x="10769599" y="7581900"/>
              <a:ext cx="199011" cy="217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4"/>
                  </a:moveTo>
                  <a:cubicBezTo>
                    <a:pt x="21600" y="12282"/>
                    <a:pt x="21366" y="13832"/>
                    <a:pt x="20897" y="15194"/>
                  </a:cubicBezTo>
                  <a:cubicBezTo>
                    <a:pt x="20428" y="16556"/>
                    <a:pt x="19725" y="17716"/>
                    <a:pt x="18802" y="18675"/>
                  </a:cubicBezTo>
                  <a:cubicBezTo>
                    <a:pt x="17878" y="19620"/>
                    <a:pt x="16720" y="20352"/>
                    <a:pt x="15356" y="20856"/>
                  </a:cubicBezTo>
                  <a:cubicBezTo>
                    <a:pt x="13991" y="21360"/>
                    <a:pt x="12406" y="21600"/>
                    <a:pt x="10600" y="21600"/>
                  </a:cubicBezTo>
                  <a:cubicBezTo>
                    <a:pt x="8822" y="21600"/>
                    <a:pt x="7278" y="21386"/>
                    <a:pt x="5955" y="20970"/>
                  </a:cubicBezTo>
                  <a:cubicBezTo>
                    <a:pt x="4631" y="20541"/>
                    <a:pt x="3529" y="19898"/>
                    <a:pt x="2647" y="19028"/>
                  </a:cubicBezTo>
                  <a:cubicBezTo>
                    <a:pt x="1764" y="18158"/>
                    <a:pt x="1103" y="17048"/>
                    <a:pt x="662" y="15711"/>
                  </a:cubicBezTo>
                  <a:cubicBezTo>
                    <a:pt x="221" y="14362"/>
                    <a:pt x="0" y="12773"/>
                    <a:pt x="0" y="10932"/>
                  </a:cubicBezTo>
                  <a:cubicBezTo>
                    <a:pt x="0" y="9243"/>
                    <a:pt x="234" y="7730"/>
                    <a:pt x="703" y="6380"/>
                  </a:cubicBezTo>
                  <a:cubicBezTo>
                    <a:pt x="1172" y="5031"/>
                    <a:pt x="1875" y="3884"/>
                    <a:pt x="2798" y="2938"/>
                  </a:cubicBezTo>
                  <a:cubicBezTo>
                    <a:pt x="3722" y="1992"/>
                    <a:pt x="4880" y="1261"/>
                    <a:pt x="6244" y="757"/>
                  </a:cubicBezTo>
                  <a:cubicBezTo>
                    <a:pt x="7609" y="252"/>
                    <a:pt x="9208" y="0"/>
                    <a:pt x="11014" y="0"/>
                  </a:cubicBezTo>
                  <a:cubicBezTo>
                    <a:pt x="12737" y="0"/>
                    <a:pt x="14267" y="214"/>
                    <a:pt x="15590" y="630"/>
                  </a:cubicBezTo>
                  <a:cubicBezTo>
                    <a:pt x="16913" y="1047"/>
                    <a:pt x="18016" y="1690"/>
                    <a:pt x="18898" y="2560"/>
                  </a:cubicBezTo>
                  <a:cubicBezTo>
                    <a:pt x="19781" y="3430"/>
                    <a:pt x="20456" y="4527"/>
                    <a:pt x="20911" y="5863"/>
                  </a:cubicBezTo>
                  <a:cubicBezTo>
                    <a:pt x="21366" y="7200"/>
                    <a:pt x="21600" y="8738"/>
                    <a:pt x="21600" y="10554"/>
                  </a:cubicBezTo>
                  <a:close/>
                  <a:moveTo>
                    <a:pt x="16734" y="10781"/>
                  </a:moveTo>
                  <a:cubicBezTo>
                    <a:pt x="16734" y="9684"/>
                    <a:pt x="16638" y="8688"/>
                    <a:pt x="16458" y="7793"/>
                  </a:cubicBezTo>
                  <a:cubicBezTo>
                    <a:pt x="16265" y="6897"/>
                    <a:pt x="15948" y="6128"/>
                    <a:pt x="15493" y="5485"/>
                  </a:cubicBezTo>
                  <a:cubicBezTo>
                    <a:pt x="15039" y="4842"/>
                    <a:pt x="14432" y="4350"/>
                    <a:pt x="13688" y="3997"/>
                  </a:cubicBezTo>
                  <a:cubicBezTo>
                    <a:pt x="12930" y="3644"/>
                    <a:pt x="11992" y="3467"/>
                    <a:pt x="10862" y="3467"/>
                  </a:cubicBezTo>
                  <a:cubicBezTo>
                    <a:pt x="9718" y="3467"/>
                    <a:pt x="8767" y="3669"/>
                    <a:pt x="8009" y="4060"/>
                  </a:cubicBezTo>
                  <a:cubicBezTo>
                    <a:pt x="7251" y="4451"/>
                    <a:pt x="6630" y="4981"/>
                    <a:pt x="6162" y="5636"/>
                  </a:cubicBezTo>
                  <a:cubicBezTo>
                    <a:pt x="5693" y="6292"/>
                    <a:pt x="5362" y="7061"/>
                    <a:pt x="5169" y="7931"/>
                  </a:cubicBezTo>
                  <a:cubicBezTo>
                    <a:pt x="4976" y="8814"/>
                    <a:pt x="4880" y="9734"/>
                    <a:pt x="4880" y="10718"/>
                  </a:cubicBezTo>
                  <a:cubicBezTo>
                    <a:pt x="4880" y="11853"/>
                    <a:pt x="4976" y="12887"/>
                    <a:pt x="5155" y="13795"/>
                  </a:cubicBezTo>
                  <a:cubicBezTo>
                    <a:pt x="5335" y="14703"/>
                    <a:pt x="5665" y="15484"/>
                    <a:pt x="6106" y="16127"/>
                  </a:cubicBezTo>
                  <a:cubicBezTo>
                    <a:pt x="6548" y="16771"/>
                    <a:pt x="7154" y="17262"/>
                    <a:pt x="7898" y="17603"/>
                  </a:cubicBezTo>
                  <a:cubicBezTo>
                    <a:pt x="8656" y="17943"/>
                    <a:pt x="9594" y="18107"/>
                    <a:pt x="10738" y="18107"/>
                  </a:cubicBezTo>
                  <a:cubicBezTo>
                    <a:pt x="11882" y="18107"/>
                    <a:pt x="12833" y="17918"/>
                    <a:pt x="13591" y="17527"/>
                  </a:cubicBezTo>
                  <a:cubicBezTo>
                    <a:pt x="14349" y="17136"/>
                    <a:pt x="14970" y="16619"/>
                    <a:pt x="15438" y="15951"/>
                  </a:cubicBezTo>
                  <a:cubicBezTo>
                    <a:pt x="15907" y="15283"/>
                    <a:pt x="16238" y="14513"/>
                    <a:pt x="16431" y="13618"/>
                  </a:cubicBezTo>
                  <a:cubicBezTo>
                    <a:pt x="16638" y="12723"/>
                    <a:pt x="16734" y="11777"/>
                    <a:pt x="16734" y="10781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7" name="Shape">
              <a:extLst>
                <a:ext uri="{FF2B5EF4-FFF2-40B4-BE49-F238E27FC236}">
                  <a16:creationId xmlns:a16="http://schemas.microsoft.com/office/drawing/2014/main" id="{E0A659DE-C54C-49E4-8A2E-659A21AFCD63}"/>
                </a:ext>
              </a:extLst>
            </p:cNvPr>
            <p:cNvSpPr/>
            <p:nvPr/>
          </p:nvSpPr>
          <p:spPr>
            <a:xfrm>
              <a:off x="10985500" y="7581899"/>
              <a:ext cx="193573" cy="212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600" extrusionOk="0">
                  <a:moveTo>
                    <a:pt x="21283" y="19882"/>
                  </a:moveTo>
                  <a:cubicBezTo>
                    <a:pt x="21424" y="20282"/>
                    <a:pt x="21523" y="20592"/>
                    <a:pt x="21552" y="20825"/>
                  </a:cubicBezTo>
                  <a:cubicBezTo>
                    <a:pt x="21580" y="21057"/>
                    <a:pt x="21538" y="21225"/>
                    <a:pt x="21410" y="21342"/>
                  </a:cubicBezTo>
                  <a:cubicBezTo>
                    <a:pt x="21283" y="21458"/>
                    <a:pt x="21042" y="21522"/>
                    <a:pt x="20703" y="21561"/>
                  </a:cubicBezTo>
                  <a:cubicBezTo>
                    <a:pt x="20364" y="21587"/>
                    <a:pt x="19897" y="21600"/>
                    <a:pt x="19303" y="21600"/>
                  </a:cubicBezTo>
                  <a:cubicBezTo>
                    <a:pt x="18694" y="21600"/>
                    <a:pt x="18213" y="21587"/>
                    <a:pt x="17860" y="21574"/>
                  </a:cubicBezTo>
                  <a:cubicBezTo>
                    <a:pt x="17506" y="21561"/>
                    <a:pt x="17252" y="21522"/>
                    <a:pt x="17068" y="21471"/>
                  </a:cubicBezTo>
                  <a:cubicBezTo>
                    <a:pt x="16884" y="21419"/>
                    <a:pt x="16756" y="21354"/>
                    <a:pt x="16686" y="21264"/>
                  </a:cubicBezTo>
                  <a:cubicBezTo>
                    <a:pt x="16615" y="21174"/>
                    <a:pt x="16558" y="21057"/>
                    <a:pt x="16502" y="20915"/>
                  </a:cubicBezTo>
                  <a:lnTo>
                    <a:pt x="14932" y="16613"/>
                  </a:lnTo>
                  <a:lnTo>
                    <a:pt x="6133" y="16613"/>
                  </a:lnTo>
                  <a:lnTo>
                    <a:pt x="4648" y="20799"/>
                  </a:lnTo>
                  <a:cubicBezTo>
                    <a:pt x="4606" y="20954"/>
                    <a:pt x="4535" y="21083"/>
                    <a:pt x="4464" y="21187"/>
                  </a:cubicBezTo>
                  <a:cubicBezTo>
                    <a:pt x="4379" y="21290"/>
                    <a:pt x="4252" y="21367"/>
                    <a:pt x="4082" y="21432"/>
                  </a:cubicBezTo>
                  <a:cubicBezTo>
                    <a:pt x="3912" y="21497"/>
                    <a:pt x="3658" y="21535"/>
                    <a:pt x="3347" y="21561"/>
                  </a:cubicBezTo>
                  <a:cubicBezTo>
                    <a:pt x="3021" y="21587"/>
                    <a:pt x="2611" y="21600"/>
                    <a:pt x="2088" y="21600"/>
                  </a:cubicBezTo>
                  <a:cubicBezTo>
                    <a:pt x="1536" y="21600"/>
                    <a:pt x="1097" y="21587"/>
                    <a:pt x="786" y="21548"/>
                  </a:cubicBezTo>
                  <a:cubicBezTo>
                    <a:pt x="475" y="21510"/>
                    <a:pt x="249" y="21432"/>
                    <a:pt x="136" y="21303"/>
                  </a:cubicBezTo>
                  <a:cubicBezTo>
                    <a:pt x="22" y="21174"/>
                    <a:pt x="-20" y="20993"/>
                    <a:pt x="8" y="20760"/>
                  </a:cubicBezTo>
                  <a:cubicBezTo>
                    <a:pt x="51" y="20528"/>
                    <a:pt x="136" y="20218"/>
                    <a:pt x="277" y="19830"/>
                  </a:cubicBezTo>
                  <a:lnTo>
                    <a:pt x="7491" y="866"/>
                  </a:lnTo>
                  <a:cubicBezTo>
                    <a:pt x="7562" y="672"/>
                    <a:pt x="7647" y="530"/>
                    <a:pt x="7746" y="413"/>
                  </a:cubicBezTo>
                  <a:cubicBezTo>
                    <a:pt x="7845" y="297"/>
                    <a:pt x="8000" y="207"/>
                    <a:pt x="8213" y="142"/>
                  </a:cubicBezTo>
                  <a:cubicBezTo>
                    <a:pt x="8425" y="78"/>
                    <a:pt x="8722" y="39"/>
                    <a:pt x="9090" y="26"/>
                  </a:cubicBezTo>
                  <a:cubicBezTo>
                    <a:pt x="9457" y="13"/>
                    <a:pt x="9952" y="0"/>
                    <a:pt x="10575" y="0"/>
                  </a:cubicBezTo>
                  <a:cubicBezTo>
                    <a:pt x="11282" y="0"/>
                    <a:pt x="11848" y="13"/>
                    <a:pt x="12272" y="26"/>
                  </a:cubicBezTo>
                  <a:cubicBezTo>
                    <a:pt x="12697" y="39"/>
                    <a:pt x="13022" y="78"/>
                    <a:pt x="13262" y="142"/>
                  </a:cubicBezTo>
                  <a:cubicBezTo>
                    <a:pt x="13503" y="207"/>
                    <a:pt x="13673" y="297"/>
                    <a:pt x="13772" y="413"/>
                  </a:cubicBezTo>
                  <a:cubicBezTo>
                    <a:pt x="13871" y="530"/>
                    <a:pt x="13956" y="698"/>
                    <a:pt x="14040" y="904"/>
                  </a:cubicBezTo>
                  <a:lnTo>
                    <a:pt x="21283" y="19882"/>
                  </a:lnTo>
                  <a:close/>
                  <a:moveTo>
                    <a:pt x="10547" y="4199"/>
                  </a:moveTo>
                  <a:lnTo>
                    <a:pt x="10532" y="4199"/>
                  </a:lnTo>
                  <a:lnTo>
                    <a:pt x="7222" y="13293"/>
                  </a:lnTo>
                  <a:lnTo>
                    <a:pt x="13857" y="13293"/>
                  </a:lnTo>
                  <a:lnTo>
                    <a:pt x="10547" y="4199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8" name="Shape">
              <a:extLst>
                <a:ext uri="{FF2B5EF4-FFF2-40B4-BE49-F238E27FC236}">
                  <a16:creationId xmlns:a16="http://schemas.microsoft.com/office/drawing/2014/main" id="{A4AE313E-995D-4825-9FE6-5D5611D4BB27}"/>
                </a:ext>
              </a:extLst>
            </p:cNvPr>
            <p:cNvSpPr/>
            <p:nvPr/>
          </p:nvSpPr>
          <p:spPr>
            <a:xfrm>
              <a:off x="11201400" y="7581899"/>
              <a:ext cx="115443" cy="211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769"/>
                  </a:moveTo>
                  <a:cubicBezTo>
                    <a:pt x="21600" y="20106"/>
                    <a:pt x="21576" y="20379"/>
                    <a:pt x="21529" y="20613"/>
                  </a:cubicBezTo>
                  <a:cubicBezTo>
                    <a:pt x="21481" y="20847"/>
                    <a:pt x="21410" y="21028"/>
                    <a:pt x="21291" y="21171"/>
                  </a:cubicBezTo>
                  <a:cubicBezTo>
                    <a:pt x="21196" y="21327"/>
                    <a:pt x="21054" y="21431"/>
                    <a:pt x="20911" y="21496"/>
                  </a:cubicBezTo>
                  <a:cubicBezTo>
                    <a:pt x="20768" y="21561"/>
                    <a:pt x="20578" y="21600"/>
                    <a:pt x="20388" y="21600"/>
                  </a:cubicBezTo>
                  <a:lnTo>
                    <a:pt x="2376" y="21600"/>
                  </a:lnTo>
                  <a:cubicBezTo>
                    <a:pt x="1711" y="21600"/>
                    <a:pt x="1141" y="21496"/>
                    <a:pt x="689" y="21275"/>
                  </a:cubicBezTo>
                  <a:cubicBezTo>
                    <a:pt x="238" y="21055"/>
                    <a:pt x="0" y="20704"/>
                    <a:pt x="0" y="20223"/>
                  </a:cubicBezTo>
                  <a:lnTo>
                    <a:pt x="0" y="701"/>
                  </a:lnTo>
                  <a:cubicBezTo>
                    <a:pt x="0" y="597"/>
                    <a:pt x="71" y="493"/>
                    <a:pt x="190" y="403"/>
                  </a:cubicBezTo>
                  <a:cubicBezTo>
                    <a:pt x="309" y="312"/>
                    <a:pt x="547" y="247"/>
                    <a:pt x="832" y="182"/>
                  </a:cubicBezTo>
                  <a:cubicBezTo>
                    <a:pt x="1141" y="130"/>
                    <a:pt x="1545" y="78"/>
                    <a:pt x="2067" y="52"/>
                  </a:cubicBezTo>
                  <a:cubicBezTo>
                    <a:pt x="2590" y="26"/>
                    <a:pt x="3232" y="0"/>
                    <a:pt x="3992" y="0"/>
                  </a:cubicBezTo>
                  <a:cubicBezTo>
                    <a:pt x="4776" y="0"/>
                    <a:pt x="5418" y="13"/>
                    <a:pt x="5941" y="52"/>
                  </a:cubicBezTo>
                  <a:cubicBezTo>
                    <a:pt x="6440" y="91"/>
                    <a:pt x="6844" y="130"/>
                    <a:pt x="7153" y="182"/>
                  </a:cubicBezTo>
                  <a:cubicBezTo>
                    <a:pt x="7462" y="234"/>
                    <a:pt x="7675" y="312"/>
                    <a:pt x="7794" y="403"/>
                  </a:cubicBezTo>
                  <a:cubicBezTo>
                    <a:pt x="7913" y="493"/>
                    <a:pt x="7984" y="597"/>
                    <a:pt x="7984" y="701"/>
                  </a:cubicBezTo>
                  <a:lnTo>
                    <a:pt x="7984" y="17989"/>
                  </a:lnTo>
                  <a:lnTo>
                    <a:pt x="20365" y="17989"/>
                  </a:lnTo>
                  <a:cubicBezTo>
                    <a:pt x="20555" y="17989"/>
                    <a:pt x="20745" y="18015"/>
                    <a:pt x="20887" y="18080"/>
                  </a:cubicBezTo>
                  <a:cubicBezTo>
                    <a:pt x="21030" y="18145"/>
                    <a:pt x="21173" y="18236"/>
                    <a:pt x="21268" y="18379"/>
                  </a:cubicBezTo>
                  <a:cubicBezTo>
                    <a:pt x="21363" y="18522"/>
                    <a:pt x="21434" y="18703"/>
                    <a:pt x="21505" y="18924"/>
                  </a:cubicBezTo>
                  <a:cubicBezTo>
                    <a:pt x="21576" y="19145"/>
                    <a:pt x="21600" y="19431"/>
                    <a:pt x="21600" y="19769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79" name="Shape">
              <a:extLst>
                <a:ext uri="{FF2B5EF4-FFF2-40B4-BE49-F238E27FC236}">
                  <a16:creationId xmlns:a16="http://schemas.microsoft.com/office/drawing/2014/main" id="{E6A1DAB2-269D-4C87-9314-BE7FBE5919F3}"/>
                </a:ext>
              </a:extLst>
            </p:cNvPr>
            <p:cNvSpPr/>
            <p:nvPr/>
          </p:nvSpPr>
          <p:spPr>
            <a:xfrm>
              <a:off x="11328399" y="7581899"/>
              <a:ext cx="137288" cy="21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2"/>
                  </a:moveTo>
                  <a:cubicBezTo>
                    <a:pt x="21600" y="16087"/>
                    <a:pt x="21280" y="17043"/>
                    <a:pt x="20621" y="17874"/>
                  </a:cubicBezTo>
                  <a:cubicBezTo>
                    <a:pt x="19982" y="18705"/>
                    <a:pt x="19102" y="19385"/>
                    <a:pt x="17983" y="19938"/>
                  </a:cubicBezTo>
                  <a:cubicBezTo>
                    <a:pt x="16884" y="20492"/>
                    <a:pt x="15586" y="20908"/>
                    <a:pt x="14107" y="21185"/>
                  </a:cubicBezTo>
                  <a:cubicBezTo>
                    <a:pt x="12628" y="21461"/>
                    <a:pt x="11030" y="21600"/>
                    <a:pt x="9351" y="21600"/>
                  </a:cubicBezTo>
                  <a:cubicBezTo>
                    <a:pt x="8212" y="21600"/>
                    <a:pt x="7153" y="21537"/>
                    <a:pt x="6174" y="21424"/>
                  </a:cubicBezTo>
                  <a:cubicBezTo>
                    <a:pt x="5195" y="21310"/>
                    <a:pt x="4336" y="21159"/>
                    <a:pt x="3577" y="20996"/>
                  </a:cubicBezTo>
                  <a:cubicBezTo>
                    <a:pt x="2817" y="20832"/>
                    <a:pt x="2198" y="20656"/>
                    <a:pt x="1698" y="20467"/>
                  </a:cubicBezTo>
                  <a:cubicBezTo>
                    <a:pt x="1199" y="20291"/>
                    <a:pt x="839" y="20127"/>
                    <a:pt x="619" y="19989"/>
                  </a:cubicBezTo>
                  <a:cubicBezTo>
                    <a:pt x="400" y="19850"/>
                    <a:pt x="240" y="19649"/>
                    <a:pt x="140" y="19385"/>
                  </a:cubicBezTo>
                  <a:cubicBezTo>
                    <a:pt x="40" y="19120"/>
                    <a:pt x="0" y="18743"/>
                    <a:pt x="0" y="18252"/>
                  </a:cubicBezTo>
                  <a:cubicBezTo>
                    <a:pt x="0" y="17924"/>
                    <a:pt x="20" y="17635"/>
                    <a:pt x="60" y="17408"/>
                  </a:cubicBezTo>
                  <a:cubicBezTo>
                    <a:pt x="100" y="17182"/>
                    <a:pt x="140" y="17006"/>
                    <a:pt x="220" y="16867"/>
                  </a:cubicBezTo>
                  <a:cubicBezTo>
                    <a:pt x="300" y="16729"/>
                    <a:pt x="400" y="16628"/>
                    <a:pt x="520" y="16565"/>
                  </a:cubicBezTo>
                  <a:cubicBezTo>
                    <a:pt x="640" y="16502"/>
                    <a:pt x="799" y="16477"/>
                    <a:pt x="959" y="16477"/>
                  </a:cubicBezTo>
                  <a:cubicBezTo>
                    <a:pt x="1199" y="16477"/>
                    <a:pt x="1539" y="16565"/>
                    <a:pt x="1958" y="16741"/>
                  </a:cubicBezTo>
                  <a:cubicBezTo>
                    <a:pt x="2398" y="16918"/>
                    <a:pt x="2957" y="17119"/>
                    <a:pt x="3637" y="17333"/>
                  </a:cubicBezTo>
                  <a:cubicBezTo>
                    <a:pt x="4316" y="17547"/>
                    <a:pt x="5135" y="17748"/>
                    <a:pt x="6074" y="17924"/>
                  </a:cubicBezTo>
                  <a:cubicBezTo>
                    <a:pt x="7014" y="18101"/>
                    <a:pt x="8113" y="18189"/>
                    <a:pt x="9351" y="18189"/>
                  </a:cubicBezTo>
                  <a:cubicBezTo>
                    <a:pt x="10171" y="18189"/>
                    <a:pt x="10910" y="18126"/>
                    <a:pt x="11549" y="18000"/>
                  </a:cubicBezTo>
                  <a:cubicBezTo>
                    <a:pt x="12189" y="17874"/>
                    <a:pt x="12748" y="17698"/>
                    <a:pt x="13208" y="17471"/>
                  </a:cubicBezTo>
                  <a:cubicBezTo>
                    <a:pt x="13667" y="17245"/>
                    <a:pt x="14007" y="16968"/>
                    <a:pt x="14247" y="16628"/>
                  </a:cubicBezTo>
                  <a:cubicBezTo>
                    <a:pt x="14487" y="16301"/>
                    <a:pt x="14607" y="15923"/>
                    <a:pt x="14607" y="15520"/>
                  </a:cubicBezTo>
                  <a:cubicBezTo>
                    <a:pt x="14607" y="15042"/>
                    <a:pt x="14407" y="14639"/>
                    <a:pt x="13987" y="14299"/>
                  </a:cubicBezTo>
                  <a:cubicBezTo>
                    <a:pt x="13588" y="13959"/>
                    <a:pt x="13048" y="13657"/>
                    <a:pt x="12389" y="13393"/>
                  </a:cubicBezTo>
                  <a:cubicBezTo>
                    <a:pt x="11729" y="13129"/>
                    <a:pt x="10990" y="12890"/>
                    <a:pt x="10151" y="12650"/>
                  </a:cubicBezTo>
                  <a:cubicBezTo>
                    <a:pt x="9312" y="12411"/>
                    <a:pt x="8452" y="12172"/>
                    <a:pt x="7573" y="11920"/>
                  </a:cubicBezTo>
                  <a:cubicBezTo>
                    <a:pt x="6694" y="11656"/>
                    <a:pt x="5835" y="11366"/>
                    <a:pt x="4996" y="11039"/>
                  </a:cubicBezTo>
                  <a:cubicBezTo>
                    <a:pt x="4156" y="10712"/>
                    <a:pt x="3417" y="10322"/>
                    <a:pt x="2758" y="9869"/>
                  </a:cubicBezTo>
                  <a:cubicBezTo>
                    <a:pt x="2098" y="9415"/>
                    <a:pt x="1579" y="8874"/>
                    <a:pt x="1159" y="8245"/>
                  </a:cubicBezTo>
                  <a:cubicBezTo>
                    <a:pt x="740" y="7615"/>
                    <a:pt x="540" y="6873"/>
                    <a:pt x="540" y="6004"/>
                  </a:cubicBezTo>
                  <a:cubicBezTo>
                    <a:pt x="540" y="5010"/>
                    <a:pt x="840" y="4129"/>
                    <a:pt x="1419" y="3373"/>
                  </a:cubicBezTo>
                  <a:cubicBezTo>
                    <a:pt x="1998" y="2618"/>
                    <a:pt x="2798" y="1989"/>
                    <a:pt x="3797" y="1485"/>
                  </a:cubicBezTo>
                  <a:cubicBezTo>
                    <a:pt x="4796" y="982"/>
                    <a:pt x="5975" y="617"/>
                    <a:pt x="7334" y="365"/>
                  </a:cubicBezTo>
                  <a:cubicBezTo>
                    <a:pt x="8692" y="113"/>
                    <a:pt x="10131" y="0"/>
                    <a:pt x="11630" y="0"/>
                  </a:cubicBezTo>
                  <a:cubicBezTo>
                    <a:pt x="12409" y="0"/>
                    <a:pt x="13208" y="38"/>
                    <a:pt x="13987" y="113"/>
                  </a:cubicBezTo>
                  <a:cubicBezTo>
                    <a:pt x="14767" y="189"/>
                    <a:pt x="15506" y="290"/>
                    <a:pt x="16185" y="415"/>
                  </a:cubicBezTo>
                  <a:cubicBezTo>
                    <a:pt x="16865" y="541"/>
                    <a:pt x="17464" y="692"/>
                    <a:pt x="18004" y="843"/>
                  </a:cubicBezTo>
                  <a:cubicBezTo>
                    <a:pt x="18523" y="1007"/>
                    <a:pt x="18883" y="1133"/>
                    <a:pt x="19043" y="1246"/>
                  </a:cubicBezTo>
                  <a:cubicBezTo>
                    <a:pt x="19203" y="1347"/>
                    <a:pt x="19322" y="1448"/>
                    <a:pt x="19382" y="1523"/>
                  </a:cubicBezTo>
                  <a:cubicBezTo>
                    <a:pt x="19442" y="1599"/>
                    <a:pt x="19502" y="1699"/>
                    <a:pt x="19542" y="1825"/>
                  </a:cubicBezTo>
                  <a:cubicBezTo>
                    <a:pt x="19582" y="1951"/>
                    <a:pt x="19622" y="2102"/>
                    <a:pt x="19622" y="2291"/>
                  </a:cubicBezTo>
                  <a:cubicBezTo>
                    <a:pt x="19642" y="2480"/>
                    <a:pt x="19642" y="2706"/>
                    <a:pt x="19642" y="2996"/>
                  </a:cubicBezTo>
                  <a:cubicBezTo>
                    <a:pt x="19642" y="3310"/>
                    <a:pt x="19622" y="3575"/>
                    <a:pt x="19602" y="3789"/>
                  </a:cubicBezTo>
                  <a:cubicBezTo>
                    <a:pt x="19582" y="4003"/>
                    <a:pt x="19542" y="4179"/>
                    <a:pt x="19482" y="4317"/>
                  </a:cubicBezTo>
                  <a:cubicBezTo>
                    <a:pt x="19422" y="4456"/>
                    <a:pt x="19342" y="4557"/>
                    <a:pt x="19222" y="4620"/>
                  </a:cubicBezTo>
                  <a:cubicBezTo>
                    <a:pt x="19103" y="4682"/>
                    <a:pt x="18963" y="4720"/>
                    <a:pt x="18783" y="4720"/>
                  </a:cubicBezTo>
                  <a:cubicBezTo>
                    <a:pt x="18603" y="4720"/>
                    <a:pt x="18303" y="4645"/>
                    <a:pt x="17884" y="4494"/>
                  </a:cubicBezTo>
                  <a:cubicBezTo>
                    <a:pt x="17484" y="4343"/>
                    <a:pt x="16965" y="4179"/>
                    <a:pt x="16385" y="4003"/>
                  </a:cubicBezTo>
                  <a:cubicBezTo>
                    <a:pt x="15786" y="3827"/>
                    <a:pt x="15106" y="3663"/>
                    <a:pt x="14307" y="3524"/>
                  </a:cubicBezTo>
                  <a:cubicBezTo>
                    <a:pt x="13528" y="3373"/>
                    <a:pt x="12669" y="3310"/>
                    <a:pt x="11729" y="3310"/>
                  </a:cubicBezTo>
                  <a:cubicBezTo>
                    <a:pt x="10990" y="3310"/>
                    <a:pt x="10351" y="3361"/>
                    <a:pt x="9811" y="3474"/>
                  </a:cubicBezTo>
                  <a:cubicBezTo>
                    <a:pt x="9272" y="3587"/>
                    <a:pt x="8812" y="3738"/>
                    <a:pt x="8453" y="3940"/>
                  </a:cubicBezTo>
                  <a:cubicBezTo>
                    <a:pt x="8093" y="4141"/>
                    <a:pt x="7813" y="4380"/>
                    <a:pt x="7633" y="4657"/>
                  </a:cubicBezTo>
                  <a:cubicBezTo>
                    <a:pt x="7453" y="4934"/>
                    <a:pt x="7374" y="5236"/>
                    <a:pt x="7374" y="5538"/>
                  </a:cubicBezTo>
                  <a:cubicBezTo>
                    <a:pt x="7374" y="6004"/>
                    <a:pt x="7573" y="6394"/>
                    <a:pt x="7973" y="6734"/>
                  </a:cubicBezTo>
                  <a:cubicBezTo>
                    <a:pt x="8373" y="7074"/>
                    <a:pt x="8912" y="7376"/>
                    <a:pt x="9591" y="7641"/>
                  </a:cubicBezTo>
                  <a:cubicBezTo>
                    <a:pt x="10271" y="7905"/>
                    <a:pt x="11030" y="8144"/>
                    <a:pt x="11869" y="8383"/>
                  </a:cubicBezTo>
                  <a:cubicBezTo>
                    <a:pt x="12729" y="8610"/>
                    <a:pt x="13588" y="8862"/>
                    <a:pt x="14467" y="9113"/>
                  </a:cubicBezTo>
                  <a:cubicBezTo>
                    <a:pt x="15346" y="9365"/>
                    <a:pt x="16225" y="9667"/>
                    <a:pt x="17065" y="9994"/>
                  </a:cubicBezTo>
                  <a:cubicBezTo>
                    <a:pt x="17904" y="10322"/>
                    <a:pt x="18683" y="10712"/>
                    <a:pt x="19342" y="11165"/>
                  </a:cubicBezTo>
                  <a:cubicBezTo>
                    <a:pt x="20002" y="11618"/>
                    <a:pt x="20541" y="12159"/>
                    <a:pt x="20961" y="12776"/>
                  </a:cubicBezTo>
                  <a:cubicBezTo>
                    <a:pt x="21400" y="13431"/>
                    <a:pt x="21600" y="14161"/>
                    <a:pt x="21600" y="14992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0" name="Shape">
              <a:extLst>
                <a:ext uri="{FF2B5EF4-FFF2-40B4-BE49-F238E27FC236}">
                  <a16:creationId xmlns:a16="http://schemas.microsoft.com/office/drawing/2014/main" id="{68A40C67-0A67-43C9-BF01-6A73FD92D8FC}"/>
                </a:ext>
              </a:extLst>
            </p:cNvPr>
            <p:cNvSpPr/>
            <p:nvPr/>
          </p:nvSpPr>
          <p:spPr>
            <a:xfrm>
              <a:off x="8801100" y="8064500"/>
              <a:ext cx="219201" cy="167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0" y="0"/>
                  </a:moveTo>
                  <a:cubicBezTo>
                    <a:pt x="2115" y="0"/>
                    <a:pt x="2390" y="16"/>
                    <a:pt x="2615" y="49"/>
                  </a:cubicBezTo>
                  <a:cubicBezTo>
                    <a:pt x="2841" y="82"/>
                    <a:pt x="3028" y="131"/>
                    <a:pt x="3166" y="213"/>
                  </a:cubicBezTo>
                  <a:cubicBezTo>
                    <a:pt x="3304" y="279"/>
                    <a:pt x="3404" y="377"/>
                    <a:pt x="3479" y="492"/>
                  </a:cubicBezTo>
                  <a:cubicBezTo>
                    <a:pt x="3542" y="607"/>
                    <a:pt x="3579" y="722"/>
                    <a:pt x="3579" y="853"/>
                  </a:cubicBezTo>
                  <a:lnTo>
                    <a:pt x="3579" y="7911"/>
                  </a:lnTo>
                  <a:lnTo>
                    <a:pt x="20899" y="7911"/>
                  </a:lnTo>
                  <a:cubicBezTo>
                    <a:pt x="21012" y="7911"/>
                    <a:pt x="21112" y="7960"/>
                    <a:pt x="21200" y="8059"/>
                  </a:cubicBezTo>
                  <a:cubicBezTo>
                    <a:pt x="21287" y="8157"/>
                    <a:pt x="21362" y="8305"/>
                    <a:pt x="21412" y="8535"/>
                  </a:cubicBezTo>
                  <a:cubicBezTo>
                    <a:pt x="21462" y="8748"/>
                    <a:pt x="21512" y="9044"/>
                    <a:pt x="21550" y="9421"/>
                  </a:cubicBezTo>
                  <a:cubicBezTo>
                    <a:pt x="21588" y="9799"/>
                    <a:pt x="21600" y="10258"/>
                    <a:pt x="21600" y="10800"/>
                  </a:cubicBezTo>
                  <a:cubicBezTo>
                    <a:pt x="21600" y="11358"/>
                    <a:pt x="21587" y="11818"/>
                    <a:pt x="21550" y="12179"/>
                  </a:cubicBezTo>
                  <a:cubicBezTo>
                    <a:pt x="21512" y="12556"/>
                    <a:pt x="21475" y="12835"/>
                    <a:pt x="21412" y="13065"/>
                  </a:cubicBezTo>
                  <a:cubicBezTo>
                    <a:pt x="21362" y="13278"/>
                    <a:pt x="21287" y="13443"/>
                    <a:pt x="21200" y="13541"/>
                  </a:cubicBezTo>
                  <a:cubicBezTo>
                    <a:pt x="21112" y="13640"/>
                    <a:pt x="21012" y="13689"/>
                    <a:pt x="20899" y="13689"/>
                  </a:cubicBezTo>
                  <a:lnTo>
                    <a:pt x="3579" y="13689"/>
                  </a:lnTo>
                  <a:lnTo>
                    <a:pt x="3579" y="20747"/>
                  </a:lnTo>
                  <a:cubicBezTo>
                    <a:pt x="3579" y="20894"/>
                    <a:pt x="3542" y="21009"/>
                    <a:pt x="3479" y="21124"/>
                  </a:cubicBezTo>
                  <a:cubicBezTo>
                    <a:pt x="3416" y="21223"/>
                    <a:pt x="3316" y="21321"/>
                    <a:pt x="3166" y="21387"/>
                  </a:cubicBezTo>
                  <a:cubicBezTo>
                    <a:pt x="3028" y="21452"/>
                    <a:pt x="2841" y="21518"/>
                    <a:pt x="2615" y="21551"/>
                  </a:cubicBezTo>
                  <a:cubicBezTo>
                    <a:pt x="2390" y="21584"/>
                    <a:pt x="2115" y="21600"/>
                    <a:pt x="1790" y="21600"/>
                  </a:cubicBezTo>
                  <a:cubicBezTo>
                    <a:pt x="1452" y="21600"/>
                    <a:pt x="1176" y="21584"/>
                    <a:pt x="939" y="21551"/>
                  </a:cubicBezTo>
                  <a:cubicBezTo>
                    <a:pt x="701" y="21518"/>
                    <a:pt x="526" y="21469"/>
                    <a:pt x="388" y="21387"/>
                  </a:cubicBezTo>
                  <a:cubicBezTo>
                    <a:pt x="250" y="21321"/>
                    <a:pt x="150" y="21223"/>
                    <a:pt x="88" y="21124"/>
                  </a:cubicBezTo>
                  <a:cubicBezTo>
                    <a:pt x="25" y="21026"/>
                    <a:pt x="0" y="20894"/>
                    <a:pt x="0" y="20747"/>
                  </a:cubicBezTo>
                  <a:lnTo>
                    <a:pt x="0" y="886"/>
                  </a:lnTo>
                  <a:cubicBezTo>
                    <a:pt x="0" y="755"/>
                    <a:pt x="25" y="640"/>
                    <a:pt x="88" y="525"/>
                  </a:cubicBezTo>
                  <a:cubicBezTo>
                    <a:pt x="150" y="410"/>
                    <a:pt x="250" y="328"/>
                    <a:pt x="388" y="246"/>
                  </a:cubicBezTo>
                  <a:cubicBezTo>
                    <a:pt x="526" y="181"/>
                    <a:pt x="713" y="115"/>
                    <a:pt x="939" y="82"/>
                  </a:cubicBezTo>
                  <a:cubicBezTo>
                    <a:pt x="1176" y="16"/>
                    <a:pt x="1452" y="0"/>
                    <a:pt x="1790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1" name="Shape">
              <a:extLst>
                <a:ext uri="{FF2B5EF4-FFF2-40B4-BE49-F238E27FC236}">
                  <a16:creationId xmlns:a16="http://schemas.microsoft.com/office/drawing/2014/main" id="{7191A87D-48FD-430B-8ACA-28A0FC20266A}"/>
                </a:ext>
              </a:extLst>
            </p:cNvPr>
            <p:cNvSpPr/>
            <p:nvPr/>
          </p:nvSpPr>
          <p:spPr>
            <a:xfrm>
              <a:off x="8801099" y="7912100"/>
              <a:ext cx="217935" cy="129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8" y="0"/>
                  </a:moveTo>
                  <a:cubicBezTo>
                    <a:pt x="20215" y="0"/>
                    <a:pt x="20480" y="21"/>
                    <a:pt x="20694" y="64"/>
                  </a:cubicBezTo>
                  <a:cubicBezTo>
                    <a:pt x="20908" y="106"/>
                    <a:pt x="21084" y="170"/>
                    <a:pt x="21222" y="276"/>
                  </a:cubicBezTo>
                  <a:cubicBezTo>
                    <a:pt x="21361" y="361"/>
                    <a:pt x="21449" y="488"/>
                    <a:pt x="21512" y="637"/>
                  </a:cubicBezTo>
                  <a:cubicBezTo>
                    <a:pt x="21575" y="785"/>
                    <a:pt x="21600" y="934"/>
                    <a:pt x="21600" y="1103"/>
                  </a:cubicBezTo>
                  <a:lnTo>
                    <a:pt x="21600" y="19393"/>
                  </a:lnTo>
                  <a:cubicBezTo>
                    <a:pt x="21600" y="20009"/>
                    <a:pt x="21487" y="20539"/>
                    <a:pt x="21273" y="20963"/>
                  </a:cubicBezTo>
                  <a:cubicBezTo>
                    <a:pt x="21059" y="21388"/>
                    <a:pt x="20706" y="21600"/>
                    <a:pt x="20215" y="21600"/>
                  </a:cubicBezTo>
                  <a:lnTo>
                    <a:pt x="1385" y="21600"/>
                  </a:lnTo>
                  <a:cubicBezTo>
                    <a:pt x="894" y="21600"/>
                    <a:pt x="541" y="21388"/>
                    <a:pt x="327" y="20963"/>
                  </a:cubicBezTo>
                  <a:cubicBezTo>
                    <a:pt x="113" y="20539"/>
                    <a:pt x="0" y="20030"/>
                    <a:pt x="0" y="19393"/>
                  </a:cubicBezTo>
                  <a:lnTo>
                    <a:pt x="0" y="1209"/>
                  </a:lnTo>
                  <a:cubicBezTo>
                    <a:pt x="0" y="1040"/>
                    <a:pt x="25" y="891"/>
                    <a:pt x="88" y="764"/>
                  </a:cubicBezTo>
                  <a:cubicBezTo>
                    <a:pt x="138" y="636"/>
                    <a:pt x="239" y="509"/>
                    <a:pt x="378" y="424"/>
                  </a:cubicBezTo>
                  <a:cubicBezTo>
                    <a:pt x="516" y="339"/>
                    <a:pt x="692" y="254"/>
                    <a:pt x="906" y="212"/>
                  </a:cubicBezTo>
                  <a:cubicBezTo>
                    <a:pt x="1120" y="170"/>
                    <a:pt x="1397" y="148"/>
                    <a:pt x="1737" y="148"/>
                  </a:cubicBezTo>
                  <a:cubicBezTo>
                    <a:pt x="2052" y="148"/>
                    <a:pt x="2316" y="170"/>
                    <a:pt x="2530" y="212"/>
                  </a:cubicBezTo>
                  <a:cubicBezTo>
                    <a:pt x="2744" y="255"/>
                    <a:pt x="2920" y="318"/>
                    <a:pt x="3059" y="424"/>
                  </a:cubicBezTo>
                  <a:cubicBezTo>
                    <a:pt x="3197" y="509"/>
                    <a:pt x="3285" y="636"/>
                    <a:pt x="3348" y="764"/>
                  </a:cubicBezTo>
                  <a:cubicBezTo>
                    <a:pt x="3411" y="891"/>
                    <a:pt x="3436" y="1040"/>
                    <a:pt x="3436" y="1209"/>
                  </a:cubicBezTo>
                  <a:lnTo>
                    <a:pt x="3436" y="14216"/>
                  </a:lnTo>
                  <a:lnTo>
                    <a:pt x="8710" y="14216"/>
                  </a:lnTo>
                  <a:lnTo>
                    <a:pt x="8710" y="3204"/>
                  </a:lnTo>
                  <a:cubicBezTo>
                    <a:pt x="8710" y="3034"/>
                    <a:pt x="8736" y="2886"/>
                    <a:pt x="8798" y="2737"/>
                  </a:cubicBezTo>
                  <a:cubicBezTo>
                    <a:pt x="8861" y="2589"/>
                    <a:pt x="8950" y="2482"/>
                    <a:pt x="9088" y="2376"/>
                  </a:cubicBezTo>
                  <a:cubicBezTo>
                    <a:pt x="9214" y="2292"/>
                    <a:pt x="9390" y="2207"/>
                    <a:pt x="9604" y="2164"/>
                  </a:cubicBezTo>
                  <a:cubicBezTo>
                    <a:pt x="9818" y="2122"/>
                    <a:pt x="10082" y="2101"/>
                    <a:pt x="10397" y="2101"/>
                  </a:cubicBezTo>
                  <a:cubicBezTo>
                    <a:pt x="10724" y="2101"/>
                    <a:pt x="10989" y="2122"/>
                    <a:pt x="11203" y="2164"/>
                  </a:cubicBezTo>
                  <a:cubicBezTo>
                    <a:pt x="11417" y="2207"/>
                    <a:pt x="11580" y="2270"/>
                    <a:pt x="11706" y="2376"/>
                  </a:cubicBezTo>
                  <a:cubicBezTo>
                    <a:pt x="11832" y="2461"/>
                    <a:pt x="11920" y="2589"/>
                    <a:pt x="11983" y="2737"/>
                  </a:cubicBezTo>
                  <a:cubicBezTo>
                    <a:pt x="12033" y="2886"/>
                    <a:pt x="12071" y="3034"/>
                    <a:pt x="12071" y="3204"/>
                  </a:cubicBezTo>
                  <a:lnTo>
                    <a:pt x="12071" y="14216"/>
                  </a:lnTo>
                  <a:lnTo>
                    <a:pt x="18163" y="14216"/>
                  </a:lnTo>
                  <a:lnTo>
                    <a:pt x="18163" y="1103"/>
                  </a:lnTo>
                  <a:cubicBezTo>
                    <a:pt x="18163" y="933"/>
                    <a:pt x="18189" y="785"/>
                    <a:pt x="18252" y="637"/>
                  </a:cubicBezTo>
                  <a:cubicBezTo>
                    <a:pt x="18314" y="488"/>
                    <a:pt x="18415" y="382"/>
                    <a:pt x="18541" y="276"/>
                  </a:cubicBezTo>
                  <a:cubicBezTo>
                    <a:pt x="18679" y="191"/>
                    <a:pt x="18856" y="106"/>
                    <a:pt x="19070" y="64"/>
                  </a:cubicBezTo>
                  <a:cubicBezTo>
                    <a:pt x="19297" y="21"/>
                    <a:pt x="19573" y="0"/>
                    <a:pt x="19888" y="0"/>
                  </a:cubicBez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2" name="Shape">
              <a:extLst>
                <a:ext uri="{FF2B5EF4-FFF2-40B4-BE49-F238E27FC236}">
                  <a16:creationId xmlns:a16="http://schemas.microsoft.com/office/drawing/2014/main" id="{4D408767-615C-4E79-A239-502D23883A99}"/>
                </a:ext>
              </a:extLst>
            </p:cNvPr>
            <p:cNvSpPr/>
            <p:nvPr/>
          </p:nvSpPr>
          <p:spPr>
            <a:xfrm>
              <a:off x="8801099" y="7696199"/>
              <a:ext cx="219967" cy="200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7" extrusionOk="0">
                  <a:moveTo>
                    <a:pt x="19879" y="285"/>
                  </a:moveTo>
                  <a:cubicBezTo>
                    <a:pt x="20278" y="136"/>
                    <a:pt x="20590" y="54"/>
                    <a:pt x="20827" y="13"/>
                  </a:cubicBezTo>
                  <a:cubicBezTo>
                    <a:pt x="21064" y="-28"/>
                    <a:pt x="21238" y="27"/>
                    <a:pt x="21351" y="163"/>
                  </a:cubicBezTo>
                  <a:cubicBezTo>
                    <a:pt x="21463" y="299"/>
                    <a:pt x="21538" y="531"/>
                    <a:pt x="21563" y="871"/>
                  </a:cubicBezTo>
                  <a:cubicBezTo>
                    <a:pt x="21588" y="1212"/>
                    <a:pt x="21600" y="1676"/>
                    <a:pt x="21600" y="2262"/>
                  </a:cubicBezTo>
                  <a:cubicBezTo>
                    <a:pt x="21600" y="2875"/>
                    <a:pt x="21588" y="3352"/>
                    <a:pt x="21575" y="3692"/>
                  </a:cubicBezTo>
                  <a:cubicBezTo>
                    <a:pt x="21563" y="4033"/>
                    <a:pt x="21525" y="4292"/>
                    <a:pt x="21475" y="4483"/>
                  </a:cubicBezTo>
                  <a:cubicBezTo>
                    <a:pt x="21425" y="4660"/>
                    <a:pt x="21363" y="4796"/>
                    <a:pt x="21263" y="4864"/>
                  </a:cubicBezTo>
                  <a:cubicBezTo>
                    <a:pt x="21176" y="4933"/>
                    <a:pt x="21064" y="5001"/>
                    <a:pt x="20914" y="5042"/>
                  </a:cubicBezTo>
                  <a:lnTo>
                    <a:pt x="16611" y="6609"/>
                  </a:lnTo>
                  <a:lnTo>
                    <a:pt x="16611" y="15399"/>
                  </a:lnTo>
                  <a:lnTo>
                    <a:pt x="20802" y="16884"/>
                  </a:lnTo>
                  <a:cubicBezTo>
                    <a:pt x="20951" y="16939"/>
                    <a:pt x="21089" y="16993"/>
                    <a:pt x="21188" y="17075"/>
                  </a:cubicBezTo>
                  <a:cubicBezTo>
                    <a:pt x="21288" y="17157"/>
                    <a:pt x="21375" y="17279"/>
                    <a:pt x="21438" y="17457"/>
                  </a:cubicBezTo>
                  <a:cubicBezTo>
                    <a:pt x="21500" y="17634"/>
                    <a:pt x="21538" y="17879"/>
                    <a:pt x="21562" y="18192"/>
                  </a:cubicBezTo>
                  <a:cubicBezTo>
                    <a:pt x="21587" y="18506"/>
                    <a:pt x="21600" y="18928"/>
                    <a:pt x="21600" y="19446"/>
                  </a:cubicBezTo>
                  <a:cubicBezTo>
                    <a:pt x="21600" y="20005"/>
                    <a:pt x="21587" y="20427"/>
                    <a:pt x="21550" y="20754"/>
                  </a:cubicBezTo>
                  <a:cubicBezTo>
                    <a:pt x="21513" y="21068"/>
                    <a:pt x="21438" y="21286"/>
                    <a:pt x="21313" y="21408"/>
                  </a:cubicBezTo>
                  <a:cubicBezTo>
                    <a:pt x="21188" y="21531"/>
                    <a:pt x="21001" y="21572"/>
                    <a:pt x="20777" y="21531"/>
                  </a:cubicBezTo>
                  <a:cubicBezTo>
                    <a:pt x="20540" y="21490"/>
                    <a:pt x="20241" y="21408"/>
                    <a:pt x="19854" y="21259"/>
                  </a:cubicBezTo>
                  <a:lnTo>
                    <a:pt x="861" y="14050"/>
                  </a:lnTo>
                  <a:cubicBezTo>
                    <a:pt x="673" y="13981"/>
                    <a:pt x="524" y="13886"/>
                    <a:pt x="399" y="13791"/>
                  </a:cubicBezTo>
                  <a:cubicBezTo>
                    <a:pt x="287" y="13695"/>
                    <a:pt x="200" y="13545"/>
                    <a:pt x="137" y="13327"/>
                  </a:cubicBezTo>
                  <a:cubicBezTo>
                    <a:pt x="75" y="13123"/>
                    <a:pt x="37" y="12823"/>
                    <a:pt x="25" y="12455"/>
                  </a:cubicBezTo>
                  <a:cubicBezTo>
                    <a:pt x="12" y="12087"/>
                    <a:pt x="0" y="11583"/>
                    <a:pt x="0" y="10970"/>
                  </a:cubicBezTo>
                  <a:cubicBezTo>
                    <a:pt x="0" y="10261"/>
                    <a:pt x="12" y="9689"/>
                    <a:pt x="25" y="9266"/>
                  </a:cubicBezTo>
                  <a:cubicBezTo>
                    <a:pt x="37" y="8844"/>
                    <a:pt x="75" y="8517"/>
                    <a:pt x="137" y="8285"/>
                  </a:cubicBezTo>
                  <a:cubicBezTo>
                    <a:pt x="200" y="8053"/>
                    <a:pt x="287" y="7876"/>
                    <a:pt x="412" y="7781"/>
                  </a:cubicBezTo>
                  <a:cubicBezTo>
                    <a:pt x="536" y="7685"/>
                    <a:pt x="698" y="7590"/>
                    <a:pt x="910" y="7522"/>
                  </a:cubicBezTo>
                  <a:lnTo>
                    <a:pt x="19879" y="285"/>
                  </a:lnTo>
                  <a:close/>
                  <a:moveTo>
                    <a:pt x="4178" y="11024"/>
                  </a:moveTo>
                  <a:lnTo>
                    <a:pt x="4178" y="11038"/>
                  </a:lnTo>
                  <a:lnTo>
                    <a:pt x="13282" y="14349"/>
                  </a:lnTo>
                  <a:lnTo>
                    <a:pt x="13282" y="7713"/>
                  </a:lnTo>
                  <a:lnTo>
                    <a:pt x="4178" y="11024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83" name="Shape">
              <a:extLst>
                <a:ext uri="{FF2B5EF4-FFF2-40B4-BE49-F238E27FC236}">
                  <a16:creationId xmlns:a16="http://schemas.microsoft.com/office/drawing/2014/main" id="{0E423138-7649-47D7-A115-AF380896B91B}"/>
                </a:ext>
              </a:extLst>
            </p:cNvPr>
            <p:cNvSpPr/>
            <p:nvPr/>
          </p:nvSpPr>
          <p:spPr>
            <a:xfrm>
              <a:off x="8801100" y="7416799"/>
              <a:ext cx="219203" cy="2541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87" y="11"/>
                  </a:moveTo>
                  <a:cubicBezTo>
                    <a:pt x="20999" y="11"/>
                    <a:pt x="21099" y="32"/>
                    <a:pt x="21187" y="86"/>
                  </a:cubicBezTo>
                  <a:cubicBezTo>
                    <a:pt x="21275" y="140"/>
                    <a:pt x="21350" y="237"/>
                    <a:pt x="21400" y="378"/>
                  </a:cubicBezTo>
                  <a:cubicBezTo>
                    <a:pt x="21450" y="518"/>
                    <a:pt x="21500" y="701"/>
                    <a:pt x="21537" y="928"/>
                  </a:cubicBezTo>
                  <a:cubicBezTo>
                    <a:pt x="21575" y="1155"/>
                    <a:pt x="21587" y="1446"/>
                    <a:pt x="21587" y="1803"/>
                  </a:cubicBezTo>
                  <a:cubicBezTo>
                    <a:pt x="21587" y="2148"/>
                    <a:pt x="21575" y="2429"/>
                    <a:pt x="21537" y="2666"/>
                  </a:cubicBezTo>
                  <a:cubicBezTo>
                    <a:pt x="21500" y="2893"/>
                    <a:pt x="21462" y="3076"/>
                    <a:pt x="21400" y="3206"/>
                  </a:cubicBezTo>
                  <a:cubicBezTo>
                    <a:pt x="21350" y="3335"/>
                    <a:pt x="21275" y="3433"/>
                    <a:pt x="21187" y="3487"/>
                  </a:cubicBezTo>
                  <a:cubicBezTo>
                    <a:pt x="21099" y="3540"/>
                    <a:pt x="20999" y="3573"/>
                    <a:pt x="20887" y="3573"/>
                  </a:cubicBezTo>
                  <a:lnTo>
                    <a:pt x="3404" y="3573"/>
                  </a:lnTo>
                  <a:lnTo>
                    <a:pt x="3404" y="3605"/>
                  </a:lnTo>
                  <a:lnTo>
                    <a:pt x="20874" y="8970"/>
                  </a:lnTo>
                  <a:cubicBezTo>
                    <a:pt x="21012" y="9013"/>
                    <a:pt x="21137" y="9067"/>
                    <a:pt x="21237" y="9154"/>
                  </a:cubicBezTo>
                  <a:cubicBezTo>
                    <a:pt x="21337" y="9240"/>
                    <a:pt x="21400" y="9359"/>
                    <a:pt x="21462" y="9510"/>
                  </a:cubicBezTo>
                  <a:cubicBezTo>
                    <a:pt x="21512" y="9661"/>
                    <a:pt x="21550" y="9845"/>
                    <a:pt x="21575" y="10071"/>
                  </a:cubicBezTo>
                  <a:cubicBezTo>
                    <a:pt x="21587" y="10298"/>
                    <a:pt x="21600" y="10579"/>
                    <a:pt x="21600" y="10902"/>
                  </a:cubicBezTo>
                  <a:cubicBezTo>
                    <a:pt x="21600" y="11226"/>
                    <a:pt x="21587" y="11507"/>
                    <a:pt x="21562" y="11734"/>
                  </a:cubicBezTo>
                  <a:cubicBezTo>
                    <a:pt x="21537" y="11960"/>
                    <a:pt x="21487" y="12155"/>
                    <a:pt x="21425" y="12295"/>
                  </a:cubicBezTo>
                  <a:cubicBezTo>
                    <a:pt x="21362" y="12446"/>
                    <a:pt x="21287" y="12565"/>
                    <a:pt x="21200" y="12651"/>
                  </a:cubicBezTo>
                  <a:cubicBezTo>
                    <a:pt x="21112" y="12738"/>
                    <a:pt x="21012" y="12792"/>
                    <a:pt x="20887" y="12824"/>
                  </a:cubicBezTo>
                  <a:lnTo>
                    <a:pt x="3416" y="18005"/>
                  </a:lnTo>
                  <a:lnTo>
                    <a:pt x="3416" y="18038"/>
                  </a:lnTo>
                  <a:lnTo>
                    <a:pt x="20899" y="18038"/>
                  </a:lnTo>
                  <a:cubicBezTo>
                    <a:pt x="21012" y="18038"/>
                    <a:pt x="21112" y="18059"/>
                    <a:pt x="21199" y="18113"/>
                  </a:cubicBezTo>
                  <a:cubicBezTo>
                    <a:pt x="21287" y="18167"/>
                    <a:pt x="21362" y="18264"/>
                    <a:pt x="21412" y="18405"/>
                  </a:cubicBezTo>
                  <a:cubicBezTo>
                    <a:pt x="21462" y="18545"/>
                    <a:pt x="21512" y="18729"/>
                    <a:pt x="21550" y="18955"/>
                  </a:cubicBezTo>
                  <a:cubicBezTo>
                    <a:pt x="21587" y="19182"/>
                    <a:pt x="21600" y="19473"/>
                    <a:pt x="21600" y="19819"/>
                  </a:cubicBezTo>
                  <a:cubicBezTo>
                    <a:pt x="21600" y="20164"/>
                    <a:pt x="21587" y="20445"/>
                    <a:pt x="21550" y="20682"/>
                  </a:cubicBezTo>
                  <a:cubicBezTo>
                    <a:pt x="21512" y="20909"/>
                    <a:pt x="21475" y="21093"/>
                    <a:pt x="21412" y="21233"/>
                  </a:cubicBezTo>
                  <a:cubicBezTo>
                    <a:pt x="21362" y="21373"/>
                    <a:pt x="21287" y="21470"/>
                    <a:pt x="21199" y="21524"/>
                  </a:cubicBezTo>
                  <a:cubicBezTo>
                    <a:pt x="21112" y="21578"/>
                    <a:pt x="21012" y="21600"/>
                    <a:pt x="20899" y="21600"/>
                  </a:cubicBezTo>
                  <a:lnTo>
                    <a:pt x="1752" y="21600"/>
                  </a:lnTo>
                  <a:cubicBezTo>
                    <a:pt x="1189" y="21600"/>
                    <a:pt x="751" y="21470"/>
                    <a:pt x="451" y="21211"/>
                  </a:cubicBezTo>
                  <a:cubicBezTo>
                    <a:pt x="150" y="20952"/>
                    <a:pt x="0" y="20607"/>
                    <a:pt x="0" y="20175"/>
                  </a:cubicBezTo>
                  <a:lnTo>
                    <a:pt x="0" y="17714"/>
                  </a:lnTo>
                  <a:cubicBezTo>
                    <a:pt x="0" y="17271"/>
                    <a:pt x="38" y="16894"/>
                    <a:pt x="125" y="16580"/>
                  </a:cubicBezTo>
                  <a:cubicBezTo>
                    <a:pt x="213" y="16267"/>
                    <a:pt x="350" y="15998"/>
                    <a:pt x="538" y="15760"/>
                  </a:cubicBezTo>
                  <a:cubicBezTo>
                    <a:pt x="726" y="15533"/>
                    <a:pt x="989" y="15339"/>
                    <a:pt x="1301" y="15188"/>
                  </a:cubicBezTo>
                  <a:cubicBezTo>
                    <a:pt x="1614" y="15037"/>
                    <a:pt x="2002" y="14896"/>
                    <a:pt x="2478" y="14789"/>
                  </a:cubicBezTo>
                  <a:lnTo>
                    <a:pt x="15280" y="10784"/>
                  </a:lnTo>
                  <a:lnTo>
                    <a:pt x="15280" y="10730"/>
                  </a:lnTo>
                  <a:lnTo>
                    <a:pt x="2515" y="6574"/>
                  </a:lnTo>
                  <a:cubicBezTo>
                    <a:pt x="2052" y="6444"/>
                    <a:pt x="1652" y="6315"/>
                    <a:pt x="1339" y="6164"/>
                  </a:cubicBezTo>
                  <a:cubicBezTo>
                    <a:pt x="1014" y="6013"/>
                    <a:pt x="763" y="5840"/>
                    <a:pt x="563" y="5646"/>
                  </a:cubicBezTo>
                  <a:cubicBezTo>
                    <a:pt x="363" y="5451"/>
                    <a:pt x="225" y="5214"/>
                    <a:pt x="138" y="4955"/>
                  </a:cubicBezTo>
                  <a:cubicBezTo>
                    <a:pt x="50" y="4685"/>
                    <a:pt x="12" y="4372"/>
                    <a:pt x="12" y="4026"/>
                  </a:cubicBezTo>
                  <a:lnTo>
                    <a:pt x="12" y="1490"/>
                  </a:lnTo>
                  <a:cubicBezTo>
                    <a:pt x="12" y="1231"/>
                    <a:pt x="50" y="1015"/>
                    <a:pt x="125" y="820"/>
                  </a:cubicBezTo>
                  <a:cubicBezTo>
                    <a:pt x="200" y="637"/>
                    <a:pt x="313" y="486"/>
                    <a:pt x="463" y="367"/>
                  </a:cubicBezTo>
                  <a:cubicBezTo>
                    <a:pt x="613" y="248"/>
                    <a:pt x="801" y="162"/>
                    <a:pt x="1014" y="97"/>
                  </a:cubicBezTo>
                  <a:cubicBezTo>
                    <a:pt x="1226" y="32"/>
                    <a:pt x="1477" y="0"/>
                    <a:pt x="1752" y="0"/>
                  </a:cubicBezTo>
                  <a:lnTo>
                    <a:pt x="20887" y="0"/>
                  </a:lnTo>
                  <a:close/>
                </a:path>
              </a:pathLst>
            </a:custGeom>
            <a:solidFill>
              <a:srgbClr val="80818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199056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46</Words>
  <PresentationFormat>On-screen Show (4:3)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Business Word Cloud for PowerPoint</vt:lpstr>
      <vt:lpstr>Business Word Cloud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Word Cloud for PowerPoint</dc:title>
  <dc:creator>PresentationGO.com</dc:creator>
  <dc:description>© Copyright PresentationGO.com</dc:description>
  <dcterms:created xsi:type="dcterms:W3CDTF">2014-11-26T05:14:11Z</dcterms:created>
  <dcterms:modified xsi:type="dcterms:W3CDTF">2019-04-06T21:01:26Z</dcterms:modified>
  <cp:category>Graphics &amp; Metaphors</cp:category>
</cp:coreProperties>
</file>