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6357"/>
    <a:srgbClr val="8C5A38"/>
    <a:srgbClr val="2B323B"/>
    <a:srgbClr val="00B09B"/>
    <a:srgbClr val="F0EEEF"/>
    <a:srgbClr val="0D95BC"/>
    <a:srgbClr val="DF361F"/>
    <a:srgbClr val="6C2B43"/>
    <a:srgbClr val="7B0051"/>
    <a:srgbClr val="0639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9" d="100"/>
          <a:sy n="109" d="100"/>
        </p:scale>
        <p:origin x="126" y="9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04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3484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he-happy-manager.com/articles/leadership-management-training-needs-proven-learning-processe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he-happy-manager.com/articles/leadership-management-training-needs-proven-learning-processe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peech Bubble: Rectangle with Corners Rounded 38">
            <a:extLst>
              <a:ext uri="{FF2B5EF4-FFF2-40B4-BE49-F238E27FC236}">
                <a16:creationId xmlns:a16="http://schemas.microsoft.com/office/drawing/2014/main" id="{F49625E0-2FC6-4B55-8E23-00BAE057F21C}"/>
              </a:ext>
            </a:extLst>
          </p:cNvPr>
          <p:cNvSpPr/>
          <p:nvPr/>
        </p:nvSpPr>
        <p:spPr>
          <a:xfrm>
            <a:off x="289624" y="1623062"/>
            <a:ext cx="2345671" cy="1728292"/>
          </a:xfrm>
          <a:prstGeom prst="wedgeRoundRectCallout">
            <a:avLst>
              <a:gd name="adj1" fmla="val 65245"/>
              <a:gd name="adj2" fmla="val -17261"/>
              <a:gd name="adj3" fmla="val 16667"/>
            </a:avLst>
          </a:prstGeom>
          <a:solidFill>
            <a:schemeClr val="bg1"/>
          </a:solidFill>
          <a:ln w="762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6000" b="1" dirty="0">
                <a:solidFill>
                  <a:schemeClr val="accent6"/>
                </a:solidFill>
              </a:rPr>
              <a:t>THINK</a:t>
            </a:r>
          </a:p>
        </p:txBody>
      </p:sp>
      <p:sp>
        <p:nvSpPr>
          <p:cNvPr id="40" name="Speech Bubble: Rectangle with Corners Rounded 39">
            <a:extLst>
              <a:ext uri="{FF2B5EF4-FFF2-40B4-BE49-F238E27FC236}">
                <a16:creationId xmlns:a16="http://schemas.microsoft.com/office/drawing/2014/main" id="{F2884B6D-159C-4A2C-B66D-3A393C39C87F}"/>
              </a:ext>
            </a:extLst>
          </p:cNvPr>
          <p:cNvSpPr/>
          <p:nvPr/>
        </p:nvSpPr>
        <p:spPr>
          <a:xfrm>
            <a:off x="289624" y="3665223"/>
            <a:ext cx="2345671" cy="1728292"/>
          </a:xfrm>
          <a:prstGeom prst="wedgeRoundRectCallout">
            <a:avLst>
              <a:gd name="adj1" fmla="val 67038"/>
              <a:gd name="adj2" fmla="val -36532"/>
              <a:gd name="adj3" fmla="val 16667"/>
            </a:avLst>
          </a:prstGeom>
          <a:solidFill>
            <a:schemeClr val="bg1"/>
          </a:solidFill>
          <a:ln w="762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6000" b="1" dirty="0">
                <a:solidFill>
                  <a:schemeClr val="accent5"/>
                </a:solidFill>
              </a:rPr>
              <a:t>TRY</a:t>
            </a:r>
          </a:p>
        </p:txBody>
      </p:sp>
      <p:sp>
        <p:nvSpPr>
          <p:cNvPr id="41" name="Speech Bubble: Rectangle with Corners Rounded 40">
            <a:extLst>
              <a:ext uri="{FF2B5EF4-FFF2-40B4-BE49-F238E27FC236}">
                <a16:creationId xmlns:a16="http://schemas.microsoft.com/office/drawing/2014/main" id="{CE54B539-3C6F-4116-8F33-C62D444F5841}"/>
              </a:ext>
            </a:extLst>
          </p:cNvPr>
          <p:cNvSpPr/>
          <p:nvPr/>
        </p:nvSpPr>
        <p:spPr>
          <a:xfrm>
            <a:off x="6500175" y="1621206"/>
            <a:ext cx="2345671" cy="1728292"/>
          </a:xfrm>
          <a:prstGeom prst="wedgeRoundRectCallout">
            <a:avLst>
              <a:gd name="adj1" fmla="val -65665"/>
              <a:gd name="adj2" fmla="val -15120"/>
              <a:gd name="adj3" fmla="val 16667"/>
            </a:avLst>
          </a:prstGeom>
          <a:solidFill>
            <a:schemeClr val="bg1"/>
          </a:solidFill>
          <a:ln w="762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6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TALK</a:t>
            </a:r>
          </a:p>
        </p:txBody>
      </p:sp>
      <p:sp>
        <p:nvSpPr>
          <p:cNvPr id="42" name="Speech Bubble: Rectangle with Corners Rounded 41">
            <a:extLst>
              <a:ext uri="{FF2B5EF4-FFF2-40B4-BE49-F238E27FC236}">
                <a16:creationId xmlns:a16="http://schemas.microsoft.com/office/drawing/2014/main" id="{4819BD4B-23D9-40AC-BC58-C1F477157589}"/>
              </a:ext>
            </a:extLst>
          </p:cNvPr>
          <p:cNvSpPr/>
          <p:nvPr/>
        </p:nvSpPr>
        <p:spPr>
          <a:xfrm>
            <a:off x="6500175" y="3665223"/>
            <a:ext cx="2345671" cy="1728292"/>
          </a:xfrm>
          <a:prstGeom prst="wedgeRoundRectCallout">
            <a:avLst>
              <a:gd name="adj1" fmla="val -64230"/>
              <a:gd name="adj2" fmla="val -35461"/>
              <a:gd name="adj3" fmla="val 16667"/>
            </a:avLst>
          </a:prstGeom>
          <a:solidFill>
            <a:schemeClr val="bg1"/>
          </a:solidFill>
          <a:ln w="762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6000" b="1" dirty="0">
                <a:solidFill>
                  <a:schemeClr val="accent2"/>
                </a:solidFill>
              </a:rPr>
              <a:t>TELL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C94792-ADC6-48DB-AF8B-5F7B3FA49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Businessman w/ 4 Ideas – Slide Template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4590D23-131F-4E3F-8CFA-FCB5A77931B3}"/>
              </a:ext>
            </a:extLst>
          </p:cNvPr>
          <p:cNvSpPr txBox="1"/>
          <p:nvPr/>
        </p:nvSpPr>
        <p:spPr>
          <a:xfrm>
            <a:off x="626332" y="2900062"/>
            <a:ext cx="16722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/>
              <a:t>Ideas from leading thinkers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3CED680-17C9-4102-B9DC-9CA6CFC5522E}"/>
              </a:ext>
            </a:extLst>
          </p:cNvPr>
          <p:cNvSpPr txBox="1"/>
          <p:nvPr/>
        </p:nvSpPr>
        <p:spPr>
          <a:xfrm>
            <a:off x="6925747" y="2900062"/>
            <a:ext cx="149452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Discussion of ideas within the organization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3044DB0-28BC-4EBE-8704-28B9DFD221CE}"/>
              </a:ext>
            </a:extLst>
          </p:cNvPr>
          <p:cNvSpPr txBox="1"/>
          <p:nvPr/>
        </p:nvSpPr>
        <p:spPr>
          <a:xfrm>
            <a:off x="6782423" y="4939444"/>
            <a:ext cx="178117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Share experiences and build sustainable working practices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5CDA780-CB93-48B3-B2D1-8372CBC17701}"/>
              </a:ext>
            </a:extLst>
          </p:cNvPr>
          <p:cNvSpPr txBox="1"/>
          <p:nvPr/>
        </p:nvSpPr>
        <p:spPr>
          <a:xfrm>
            <a:off x="748962" y="4939445"/>
            <a:ext cx="142699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/>
              <a:t>Apply ideas to practice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17E7DCD-C7F6-4916-B535-9938C59BB710}"/>
              </a:ext>
            </a:extLst>
          </p:cNvPr>
          <p:cNvSpPr txBox="1"/>
          <p:nvPr/>
        </p:nvSpPr>
        <p:spPr>
          <a:xfrm>
            <a:off x="6626891" y="6008977"/>
            <a:ext cx="2092239" cy="196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75" dirty="0">
                <a:solidFill>
                  <a:schemeClr val="bg2">
                    <a:lumMod val="75000"/>
                  </a:schemeClr>
                </a:solidFill>
              </a:rPr>
              <a:t>Source: </a:t>
            </a:r>
            <a:r>
              <a:rPr lang="en-US" sz="675" dirty="0">
                <a:solidFill>
                  <a:schemeClr val="bg2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Leadership Management Training</a:t>
            </a:r>
            <a:r>
              <a:rPr lang="en-US" sz="675" dirty="0">
                <a:solidFill>
                  <a:schemeClr val="bg2">
                    <a:lumMod val="75000"/>
                  </a:schemeClr>
                </a:solidFill>
              </a:rPr>
              <a:t> (4T’s model)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8EDCE0C0-A795-4EF3-98DD-FF91D3B0BB08}"/>
              </a:ext>
            </a:extLst>
          </p:cNvPr>
          <p:cNvGrpSpPr/>
          <p:nvPr/>
        </p:nvGrpSpPr>
        <p:grpSpPr>
          <a:xfrm>
            <a:off x="3187170" y="2029503"/>
            <a:ext cx="2976297" cy="4276407"/>
            <a:chOff x="2940626" y="768334"/>
            <a:chExt cx="3855029" cy="5538987"/>
          </a:xfrm>
        </p:grpSpPr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4D6B3228-EBBE-4CC8-841C-6E28F31E1199}"/>
                </a:ext>
              </a:extLst>
            </p:cNvPr>
            <p:cNvSpPr/>
            <p:nvPr/>
          </p:nvSpPr>
          <p:spPr>
            <a:xfrm>
              <a:off x="2940626" y="2131742"/>
              <a:ext cx="3855029" cy="4175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506" extrusionOk="0">
                  <a:moveTo>
                    <a:pt x="2791" y="21506"/>
                  </a:moveTo>
                  <a:cubicBezTo>
                    <a:pt x="2791" y="21506"/>
                    <a:pt x="2663" y="20941"/>
                    <a:pt x="2688" y="20541"/>
                  </a:cubicBezTo>
                  <a:cubicBezTo>
                    <a:pt x="2713" y="20141"/>
                    <a:pt x="2738" y="19505"/>
                    <a:pt x="2738" y="19505"/>
                  </a:cubicBezTo>
                  <a:cubicBezTo>
                    <a:pt x="2738" y="19505"/>
                    <a:pt x="1845" y="19104"/>
                    <a:pt x="1845" y="18951"/>
                  </a:cubicBezTo>
                  <a:cubicBezTo>
                    <a:pt x="1845" y="18799"/>
                    <a:pt x="2024" y="17457"/>
                    <a:pt x="2126" y="17010"/>
                  </a:cubicBezTo>
                  <a:cubicBezTo>
                    <a:pt x="2229" y="16563"/>
                    <a:pt x="2688" y="14043"/>
                    <a:pt x="2688" y="14043"/>
                  </a:cubicBezTo>
                  <a:cubicBezTo>
                    <a:pt x="2688" y="14043"/>
                    <a:pt x="2496" y="13938"/>
                    <a:pt x="2522" y="13878"/>
                  </a:cubicBezTo>
                  <a:cubicBezTo>
                    <a:pt x="2547" y="13819"/>
                    <a:pt x="3046" y="12760"/>
                    <a:pt x="3097" y="12666"/>
                  </a:cubicBezTo>
                  <a:cubicBezTo>
                    <a:pt x="3149" y="12573"/>
                    <a:pt x="3290" y="12289"/>
                    <a:pt x="3430" y="11902"/>
                  </a:cubicBezTo>
                  <a:cubicBezTo>
                    <a:pt x="3571" y="11514"/>
                    <a:pt x="3712" y="10877"/>
                    <a:pt x="3840" y="9124"/>
                  </a:cubicBezTo>
                  <a:cubicBezTo>
                    <a:pt x="3840" y="9124"/>
                    <a:pt x="3699" y="9348"/>
                    <a:pt x="3622" y="9383"/>
                  </a:cubicBezTo>
                  <a:cubicBezTo>
                    <a:pt x="3622" y="9383"/>
                    <a:pt x="3251" y="10395"/>
                    <a:pt x="2536" y="10513"/>
                  </a:cubicBezTo>
                  <a:cubicBezTo>
                    <a:pt x="1820" y="10630"/>
                    <a:pt x="1130" y="10654"/>
                    <a:pt x="1014" y="10583"/>
                  </a:cubicBezTo>
                  <a:cubicBezTo>
                    <a:pt x="900" y="10513"/>
                    <a:pt x="235" y="9747"/>
                    <a:pt x="133" y="9489"/>
                  </a:cubicBezTo>
                  <a:cubicBezTo>
                    <a:pt x="30" y="9229"/>
                    <a:pt x="-33" y="8900"/>
                    <a:pt x="18" y="8782"/>
                  </a:cubicBezTo>
                  <a:cubicBezTo>
                    <a:pt x="70" y="8665"/>
                    <a:pt x="83" y="8523"/>
                    <a:pt x="133" y="8440"/>
                  </a:cubicBezTo>
                  <a:cubicBezTo>
                    <a:pt x="183" y="8358"/>
                    <a:pt x="81" y="7981"/>
                    <a:pt x="146" y="7699"/>
                  </a:cubicBezTo>
                  <a:cubicBezTo>
                    <a:pt x="210" y="7416"/>
                    <a:pt x="274" y="7369"/>
                    <a:pt x="300" y="7074"/>
                  </a:cubicBezTo>
                  <a:cubicBezTo>
                    <a:pt x="326" y="6780"/>
                    <a:pt x="376" y="6568"/>
                    <a:pt x="389" y="6403"/>
                  </a:cubicBezTo>
                  <a:cubicBezTo>
                    <a:pt x="403" y="6238"/>
                    <a:pt x="479" y="5638"/>
                    <a:pt x="582" y="5309"/>
                  </a:cubicBezTo>
                  <a:cubicBezTo>
                    <a:pt x="684" y="4979"/>
                    <a:pt x="774" y="4767"/>
                    <a:pt x="863" y="4520"/>
                  </a:cubicBezTo>
                  <a:cubicBezTo>
                    <a:pt x="953" y="4273"/>
                    <a:pt x="991" y="4073"/>
                    <a:pt x="966" y="3931"/>
                  </a:cubicBezTo>
                  <a:cubicBezTo>
                    <a:pt x="941" y="3789"/>
                    <a:pt x="979" y="3578"/>
                    <a:pt x="979" y="3484"/>
                  </a:cubicBezTo>
                  <a:cubicBezTo>
                    <a:pt x="979" y="3389"/>
                    <a:pt x="1068" y="3201"/>
                    <a:pt x="1145" y="3107"/>
                  </a:cubicBezTo>
                  <a:cubicBezTo>
                    <a:pt x="1221" y="3012"/>
                    <a:pt x="1272" y="2895"/>
                    <a:pt x="1400" y="2836"/>
                  </a:cubicBezTo>
                  <a:cubicBezTo>
                    <a:pt x="1528" y="2777"/>
                    <a:pt x="2358" y="2447"/>
                    <a:pt x="2832" y="2354"/>
                  </a:cubicBezTo>
                  <a:cubicBezTo>
                    <a:pt x="3304" y="2260"/>
                    <a:pt x="3675" y="2154"/>
                    <a:pt x="4199" y="2012"/>
                  </a:cubicBezTo>
                  <a:cubicBezTo>
                    <a:pt x="4723" y="1871"/>
                    <a:pt x="5644" y="1635"/>
                    <a:pt x="5783" y="1506"/>
                  </a:cubicBezTo>
                  <a:cubicBezTo>
                    <a:pt x="5924" y="1376"/>
                    <a:pt x="6244" y="1059"/>
                    <a:pt x="6371" y="859"/>
                  </a:cubicBezTo>
                  <a:cubicBezTo>
                    <a:pt x="6499" y="659"/>
                    <a:pt x="6653" y="117"/>
                    <a:pt x="8671" y="11"/>
                  </a:cubicBezTo>
                  <a:cubicBezTo>
                    <a:pt x="10691" y="-94"/>
                    <a:pt x="10461" y="541"/>
                    <a:pt x="10461" y="541"/>
                  </a:cubicBezTo>
                  <a:cubicBezTo>
                    <a:pt x="10461" y="541"/>
                    <a:pt x="11215" y="976"/>
                    <a:pt x="11470" y="1094"/>
                  </a:cubicBezTo>
                  <a:cubicBezTo>
                    <a:pt x="11726" y="1211"/>
                    <a:pt x="12020" y="1235"/>
                    <a:pt x="12199" y="1235"/>
                  </a:cubicBezTo>
                  <a:cubicBezTo>
                    <a:pt x="12378" y="1235"/>
                    <a:pt x="12902" y="1483"/>
                    <a:pt x="12902" y="1483"/>
                  </a:cubicBezTo>
                  <a:cubicBezTo>
                    <a:pt x="12902" y="1483"/>
                    <a:pt x="13374" y="1460"/>
                    <a:pt x="13681" y="1471"/>
                  </a:cubicBezTo>
                  <a:cubicBezTo>
                    <a:pt x="13988" y="1483"/>
                    <a:pt x="14231" y="1471"/>
                    <a:pt x="14422" y="1471"/>
                  </a:cubicBezTo>
                  <a:cubicBezTo>
                    <a:pt x="14614" y="1471"/>
                    <a:pt x="15010" y="1612"/>
                    <a:pt x="15151" y="1718"/>
                  </a:cubicBezTo>
                  <a:cubicBezTo>
                    <a:pt x="15151" y="1718"/>
                    <a:pt x="15394" y="1730"/>
                    <a:pt x="15457" y="1930"/>
                  </a:cubicBezTo>
                  <a:cubicBezTo>
                    <a:pt x="15522" y="2130"/>
                    <a:pt x="15393" y="2495"/>
                    <a:pt x="15457" y="2589"/>
                  </a:cubicBezTo>
                  <a:cubicBezTo>
                    <a:pt x="15522" y="2684"/>
                    <a:pt x="15726" y="2554"/>
                    <a:pt x="15739" y="2672"/>
                  </a:cubicBezTo>
                  <a:cubicBezTo>
                    <a:pt x="15752" y="2789"/>
                    <a:pt x="15688" y="2942"/>
                    <a:pt x="15803" y="2989"/>
                  </a:cubicBezTo>
                  <a:cubicBezTo>
                    <a:pt x="15918" y="3036"/>
                    <a:pt x="16264" y="3366"/>
                    <a:pt x="16596" y="3671"/>
                  </a:cubicBezTo>
                  <a:cubicBezTo>
                    <a:pt x="16929" y="3978"/>
                    <a:pt x="17439" y="4519"/>
                    <a:pt x="17464" y="4601"/>
                  </a:cubicBezTo>
                  <a:cubicBezTo>
                    <a:pt x="17464" y="4601"/>
                    <a:pt x="17643" y="4554"/>
                    <a:pt x="17758" y="4636"/>
                  </a:cubicBezTo>
                  <a:cubicBezTo>
                    <a:pt x="17872" y="4719"/>
                    <a:pt x="17847" y="4895"/>
                    <a:pt x="17847" y="4895"/>
                  </a:cubicBezTo>
                  <a:cubicBezTo>
                    <a:pt x="17847" y="4895"/>
                    <a:pt x="17988" y="5001"/>
                    <a:pt x="18180" y="5178"/>
                  </a:cubicBezTo>
                  <a:cubicBezTo>
                    <a:pt x="18372" y="5355"/>
                    <a:pt x="18793" y="5602"/>
                    <a:pt x="18959" y="5695"/>
                  </a:cubicBezTo>
                  <a:cubicBezTo>
                    <a:pt x="19125" y="5789"/>
                    <a:pt x="19483" y="6072"/>
                    <a:pt x="19496" y="6190"/>
                  </a:cubicBezTo>
                  <a:cubicBezTo>
                    <a:pt x="19496" y="6190"/>
                    <a:pt x="19726" y="6414"/>
                    <a:pt x="19854" y="6519"/>
                  </a:cubicBezTo>
                  <a:cubicBezTo>
                    <a:pt x="19981" y="6625"/>
                    <a:pt x="20276" y="6884"/>
                    <a:pt x="20366" y="6979"/>
                  </a:cubicBezTo>
                  <a:cubicBezTo>
                    <a:pt x="20455" y="7073"/>
                    <a:pt x="20531" y="7387"/>
                    <a:pt x="20710" y="7524"/>
                  </a:cubicBezTo>
                  <a:cubicBezTo>
                    <a:pt x="20889" y="7661"/>
                    <a:pt x="21196" y="8108"/>
                    <a:pt x="21260" y="8180"/>
                  </a:cubicBezTo>
                  <a:cubicBezTo>
                    <a:pt x="21325" y="8250"/>
                    <a:pt x="21542" y="8686"/>
                    <a:pt x="21554" y="8827"/>
                  </a:cubicBezTo>
                  <a:cubicBezTo>
                    <a:pt x="21566" y="8968"/>
                    <a:pt x="21567" y="9309"/>
                    <a:pt x="21413" y="9639"/>
                  </a:cubicBezTo>
                  <a:cubicBezTo>
                    <a:pt x="21259" y="9969"/>
                    <a:pt x="21170" y="10228"/>
                    <a:pt x="20914" y="10545"/>
                  </a:cubicBezTo>
                  <a:cubicBezTo>
                    <a:pt x="20659" y="10863"/>
                    <a:pt x="20364" y="11428"/>
                    <a:pt x="20212" y="11664"/>
                  </a:cubicBezTo>
                  <a:cubicBezTo>
                    <a:pt x="20058" y="11899"/>
                    <a:pt x="19675" y="12453"/>
                    <a:pt x="19445" y="12783"/>
                  </a:cubicBezTo>
                  <a:cubicBezTo>
                    <a:pt x="19214" y="13112"/>
                    <a:pt x="18921" y="13689"/>
                    <a:pt x="18729" y="13959"/>
                  </a:cubicBezTo>
                  <a:cubicBezTo>
                    <a:pt x="18537" y="14230"/>
                    <a:pt x="18217" y="14807"/>
                    <a:pt x="17937" y="15183"/>
                  </a:cubicBezTo>
                  <a:cubicBezTo>
                    <a:pt x="17656" y="15560"/>
                    <a:pt x="17554" y="15690"/>
                    <a:pt x="17438" y="15701"/>
                  </a:cubicBezTo>
                  <a:cubicBezTo>
                    <a:pt x="17323" y="15713"/>
                    <a:pt x="14818" y="14182"/>
                    <a:pt x="14792" y="13606"/>
                  </a:cubicBezTo>
                  <a:cubicBezTo>
                    <a:pt x="14792" y="13606"/>
                    <a:pt x="15047" y="13323"/>
                    <a:pt x="15188" y="13193"/>
                  </a:cubicBezTo>
                  <a:cubicBezTo>
                    <a:pt x="15328" y="13064"/>
                    <a:pt x="15738" y="12664"/>
                    <a:pt x="15839" y="12522"/>
                  </a:cubicBezTo>
                  <a:cubicBezTo>
                    <a:pt x="15940" y="12380"/>
                    <a:pt x="16172" y="12005"/>
                    <a:pt x="16248" y="11969"/>
                  </a:cubicBezTo>
                  <a:cubicBezTo>
                    <a:pt x="16325" y="11934"/>
                    <a:pt x="16465" y="11957"/>
                    <a:pt x="16542" y="11840"/>
                  </a:cubicBezTo>
                  <a:cubicBezTo>
                    <a:pt x="16618" y="11722"/>
                    <a:pt x="16606" y="11557"/>
                    <a:pt x="16721" y="11451"/>
                  </a:cubicBezTo>
                  <a:cubicBezTo>
                    <a:pt x="16835" y="11345"/>
                    <a:pt x="17244" y="11203"/>
                    <a:pt x="17244" y="11203"/>
                  </a:cubicBezTo>
                  <a:cubicBezTo>
                    <a:pt x="17244" y="11203"/>
                    <a:pt x="17219" y="10804"/>
                    <a:pt x="17385" y="10651"/>
                  </a:cubicBezTo>
                  <a:cubicBezTo>
                    <a:pt x="17551" y="10498"/>
                    <a:pt x="17679" y="10286"/>
                    <a:pt x="17692" y="10109"/>
                  </a:cubicBezTo>
                  <a:cubicBezTo>
                    <a:pt x="17705" y="9932"/>
                    <a:pt x="17679" y="9697"/>
                    <a:pt x="17819" y="9650"/>
                  </a:cubicBezTo>
                  <a:cubicBezTo>
                    <a:pt x="17960" y="9603"/>
                    <a:pt x="18037" y="9508"/>
                    <a:pt x="18037" y="9508"/>
                  </a:cubicBezTo>
                  <a:cubicBezTo>
                    <a:pt x="18037" y="9508"/>
                    <a:pt x="17589" y="9366"/>
                    <a:pt x="17372" y="9178"/>
                  </a:cubicBezTo>
                  <a:cubicBezTo>
                    <a:pt x="17155" y="8991"/>
                    <a:pt x="16721" y="8389"/>
                    <a:pt x="16580" y="8142"/>
                  </a:cubicBezTo>
                  <a:cubicBezTo>
                    <a:pt x="16439" y="7895"/>
                    <a:pt x="16094" y="7425"/>
                    <a:pt x="16043" y="7365"/>
                  </a:cubicBezTo>
                  <a:cubicBezTo>
                    <a:pt x="15992" y="7306"/>
                    <a:pt x="15672" y="7106"/>
                    <a:pt x="15672" y="7106"/>
                  </a:cubicBezTo>
                  <a:cubicBezTo>
                    <a:pt x="15672" y="7106"/>
                    <a:pt x="15468" y="7848"/>
                    <a:pt x="15352" y="8200"/>
                  </a:cubicBezTo>
                  <a:cubicBezTo>
                    <a:pt x="15238" y="8553"/>
                    <a:pt x="15019" y="9389"/>
                    <a:pt x="14930" y="9942"/>
                  </a:cubicBezTo>
                  <a:cubicBezTo>
                    <a:pt x="14840" y="10495"/>
                    <a:pt x="14840" y="11154"/>
                    <a:pt x="14636" y="11448"/>
                  </a:cubicBezTo>
                  <a:cubicBezTo>
                    <a:pt x="14432" y="11743"/>
                    <a:pt x="14099" y="11955"/>
                    <a:pt x="14099" y="11955"/>
                  </a:cubicBezTo>
                  <a:cubicBezTo>
                    <a:pt x="14099" y="11955"/>
                    <a:pt x="13907" y="12344"/>
                    <a:pt x="13869" y="12437"/>
                  </a:cubicBezTo>
                  <a:cubicBezTo>
                    <a:pt x="13831" y="12532"/>
                    <a:pt x="13945" y="12755"/>
                    <a:pt x="14048" y="12909"/>
                  </a:cubicBezTo>
                  <a:cubicBezTo>
                    <a:pt x="14151" y="13061"/>
                    <a:pt x="14610" y="13756"/>
                    <a:pt x="14674" y="13885"/>
                  </a:cubicBezTo>
                  <a:cubicBezTo>
                    <a:pt x="14739" y="14015"/>
                    <a:pt x="15773" y="16381"/>
                    <a:pt x="16030" y="16887"/>
                  </a:cubicBezTo>
                  <a:cubicBezTo>
                    <a:pt x="16286" y="17394"/>
                    <a:pt x="16426" y="17806"/>
                    <a:pt x="16401" y="17841"/>
                  </a:cubicBezTo>
                  <a:cubicBezTo>
                    <a:pt x="16376" y="17876"/>
                    <a:pt x="15493" y="18053"/>
                    <a:pt x="15340" y="18136"/>
                  </a:cubicBezTo>
                  <a:cubicBezTo>
                    <a:pt x="15186" y="18218"/>
                    <a:pt x="14828" y="18430"/>
                    <a:pt x="14586" y="18418"/>
                  </a:cubicBezTo>
                  <a:cubicBezTo>
                    <a:pt x="14586" y="18418"/>
                    <a:pt x="14676" y="18748"/>
                    <a:pt x="14638" y="18936"/>
                  </a:cubicBezTo>
                  <a:cubicBezTo>
                    <a:pt x="14599" y="19123"/>
                    <a:pt x="14344" y="19395"/>
                    <a:pt x="14344" y="19395"/>
                  </a:cubicBezTo>
                  <a:cubicBezTo>
                    <a:pt x="14344" y="19395"/>
                    <a:pt x="14459" y="19500"/>
                    <a:pt x="14434" y="19619"/>
                  </a:cubicBezTo>
                  <a:cubicBezTo>
                    <a:pt x="14409" y="19737"/>
                    <a:pt x="14357" y="19889"/>
                    <a:pt x="14382" y="19984"/>
                  </a:cubicBezTo>
                  <a:cubicBezTo>
                    <a:pt x="14407" y="20078"/>
                    <a:pt x="14586" y="20278"/>
                    <a:pt x="14497" y="20384"/>
                  </a:cubicBezTo>
                  <a:cubicBezTo>
                    <a:pt x="14407" y="20489"/>
                    <a:pt x="14305" y="20526"/>
                    <a:pt x="14280" y="20666"/>
                  </a:cubicBezTo>
                  <a:cubicBezTo>
                    <a:pt x="14255" y="20808"/>
                    <a:pt x="14203" y="21173"/>
                    <a:pt x="14177" y="21325"/>
                  </a:cubicBezTo>
                  <a:cubicBezTo>
                    <a:pt x="14152" y="21478"/>
                    <a:pt x="14152" y="21478"/>
                    <a:pt x="14152" y="21478"/>
                  </a:cubicBezTo>
                  <a:lnTo>
                    <a:pt x="2791" y="21506"/>
                  </a:lnTo>
                  <a:close/>
                </a:path>
              </a:pathLst>
            </a:custGeom>
            <a:solidFill>
              <a:srgbClr val="332B2D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B62789F0-537E-49CF-A6BC-911426621FCF}"/>
                </a:ext>
              </a:extLst>
            </p:cNvPr>
            <p:cNvGrpSpPr/>
            <p:nvPr/>
          </p:nvGrpSpPr>
          <p:grpSpPr>
            <a:xfrm>
              <a:off x="3128866" y="1778792"/>
              <a:ext cx="521618" cy="996033"/>
              <a:chOff x="3128866" y="1778792"/>
              <a:chExt cx="521618" cy="996033"/>
            </a:xfrm>
          </p:grpSpPr>
          <p:sp>
            <p:nvSpPr>
              <p:cNvPr id="60" name="Shape">
                <a:extLst>
                  <a:ext uri="{FF2B5EF4-FFF2-40B4-BE49-F238E27FC236}">
                    <a16:creationId xmlns:a16="http://schemas.microsoft.com/office/drawing/2014/main" id="{FC16E1CD-3F70-4712-9678-FFBE0F990466}"/>
                  </a:ext>
                </a:extLst>
              </p:cNvPr>
              <p:cNvSpPr/>
              <p:nvPr/>
            </p:nvSpPr>
            <p:spPr>
              <a:xfrm>
                <a:off x="3128866" y="1778792"/>
                <a:ext cx="521618" cy="99603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87" h="21590" extrusionOk="0">
                    <a:moveTo>
                      <a:pt x="6764" y="7345"/>
                    </a:moveTo>
                    <a:cubicBezTo>
                      <a:pt x="5922" y="7620"/>
                      <a:pt x="5081" y="7901"/>
                      <a:pt x="4250" y="8186"/>
                    </a:cubicBezTo>
                    <a:cubicBezTo>
                      <a:pt x="3323" y="8508"/>
                      <a:pt x="2396" y="8834"/>
                      <a:pt x="1507" y="9191"/>
                    </a:cubicBezTo>
                    <a:cubicBezTo>
                      <a:pt x="1172" y="9324"/>
                      <a:pt x="838" y="9461"/>
                      <a:pt x="532" y="9619"/>
                    </a:cubicBezTo>
                    <a:cubicBezTo>
                      <a:pt x="370" y="9701"/>
                      <a:pt x="150" y="9803"/>
                      <a:pt x="83" y="9920"/>
                    </a:cubicBezTo>
                    <a:cubicBezTo>
                      <a:pt x="-223" y="10481"/>
                      <a:pt x="389" y="11573"/>
                      <a:pt x="704" y="12165"/>
                    </a:cubicBezTo>
                    <a:cubicBezTo>
                      <a:pt x="1010" y="12761"/>
                      <a:pt x="1450" y="13980"/>
                      <a:pt x="1937" y="14674"/>
                    </a:cubicBezTo>
                    <a:cubicBezTo>
                      <a:pt x="2434" y="15368"/>
                      <a:pt x="3237" y="16918"/>
                      <a:pt x="2988" y="17811"/>
                    </a:cubicBezTo>
                    <a:cubicBezTo>
                      <a:pt x="2740" y="18703"/>
                      <a:pt x="1937" y="20121"/>
                      <a:pt x="1937" y="20121"/>
                    </a:cubicBezTo>
                    <a:lnTo>
                      <a:pt x="3294" y="21243"/>
                    </a:lnTo>
                    <a:lnTo>
                      <a:pt x="10290" y="21590"/>
                    </a:lnTo>
                    <a:lnTo>
                      <a:pt x="14362" y="20850"/>
                    </a:lnTo>
                    <a:lnTo>
                      <a:pt x="15184" y="19958"/>
                    </a:lnTo>
                    <a:cubicBezTo>
                      <a:pt x="16111" y="17780"/>
                      <a:pt x="17286" y="16556"/>
                      <a:pt x="18032" y="16026"/>
                    </a:cubicBezTo>
                    <a:cubicBezTo>
                      <a:pt x="18777" y="15495"/>
                      <a:pt x="19638" y="14077"/>
                      <a:pt x="20507" y="13118"/>
                    </a:cubicBezTo>
                    <a:cubicBezTo>
                      <a:pt x="21377" y="12159"/>
                      <a:pt x="21186" y="11502"/>
                      <a:pt x="21128" y="10905"/>
                    </a:cubicBezTo>
                    <a:cubicBezTo>
                      <a:pt x="21071" y="10308"/>
                      <a:pt x="20756" y="8293"/>
                      <a:pt x="20698" y="7799"/>
                    </a:cubicBezTo>
                    <a:cubicBezTo>
                      <a:pt x="20641" y="7304"/>
                      <a:pt x="19580" y="6508"/>
                      <a:pt x="19523" y="5815"/>
                    </a:cubicBezTo>
                    <a:cubicBezTo>
                      <a:pt x="19465" y="5121"/>
                      <a:pt x="20574" y="4295"/>
                      <a:pt x="19274" y="4131"/>
                    </a:cubicBezTo>
                    <a:cubicBezTo>
                      <a:pt x="17975" y="3968"/>
                      <a:pt x="16923" y="4662"/>
                      <a:pt x="16617" y="5121"/>
                    </a:cubicBezTo>
                    <a:cubicBezTo>
                      <a:pt x="16312" y="5585"/>
                      <a:pt x="16120" y="6738"/>
                      <a:pt x="16120" y="6738"/>
                    </a:cubicBezTo>
                    <a:cubicBezTo>
                      <a:pt x="16120" y="6738"/>
                      <a:pt x="14018" y="6075"/>
                      <a:pt x="13339" y="5815"/>
                    </a:cubicBezTo>
                    <a:cubicBezTo>
                      <a:pt x="12661" y="5549"/>
                      <a:pt x="11418" y="5519"/>
                      <a:pt x="11418" y="5519"/>
                    </a:cubicBezTo>
                    <a:cubicBezTo>
                      <a:pt x="11475" y="5090"/>
                      <a:pt x="11112" y="3933"/>
                      <a:pt x="10988" y="3275"/>
                    </a:cubicBezTo>
                    <a:cubicBezTo>
                      <a:pt x="10864" y="2612"/>
                      <a:pt x="11170" y="2316"/>
                      <a:pt x="10988" y="1790"/>
                    </a:cubicBezTo>
                    <a:cubicBezTo>
                      <a:pt x="10806" y="1260"/>
                      <a:pt x="9937" y="5"/>
                      <a:pt x="8637" y="0"/>
                    </a:cubicBezTo>
                    <a:cubicBezTo>
                      <a:pt x="7337" y="-10"/>
                      <a:pt x="7891" y="770"/>
                      <a:pt x="7758" y="1066"/>
                    </a:cubicBezTo>
                    <a:cubicBezTo>
                      <a:pt x="7624" y="1362"/>
                      <a:pt x="7891" y="2785"/>
                      <a:pt x="7949" y="3310"/>
                    </a:cubicBezTo>
                    <a:cubicBezTo>
                      <a:pt x="8006" y="3841"/>
                      <a:pt x="7643" y="4728"/>
                      <a:pt x="7576" y="5192"/>
                    </a:cubicBezTo>
                    <a:cubicBezTo>
                      <a:pt x="7519" y="5656"/>
                      <a:pt x="7576" y="7074"/>
                      <a:pt x="7576" y="7074"/>
                    </a:cubicBezTo>
                    <a:lnTo>
                      <a:pt x="6764" y="7345"/>
                    </a:lnTo>
                    <a:close/>
                    <a:moveTo>
                      <a:pt x="16168" y="10359"/>
                    </a:moveTo>
                    <a:cubicBezTo>
                      <a:pt x="16168" y="10359"/>
                      <a:pt x="15700" y="9370"/>
                      <a:pt x="14868" y="8773"/>
                    </a:cubicBezTo>
                    <a:cubicBezTo>
                      <a:pt x="14868" y="8773"/>
                      <a:pt x="15891" y="8972"/>
                      <a:pt x="16168" y="9268"/>
                    </a:cubicBezTo>
                    <a:cubicBezTo>
                      <a:pt x="16445" y="9568"/>
                      <a:pt x="16168" y="10359"/>
                      <a:pt x="16168" y="10359"/>
                    </a:cubicBezTo>
                    <a:close/>
                  </a:path>
                </a:pathLst>
              </a:custGeom>
              <a:solidFill>
                <a:srgbClr val="F4C0A8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61" name="Shape">
                <a:extLst>
                  <a:ext uri="{FF2B5EF4-FFF2-40B4-BE49-F238E27FC236}">
                    <a16:creationId xmlns:a16="http://schemas.microsoft.com/office/drawing/2014/main" id="{3889E27A-76C8-4F22-AF74-F7A77A8ED415}"/>
                  </a:ext>
                </a:extLst>
              </p:cNvPr>
              <p:cNvSpPr/>
              <p:nvPr/>
            </p:nvSpPr>
            <p:spPr>
              <a:xfrm>
                <a:off x="3528878" y="2084684"/>
                <a:ext cx="119101" cy="1917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64" h="21497" extrusionOk="0">
                    <a:moveTo>
                      <a:pt x="1576" y="0"/>
                    </a:moveTo>
                    <a:lnTo>
                      <a:pt x="1747" y="26"/>
                    </a:lnTo>
                    <a:lnTo>
                      <a:pt x="2897" y="870"/>
                    </a:lnTo>
                    <a:cubicBezTo>
                      <a:pt x="2684" y="396"/>
                      <a:pt x="2769" y="686"/>
                      <a:pt x="2940" y="738"/>
                    </a:cubicBezTo>
                    <a:lnTo>
                      <a:pt x="3494" y="1081"/>
                    </a:lnTo>
                    <a:cubicBezTo>
                      <a:pt x="3579" y="1134"/>
                      <a:pt x="3792" y="1240"/>
                      <a:pt x="4133" y="1371"/>
                    </a:cubicBezTo>
                    <a:cubicBezTo>
                      <a:pt x="4516" y="1582"/>
                      <a:pt x="4729" y="1714"/>
                      <a:pt x="4899" y="1820"/>
                    </a:cubicBezTo>
                    <a:lnTo>
                      <a:pt x="7328" y="3297"/>
                    </a:lnTo>
                    <a:lnTo>
                      <a:pt x="9841" y="4879"/>
                    </a:lnTo>
                    <a:cubicBezTo>
                      <a:pt x="10225" y="5143"/>
                      <a:pt x="10693" y="5380"/>
                      <a:pt x="11120" y="5749"/>
                    </a:cubicBezTo>
                    <a:cubicBezTo>
                      <a:pt x="11546" y="6092"/>
                      <a:pt x="11844" y="6435"/>
                      <a:pt x="12142" y="6725"/>
                    </a:cubicBezTo>
                    <a:cubicBezTo>
                      <a:pt x="12398" y="7015"/>
                      <a:pt x="12739" y="7253"/>
                      <a:pt x="13165" y="7569"/>
                    </a:cubicBezTo>
                    <a:cubicBezTo>
                      <a:pt x="13250" y="7622"/>
                      <a:pt x="13378" y="7780"/>
                      <a:pt x="13505" y="7886"/>
                    </a:cubicBezTo>
                    <a:lnTo>
                      <a:pt x="13676" y="8070"/>
                    </a:lnTo>
                    <a:lnTo>
                      <a:pt x="13718" y="8123"/>
                    </a:lnTo>
                    <a:cubicBezTo>
                      <a:pt x="13718" y="8149"/>
                      <a:pt x="13761" y="8255"/>
                      <a:pt x="13761" y="8308"/>
                    </a:cubicBezTo>
                    <a:cubicBezTo>
                      <a:pt x="13761" y="8440"/>
                      <a:pt x="13718" y="8519"/>
                      <a:pt x="13718" y="8519"/>
                    </a:cubicBezTo>
                    <a:cubicBezTo>
                      <a:pt x="13718" y="8545"/>
                      <a:pt x="13718" y="8492"/>
                      <a:pt x="13718" y="8413"/>
                    </a:cubicBezTo>
                    <a:cubicBezTo>
                      <a:pt x="13718" y="8334"/>
                      <a:pt x="13591" y="8202"/>
                      <a:pt x="13591" y="8202"/>
                    </a:cubicBezTo>
                    <a:cubicBezTo>
                      <a:pt x="13505" y="8123"/>
                      <a:pt x="13420" y="8097"/>
                      <a:pt x="13505" y="8149"/>
                    </a:cubicBezTo>
                    <a:cubicBezTo>
                      <a:pt x="13846" y="8334"/>
                      <a:pt x="13889" y="8466"/>
                      <a:pt x="13974" y="8545"/>
                    </a:cubicBezTo>
                    <a:cubicBezTo>
                      <a:pt x="14315" y="8914"/>
                      <a:pt x="14485" y="9178"/>
                      <a:pt x="14741" y="9336"/>
                    </a:cubicBezTo>
                    <a:cubicBezTo>
                      <a:pt x="14911" y="9495"/>
                      <a:pt x="15252" y="9547"/>
                      <a:pt x="15508" y="9890"/>
                    </a:cubicBezTo>
                    <a:cubicBezTo>
                      <a:pt x="15806" y="10207"/>
                      <a:pt x="15295" y="9837"/>
                      <a:pt x="15848" y="10180"/>
                    </a:cubicBezTo>
                    <a:cubicBezTo>
                      <a:pt x="16360" y="10840"/>
                      <a:pt x="17340" y="11604"/>
                      <a:pt x="17723" y="12132"/>
                    </a:cubicBezTo>
                    <a:cubicBezTo>
                      <a:pt x="17936" y="12422"/>
                      <a:pt x="18490" y="12738"/>
                      <a:pt x="18660" y="13029"/>
                    </a:cubicBezTo>
                    <a:cubicBezTo>
                      <a:pt x="18873" y="13345"/>
                      <a:pt x="19214" y="13662"/>
                      <a:pt x="19555" y="13952"/>
                    </a:cubicBezTo>
                    <a:cubicBezTo>
                      <a:pt x="19725" y="14110"/>
                      <a:pt x="19853" y="14242"/>
                      <a:pt x="19981" y="14374"/>
                    </a:cubicBezTo>
                    <a:cubicBezTo>
                      <a:pt x="20066" y="14453"/>
                      <a:pt x="20450" y="14796"/>
                      <a:pt x="20492" y="14980"/>
                    </a:cubicBezTo>
                    <a:cubicBezTo>
                      <a:pt x="20620" y="15244"/>
                      <a:pt x="20961" y="15560"/>
                      <a:pt x="21217" y="15930"/>
                    </a:cubicBezTo>
                    <a:cubicBezTo>
                      <a:pt x="21515" y="16299"/>
                      <a:pt x="21557" y="16826"/>
                      <a:pt x="21557" y="17116"/>
                    </a:cubicBezTo>
                    <a:cubicBezTo>
                      <a:pt x="21557" y="17301"/>
                      <a:pt x="21600" y="17512"/>
                      <a:pt x="21472" y="17776"/>
                    </a:cubicBezTo>
                    <a:lnTo>
                      <a:pt x="21089" y="18303"/>
                    </a:lnTo>
                    <a:lnTo>
                      <a:pt x="20365" y="19332"/>
                    </a:lnTo>
                    <a:cubicBezTo>
                      <a:pt x="20322" y="19464"/>
                      <a:pt x="19981" y="19780"/>
                      <a:pt x="19725" y="19886"/>
                    </a:cubicBezTo>
                    <a:lnTo>
                      <a:pt x="19001" y="20202"/>
                    </a:lnTo>
                    <a:cubicBezTo>
                      <a:pt x="18021" y="20651"/>
                      <a:pt x="16914" y="20993"/>
                      <a:pt x="15763" y="21231"/>
                    </a:cubicBezTo>
                    <a:cubicBezTo>
                      <a:pt x="14613" y="21442"/>
                      <a:pt x="13378" y="21600"/>
                      <a:pt x="12142" y="21415"/>
                    </a:cubicBezTo>
                    <a:cubicBezTo>
                      <a:pt x="10949" y="21231"/>
                      <a:pt x="9884" y="20835"/>
                      <a:pt x="8947" y="20387"/>
                    </a:cubicBezTo>
                    <a:cubicBezTo>
                      <a:pt x="7200" y="19437"/>
                      <a:pt x="5070" y="18699"/>
                      <a:pt x="3707" y="17538"/>
                    </a:cubicBezTo>
                    <a:cubicBezTo>
                      <a:pt x="5198" y="18646"/>
                      <a:pt x="7370" y="19305"/>
                      <a:pt x="9160" y="20202"/>
                    </a:cubicBezTo>
                    <a:cubicBezTo>
                      <a:pt x="10097" y="20598"/>
                      <a:pt x="11120" y="20941"/>
                      <a:pt x="12227" y="21073"/>
                    </a:cubicBezTo>
                    <a:cubicBezTo>
                      <a:pt x="13335" y="21204"/>
                      <a:pt x="14443" y="21020"/>
                      <a:pt x="15508" y="20782"/>
                    </a:cubicBezTo>
                    <a:cubicBezTo>
                      <a:pt x="16573" y="20545"/>
                      <a:pt x="17553" y="20176"/>
                      <a:pt x="18405" y="19727"/>
                    </a:cubicBezTo>
                    <a:cubicBezTo>
                      <a:pt x="18959" y="19437"/>
                      <a:pt x="19299" y="19385"/>
                      <a:pt x="19427" y="19068"/>
                    </a:cubicBezTo>
                    <a:lnTo>
                      <a:pt x="20024" y="18066"/>
                    </a:lnTo>
                    <a:lnTo>
                      <a:pt x="20322" y="17591"/>
                    </a:lnTo>
                    <a:cubicBezTo>
                      <a:pt x="20365" y="17486"/>
                      <a:pt x="20365" y="17327"/>
                      <a:pt x="20322" y="17169"/>
                    </a:cubicBezTo>
                    <a:cubicBezTo>
                      <a:pt x="20279" y="16747"/>
                      <a:pt x="20237" y="16536"/>
                      <a:pt x="20024" y="16246"/>
                    </a:cubicBezTo>
                    <a:cubicBezTo>
                      <a:pt x="19811" y="15956"/>
                      <a:pt x="19470" y="15692"/>
                      <a:pt x="19214" y="15270"/>
                    </a:cubicBezTo>
                    <a:cubicBezTo>
                      <a:pt x="19086" y="15086"/>
                      <a:pt x="19129" y="15165"/>
                      <a:pt x="18873" y="14927"/>
                    </a:cubicBezTo>
                    <a:cubicBezTo>
                      <a:pt x="18703" y="14769"/>
                      <a:pt x="18490" y="14585"/>
                      <a:pt x="18320" y="14453"/>
                    </a:cubicBezTo>
                    <a:cubicBezTo>
                      <a:pt x="17979" y="14189"/>
                      <a:pt x="17638" y="13899"/>
                      <a:pt x="17340" y="13556"/>
                    </a:cubicBezTo>
                    <a:cubicBezTo>
                      <a:pt x="17041" y="13187"/>
                      <a:pt x="16615" y="13055"/>
                      <a:pt x="16317" y="12686"/>
                    </a:cubicBezTo>
                    <a:cubicBezTo>
                      <a:pt x="15636" y="11921"/>
                      <a:pt x="14996" y="11578"/>
                      <a:pt x="14485" y="10971"/>
                    </a:cubicBezTo>
                    <a:cubicBezTo>
                      <a:pt x="14528" y="10971"/>
                      <a:pt x="14400" y="10945"/>
                      <a:pt x="14102" y="10760"/>
                    </a:cubicBezTo>
                    <a:cubicBezTo>
                      <a:pt x="13889" y="10576"/>
                      <a:pt x="13846" y="10470"/>
                      <a:pt x="13804" y="10418"/>
                    </a:cubicBezTo>
                    <a:cubicBezTo>
                      <a:pt x="13846" y="10418"/>
                      <a:pt x="13548" y="10312"/>
                      <a:pt x="13378" y="10207"/>
                    </a:cubicBezTo>
                    <a:cubicBezTo>
                      <a:pt x="12781" y="9864"/>
                      <a:pt x="12483" y="9442"/>
                      <a:pt x="12227" y="9204"/>
                    </a:cubicBezTo>
                    <a:cubicBezTo>
                      <a:pt x="12142" y="9125"/>
                      <a:pt x="12099" y="9073"/>
                      <a:pt x="12185" y="9152"/>
                    </a:cubicBezTo>
                    <a:cubicBezTo>
                      <a:pt x="12185" y="9152"/>
                      <a:pt x="11929" y="9046"/>
                      <a:pt x="11801" y="8888"/>
                    </a:cubicBezTo>
                    <a:cubicBezTo>
                      <a:pt x="11759" y="8835"/>
                      <a:pt x="11631" y="8703"/>
                      <a:pt x="11631" y="8545"/>
                    </a:cubicBezTo>
                    <a:cubicBezTo>
                      <a:pt x="11631" y="8413"/>
                      <a:pt x="11631" y="8334"/>
                      <a:pt x="11631" y="8308"/>
                    </a:cubicBezTo>
                    <a:cubicBezTo>
                      <a:pt x="11631" y="8281"/>
                      <a:pt x="11631" y="8308"/>
                      <a:pt x="11631" y="8387"/>
                    </a:cubicBezTo>
                    <a:cubicBezTo>
                      <a:pt x="11673" y="8519"/>
                      <a:pt x="11673" y="8519"/>
                      <a:pt x="11631" y="8492"/>
                    </a:cubicBezTo>
                    <a:lnTo>
                      <a:pt x="11546" y="8440"/>
                    </a:lnTo>
                    <a:cubicBezTo>
                      <a:pt x="11503" y="8413"/>
                      <a:pt x="11503" y="8387"/>
                      <a:pt x="11375" y="8308"/>
                    </a:cubicBezTo>
                    <a:cubicBezTo>
                      <a:pt x="10992" y="8070"/>
                      <a:pt x="10566" y="7780"/>
                      <a:pt x="10225" y="7437"/>
                    </a:cubicBezTo>
                    <a:cubicBezTo>
                      <a:pt x="9543" y="6752"/>
                      <a:pt x="9075" y="6435"/>
                      <a:pt x="8137" y="5934"/>
                    </a:cubicBezTo>
                    <a:lnTo>
                      <a:pt x="5624" y="4484"/>
                    </a:lnTo>
                    <a:lnTo>
                      <a:pt x="2940" y="3007"/>
                    </a:lnTo>
                    <a:cubicBezTo>
                      <a:pt x="2684" y="2875"/>
                      <a:pt x="2471" y="2743"/>
                      <a:pt x="2386" y="2717"/>
                    </a:cubicBezTo>
                    <a:cubicBezTo>
                      <a:pt x="2258" y="2637"/>
                      <a:pt x="1960" y="2558"/>
                      <a:pt x="1619" y="2374"/>
                    </a:cubicBezTo>
                    <a:lnTo>
                      <a:pt x="895" y="1952"/>
                    </a:lnTo>
                    <a:cubicBezTo>
                      <a:pt x="767" y="1873"/>
                      <a:pt x="639" y="1793"/>
                      <a:pt x="469" y="1662"/>
                    </a:cubicBezTo>
                    <a:cubicBezTo>
                      <a:pt x="341" y="1530"/>
                      <a:pt x="85" y="1371"/>
                      <a:pt x="0" y="923"/>
                    </a:cubicBezTo>
                    <a:lnTo>
                      <a:pt x="1150" y="1767"/>
                    </a:lnTo>
                    <a:lnTo>
                      <a:pt x="980" y="1741"/>
                    </a:lnTo>
                    <a:lnTo>
                      <a:pt x="1576" y="0"/>
                    </a:lnTo>
                    <a:close/>
                  </a:path>
                </a:pathLst>
              </a:custGeom>
              <a:solidFill>
                <a:srgbClr val="EFA28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62" name="Shape">
                <a:extLst>
                  <a:ext uri="{FF2B5EF4-FFF2-40B4-BE49-F238E27FC236}">
                    <a16:creationId xmlns:a16="http://schemas.microsoft.com/office/drawing/2014/main" id="{31AF7509-8015-475E-8CAF-76CA83B54339}"/>
                  </a:ext>
                </a:extLst>
              </p:cNvPr>
              <p:cNvSpPr/>
              <p:nvPr/>
            </p:nvSpPr>
            <p:spPr>
              <a:xfrm>
                <a:off x="3317108" y="2084684"/>
                <a:ext cx="174124" cy="9603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54" extrusionOk="0">
                    <a:moveTo>
                      <a:pt x="0" y="5235"/>
                    </a:moveTo>
                    <a:cubicBezTo>
                      <a:pt x="817" y="4179"/>
                      <a:pt x="1897" y="2647"/>
                      <a:pt x="3123" y="2014"/>
                    </a:cubicBezTo>
                    <a:lnTo>
                      <a:pt x="3999" y="1486"/>
                    </a:lnTo>
                    <a:cubicBezTo>
                      <a:pt x="4203" y="1380"/>
                      <a:pt x="4378" y="1274"/>
                      <a:pt x="4670" y="1116"/>
                    </a:cubicBezTo>
                    <a:cubicBezTo>
                      <a:pt x="4933" y="957"/>
                      <a:pt x="5312" y="693"/>
                      <a:pt x="5634" y="641"/>
                    </a:cubicBezTo>
                    <a:lnTo>
                      <a:pt x="6568" y="482"/>
                    </a:lnTo>
                    <a:lnTo>
                      <a:pt x="6801" y="429"/>
                    </a:lnTo>
                    <a:lnTo>
                      <a:pt x="6918" y="429"/>
                    </a:lnTo>
                    <a:cubicBezTo>
                      <a:pt x="6976" y="429"/>
                      <a:pt x="7064" y="376"/>
                      <a:pt x="7181" y="324"/>
                    </a:cubicBezTo>
                    <a:cubicBezTo>
                      <a:pt x="7385" y="218"/>
                      <a:pt x="7794" y="-46"/>
                      <a:pt x="8115" y="7"/>
                    </a:cubicBezTo>
                    <a:cubicBezTo>
                      <a:pt x="8728" y="60"/>
                      <a:pt x="9253" y="7"/>
                      <a:pt x="9954" y="218"/>
                    </a:cubicBezTo>
                    <a:cubicBezTo>
                      <a:pt x="10654" y="482"/>
                      <a:pt x="11121" y="957"/>
                      <a:pt x="11647" y="1327"/>
                    </a:cubicBezTo>
                    <a:cubicBezTo>
                      <a:pt x="11909" y="1538"/>
                      <a:pt x="12143" y="1591"/>
                      <a:pt x="12522" y="2066"/>
                    </a:cubicBezTo>
                    <a:cubicBezTo>
                      <a:pt x="12843" y="2542"/>
                      <a:pt x="12989" y="3070"/>
                      <a:pt x="13135" y="3387"/>
                    </a:cubicBezTo>
                    <a:cubicBezTo>
                      <a:pt x="13223" y="3598"/>
                      <a:pt x="13223" y="3651"/>
                      <a:pt x="13340" y="3756"/>
                    </a:cubicBezTo>
                    <a:cubicBezTo>
                      <a:pt x="13456" y="3968"/>
                      <a:pt x="13573" y="3915"/>
                      <a:pt x="13807" y="4654"/>
                    </a:cubicBezTo>
                    <a:cubicBezTo>
                      <a:pt x="13719" y="4813"/>
                      <a:pt x="14040" y="5288"/>
                      <a:pt x="14157" y="5658"/>
                    </a:cubicBezTo>
                    <a:cubicBezTo>
                      <a:pt x="14449" y="6291"/>
                      <a:pt x="14945" y="6925"/>
                      <a:pt x="15295" y="7770"/>
                    </a:cubicBezTo>
                    <a:cubicBezTo>
                      <a:pt x="15908" y="9407"/>
                      <a:pt x="16725" y="10780"/>
                      <a:pt x="17514" y="12154"/>
                    </a:cubicBezTo>
                    <a:cubicBezTo>
                      <a:pt x="19294" y="14636"/>
                      <a:pt x="20257" y="18597"/>
                      <a:pt x="21600" y="21554"/>
                    </a:cubicBezTo>
                    <a:cubicBezTo>
                      <a:pt x="20082" y="18649"/>
                      <a:pt x="19031" y="15058"/>
                      <a:pt x="17163" y="12840"/>
                    </a:cubicBezTo>
                    <a:cubicBezTo>
                      <a:pt x="16317" y="11573"/>
                      <a:pt x="15441" y="10305"/>
                      <a:pt x="14711" y="8721"/>
                    </a:cubicBezTo>
                    <a:cubicBezTo>
                      <a:pt x="14361" y="7981"/>
                      <a:pt x="13923" y="7559"/>
                      <a:pt x="13456" y="6714"/>
                    </a:cubicBezTo>
                    <a:cubicBezTo>
                      <a:pt x="13281" y="6239"/>
                      <a:pt x="13018" y="6133"/>
                      <a:pt x="12872" y="5288"/>
                    </a:cubicBezTo>
                    <a:cubicBezTo>
                      <a:pt x="13048" y="5658"/>
                      <a:pt x="12493" y="4971"/>
                      <a:pt x="12318" y="4549"/>
                    </a:cubicBezTo>
                    <a:cubicBezTo>
                      <a:pt x="11880" y="3545"/>
                      <a:pt x="11822" y="3598"/>
                      <a:pt x="11180" y="3228"/>
                    </a:cubicBezTo>
                    <a:cubicBezTo>
                      <a:pt x="10654" y="2964"/>
                      <a:pt x="10100" y="2542"/>
                      <a:pt x="9720" y="2489"/>
                    </a:cubicBezTo>
                    <a:cubicBezTo>
                      <a:pt x="9311" y="2436"/>
                      <a:pt x="8757" y="2542"/>
                      <a:pt x="8261" y="2542"/>
                    </a:cubicBezTo>
                    <a:cubicBezTo>
                      <a:pt x="7998" y="2542"/>
                      <a:pt x="7910" y="2700"/>
                      <a:pt x="7589" y="2859"/>
                    </a:cubicBezTo>
                    <a:cubicBezTo>
                      <a:pt x="7443" y="2964"/>
                      <a:pt x="7268" y="3070"/>
                      <a:pt x="7064" y="3123"/>
                    </a:cubicBezTo>
                    <a:cubicBezTo>
                      <a:pt x="6976" y="3176"/>
                      <a:pt x="6860" y="3176"/>
                      <a:pt x="6743" y="3176"/>
                    </a:cubicBezTo>
                    <a:lnTo>
                      <a:pt x="6568" y="3228"/>
                    </a:lnTo>
                    <a:lnTo>
                      <a:pt x="5867" y="3492"/>
                    </a:lnTo>
                    <a:cubicBezTo>
                      <a:pt x="5663" y="3545"/>
                      <a:pt x="5517" y="3704"/>
                      <a:pt x="5254" y="3862"/>
                    </a:cubicBezTo>
                    <a:cubicBezTo>
                      <a:pt x="5021" y="4073"/>
                      <a:pt x="4700" y="4337"/>
                      <a:pt x="4378" y="4496"/>
                    </a:cubicBezTo>
                    <a:lnTo>
                      <a:pt x="3707" y="5077"/>
                    </a:lnTo>
                    <a:cubicBezTo>
                      <a:pt x="2773" y="5711"/>
                      <a:pt x="2131" y="6767"/>
                      <a:pt x="1226" y="8140"/>
                    </a:cubicBezTo>
                    <a:lnTo>
                      <a:pt x="0" y="5235"/>
                    </a:lnTo>
                    <a:close/>
                  </a:path>
                </a:pathLst>
              </a:custGeom>
              <a:solidFill>
                <a:srgbClr val="EFA28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63" name="Shape">
                <a:extLst>
                  <a:ext uri="{FF2B5EF4-FFF2-40B4-BE49-F238E27FC236}">
                    <a16:creationId xmlns:a16="http://schemas.microsoft.com/office/drawing/2014/main" id="{9E81BDB3-E5B0-44BA-9136-95A276C63393}"/>
                  </a:ext>
                </a:extLst>
              </p:cNvPr>
              <p:cNvSpPr/>
              <p:nvPr/>
            </p:nvSpPr>
            <p:spPr>
              <a:xfrm>
                <a:off x="3458288" y="2272922"/>
                <a:ext cx="102135" cy="1147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53" h="21460" extrusionOk="0">
                    <a:moveTo>
                      <a:pt x="15046" y="44"/>
                    </a:moveTo>
                    <a:cubicBezTo>
                      <a:pt x="15046" y="352"/>
                      <a:pt x="15294" y="1408"/>
                      <a:pt x="15542" y="2112"/>
                    </a:cubicBezTo>
                    <a:lnTo>
                      <a:pt x="16337" y="4531"/>
                    </a:lnTo>
                    <a:cubicBezTo>
                      <a:pt x="16883" y="6071"/>
                      <a:pt x="17479" y="7962"/>
                      <a:pt x="18124" y="9106"/>
                    </a:cubicBezTo>
                    <a:cubicBezTo>
                      <a:pt x="19018" y="10954"/>
                      <a:pt x="19912" y="12010"/>
                      <a:pt x="20657" y="13989"/>
                    </a:cubicBezTo>
                    <a:cubicBezTo>
                      <a:pt x="20806" y="14429"/>
                      <a:pt x="20855" y="14517"/>
                      <a:pt x="21203" y="15089"/>
                    </a:cubicBezTo>
                    <a:cubicBezTo>
                      <a:pt x="21352" y="15309"/>
                      <a:pt x="21451" y="15749"/>
                      <a:pt x="21501" y="16013"/>
                    </a:cubicBezTo>
                    <a:cubicBezTo>
                      <a:pt x="21550" y="16277"/>
                      <a:pt x="21550" y="16497"/>
                      <a:pt x="21550" y="16761"/>
                    </a:cubicBezTo>
                    <a:cubicBezTo>
                      <a:pt x="21550" y="17245"/>
                      <a:pt x="21600" y="17685"/>
                      <a:pt x="21302" y="18389"/>
                    </a:cubicBezTo>
                    <a:cubicBezTo>
                      <a:pt x="21054" y="19048"/>
                      <a:pt x="20557" y="19444"/>
                      <a:pt x="20110" y="19796"/>
                    </a:cubicBezTo>
                    <a:cubicBezTo>
                      <a:pt x="19217" y="20456"/>
                      <a:pt x="18223" y="20808"/>
                      <a:pt x="17230" y="21116"/>
                    </a:cubicBezTo>
                    <a:cubicBezTo>
                      <a:pt x="16734" y="21292"/>
                      <a:pt x="15890" y="21336"/>
                      <a:pt x="15492" y="21292"/>
                    </a:cubicBezTo>
                    <a:cubicBezTo>
                      <a:pt x="14897" y="21292"/>
                      <a:pt x="14847" y="21248"/>
                      <a:pt x="14251" y="21380"/>
                    </a:cubicBezTo>
                    <a:cubicBezTo>
                      <a:pt x="12910" y="21600"/>
                      <a:pt x="12166" y="21292"/>
                      <a:pt x="11123" y="21336"/>
                    </a:cubicBezTo>
                    <a:cubicBezTo>
                      <a:pt x="10626" y="21336"/>
                      <a:pt x="9931" y="21116"/>
                      <a:pt x="9534" y="20940"/>
                    </a:cubicBezTo>
                    <a:cubicBezTo>
                      <a:pt x="9087" y="20764"/>
                      <a:pt x="8640" y="20588"/>
                      <a:pt x="8143" y="20280"/>
                    </a:cubicBezTo>
                    <a:cubicBezTo>
                      <a:pt x="5512" y="17729"/>
                      <a:pt x="2085" y="15837"/>
                      <a:pt x="0" y="12890"/>
                    </a:cubicBezTo>
                    <a:cubicBezTo>
                      <a:pt x="993" y="14385"/>
                      <a:pt x="2781" y="15221"/>
                      <a:pt x="4221" y="16365"/>
                    </a:cubicBezTo>
                    <a:cubicBezTo>
                      <a:pt x="4916" y="16893"/>
                      <a:pt x="5760" y="17377"/>
                      <a:pt x="6505" y="17905"/>
                    </a:cubicBezTo>
                    <a:cubicBezTo>
                      <a:pt x="6902" y="18169"/>
                      <a:pt x="7299" y="18389"/>
                      <a:pt x="7697" y="18697"/>
                    </a:cubicBezTo>
                    <a:cubicBezTo>
                      <a:pt x="8094" y="19004"/>
                      <a:pt x="8392" y="19312"/>
                      <a:pt x="8739" y="19532"/>
                    </a:cubicBezTo>
                    <a:cubicBezTo>
                      <a:pt x="9435" y="19840"/>
                      <a:pt x="10428" y="20280"/>
                      <a:pt x="11173" y="20236"/>
                    </a:cubicBezTo>
                    <a:cubicBezTo>
                      <a:pt x="12066" y="20148"/>
                      <a:pt x="13258" y="20324"/>
                      <a:pt x="13854" y="20104"/>
                    </a:cubicBezTo>
                    <a:cubicBezTo>
                      <a:pt x="14201" y="19928"/>
                      <a:pt x="15145" y="19840"/>
                      <a:pt x="15492" y="19840"/>
                    </a:cubicBezTo>
                    <a:cubicBezTo>
                      <a:pt x="16088" y="19840"/>
                      <a:pt x="16188" y="19796"/>
                      <a:pt x="16585" y="19664"/>
                    </a:cubicBezTo>
                    <a:cubicBezTo>
                      <a:pt x="17429" y="19356"/>
                      <a:pt x="18174" y="18960"/>
                      <a:pt x="18770" y="18477"/>
                    </a:cubicBezTo>
                    <a:cubicBezTo>
                      <a:pt x="19366" y="17949"/>
                      <a:pt x="19316" y="17773"/>
                      <a:pt x="19266" y="16849"/>
                    </a:cubicBezTo>
                    <a:cubicBezTo>
                      <a:pt x="19266" y="16673"/>
                      <a:pt x="19217" y="16453"/>
                      <a:pt x="19167" y="16321"/>
                    </a:cubicBezTo>
                    <a:cubicBezTo>
                      <a:pt x="19117" y="16189"/>
                      <a:pt x="19117" y="16145"/>
                      <a:pt x="19018" y="16013"/>
                    </a:cubicBezTo>
                    <a:cubicBezTo>
                      <a:pt x="18869" y="15837"/>
                      <a:pt x="18422" y="15177"/>
                      <a:pt x="18273" y="14781"/>
                    </a:cubicBezTo>
                    <a:cubicBezTo>
                      <a:pt x="17727" y="13506"/>
                      <a:pt x="16287" y="11746"/>
                      <a:pt x="15542" y="10470"/>
                    </a:cubicBezTo>
                    <a:cubicBezTo>
                      <a:pt x="15294" y="10118"/>
                      <a:pt x="14946" y="9590"/>
                      <a:pt x="14748" y="9150"/>
                    </a:cubicBezTo>
                    <a:lnTo>
                      <a:pt x="14201" y="7919"/>
                    </a:lnTo>
                    <a:lnTo>
                      <a:pt x="13208" y="5455"/>
                    </a:lnTo>
                    <a:lnTo>
                      <a:pt x="12265" y="2947"/>
                    </a:lnTo>
                    <a:cubicBezTo>
                      <a:pt x="11967" y="2024"/>
                      <a:pt x="11669" y="1408"/>
                      <a:pt x="11520" y="0"/>
                    </a:cubicBezTo>
                    <a:lnTo>
                      <a:pt x="15046" y="44"/>
                    </a:lnTo>
                    <a:close/>
                  </a:path>
                </a:pathLst>
              </a:custGeom>
              <a:solidFill>
                <a:srgbClr val="EFA28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64" name="Shape">
                <a:extLst>
                  <a:ext uri="{FF2B5EF4-FFF2-40B4-BE49-F238E27FC236}">
                    <a16:creationId xmlns:a16="http://schemas.microsoft.com/office/drawing/2014/main" id="{214E18DD-729E-4F2D-9ECF-04A4950C29CC}"/>
                  </a:ext>
                </a:extLst>
              </p:cNvPr>
              <p:cNvSpPr/>
              <p:nvPr/>
            </p:nvSpPr>
            <p:spPr>
              <a:xfrm>
                <a:off x="3246516" y="2225864"/>
                <a:ext cx="81180" cy="1777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916" extrusionOk="0">
                    <a:moveTo>
                      <a:pt x="21600" y="14400"/>
                    </a:moveTo>
                    <a:cubicBezTo>
                      <a:pt x="21412" y="13846"/>
                      <a:pt x="20097" y="16061"/>
                      <a:pt x="19346" y="17169"/>
                    </a:cubicBezTo>
                    <a:cubicBezTo>
                      <a:pt x="18532" y="18554"/>
                      <a:pt x="17405" y="19938"/>
                      <a:pt x="16403" y="20492"/>
                    </a:cubicBezTo>
                    <a:cubicBezTo>
                      <a:pt x="14337" y="21600"/>
                      <a:pt x="12459" y="20215"/>
                      <a:pt x="10581" y="19939"/>
                    </a:cubicBezTo>
                    <a:cubicBezTo>
                      <a:pt x="9704" y="19662"/>
                      <a:pt x="8640" y="19939"/>
                      <a:pt x="7638" y="18277"/>
                    </a:cubicBezTo>
                    <a:cubicBezTo>
                      <a:pt x="6762" y="16339"/>
                      <a:pt x="5885" y="16062"/>
                      <a:pt x="4946" y="13846"/>
                    </a:cubicBezTo>
                    <a:cubicBezTo>
                      <a:pt x="4445" y="12738"/>
                      <a:pt x="4132" y="10800"/>
                      <a:pt x="3819" y="9692"/>
                    </a:cubicBezTo>
                    <a:cubicBezTo>
                      <a:pt x="3506" y="8585"/>
                      <a:pt x="3005" y="7754"/>
                      <a:pt x="2567" y="6923"/>
                    </a:cubicBezTo>
                    <a:cubicBezTo>
                      <a:pt x="1690" y="5262"/>
                      <a:pt x="1002" y="1938"/>
                      <a:pt x="63" y="1108"/>
                    </a:cubicBezTo>
                    <a:lnTo>
                      <a:pt x="63" y="1108"/>
                    </a:lnTo>
                    <a:lnTo>
                      <a:pt x="0" y="0"/>
                    </a:lnTo>
                    <a:lnTo>
                      <a:pt x="63" y="1108"/>
                    </a:lnTo>
                    <a:lnTo>
                      <a:pt x="63" y="1108"/>
                    </a:lnTo>
                    <a:cubicBezTo>
                      <a:pt x="1064" y="1385"/>
                      <a:pt x="1816" y="4431"/>
                      <a:pt x="2692" y="5815"/>
                    </a:cubicBezTo>
                    <a:cubicBezTo>
                      <a:pt x="3130" y="6646"/>
                      <a:pt x="3569" y="6923"/>
                      <a:pt x="4007" y="8308"/>
                    </a:cubicBezTo>
                    <a:cubicBezTo>
                      <a:pt x="4445" y="9692"/>
                      <a:pt x="4696" y="11077"/>
                      <a:pt x="5134" y="11631"/>
                    </a:cubicBezTo>
                    <a:cubicBezTo>
                      <a:pt x="5885" y="13015"/>
                      <a:pt x="6950" y="13292"/>
                      <a:pt x="7826" y="14677"/>
                    </a:cubicBezTo>
                    <a:cubicBezTo>
                      <a:pt x="8640" y="15785"/>
                      <a:pt x="9517" y="15231"/>
                      <a:pt x="10518" y="14954"/>
                    </a:cubicBezTo>
                    <a:cubicBezTo>
                      <a:pt x="12459" y="14677"/>
                      <a:pt x="14337" y="14954"/>
                      <a:pt x="16028" y="13292"/>
                    </a:cubicBezTo>
                    <a:cubicBezTo>
                      <a:pt x="16904" y="12185"/>
                      <a:pt x="17593" y="11354"/>
                      <a:pt x="18470" y="9139"/>
                    </a:cubicBezTo>
                    <a:cubicBezTo>
                      <a:pt x="18908" y="8031"/>
                      <a:pt x="19346" y="7200"/>
                      <a:pt x="19784" y="6646"/>
                    </a:cubicBezTo>
                    <a:cubicBezTo>
                      <a:pt x="20035" y="6369"/>
                      <a:pt x="20160" y="5816"/>
                      <a:pt x="20536" y="5262"/>
                    </a:cubicBezTo>
                    <a:cubicBezTo>
                      <a:pt x="20911" y="4708"/>
                      <a:pt x="21350" y="4431"/>
                      <a:pt x="21600" y="4431"/>
                    </a:cubicBezTo>
                    <a:lnTo>
                      <a:pt x="21600" y="14400"/>
                    </a:lnTo>
                    <a:close/>
                  </a:path>
                </a:pathLst>
              </a:custGeom>
              <a:solidFill>
                <a:srgbClr val="EFA28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65" name="Shape">
                <a:extLst>
                  <a:ext uri="{FF2B5EF4-FFF2-40B4-BE49-F238E27FC236}">
                    <a16:creationId xmlns:a16="http://schemas.microsoft.com/office/drawing/2014/main" id="{A72D7894-629E-4815-B1C8-CEA420510009}"/>
                  </a:ext>
                </a:extLst>
              </p:cNvPr>
              <p:cNvSpPr/>
              <p:nvPr/>
            </p:nvSpPr>
            <p:spPr>
              <a:xfrm>
                <a:off x="3199456" y="2272922"/>
                <a:ext cx="160712" cy="2754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897" extrusionOk="0">
                    <a:moveTo>
                      <a:pt x="21410" y="6154"/>
                    </a:moveTo>
                    <a:cubicBezTo>
                      <a:pt x="21473" y="6154"/>
                      <a:pt x="21442" y="5975"/>
                      <a:pt x="21252" y="6868"/>
                    </a:cubicBezTo>
                    <a:cubicBezTo>
                      <a:pt x="21157" y="7225"/>
                      <a:pt x="21062" y="7760"/>
                      <a:pt x="20904" y="8296"/>
                    </a:cubicBezTo>
                    <a:lnTo>
                      <a:pt x="20588" y="9189"/>
                    </a:lnTo>
                    <a:cubicBezTo>
                      <a:pt x="20335" y="9903"/>
                      <a:pt x="20398" y="9724"/>
                      <a:pt x="20113" y="11331"/>
                    </a:cubicBezTo>
                    <a:cubicBezTo>
                      <a:pt x="19797" y="12937"/>
                      <a:pt x="19639" y="12580"/>
                      <a:pt x="19418" y="13651"/>
                    </a:cubicBezTo>
                    <a:cubicBezTo>
                      <a:pt x="19007" y="15258"/>
                      <a:pt x="18564" y="16508"/>
                      <a:pt x="18121" y="17579"/>
                    </a:cubicBezTo>
                    <a:cubicBezTo>
                      <a:pt x="17647" y="18471"/>
                      <a:pt x="17362" y="19185"/>
                      <a:pt x="16761" y="20613"/>
                    </a:cubicBezTo>
                    <a:cubicBezTo>
                      <a:pt x="16097" y="21149"/>
                      <a:pt x="15749" y="20792"/>
                      <a:pt x="15243" y="20613"/>
                    </a:cubicBezTo>
                    <a:cubicBezTo>
                      <a:pt x="14769" y="20257"/>
                      <a:pt x="14136" y="19364"/>
                      <a:pt x="13915" y="19721"/>
                    </a:cubicBezTo>
                    <a:cubicBezTo>
                      <a:pt x="13788" y="19721"/>
                      <a:pt x="13662" y="19899"/>
                      <a:pt x="13472" y="19899"/>
                    </a:cubicBezTo>
                    <a:cubicBezTo>
                      <a:pt x="13282" y="19899"/>
                      <a:pt x="13061" y="19185"/>
                      <a:pt x="12998" y="18828"/>
                    </a:cubicBezTo>
                    <a:cubicBezTo>
                      <a:pt x="12903" y="18471"/>
                      <a:pt x="12587" y="18114"/>
                      <a:pt x="12429" y="17757"/>
                    </a:cubicBezTo>
                    <a:cubicBezTo>
                      <a:pt x="11986" y="16865"/>
                      <a:pt x="11638" y="16508"/>
                      <a:pt x="11100" y="16508"/>
                    </a:cubicBezTo>
                    <a:cubicBezTo>
                      <a:pt x="10816" y="16329"/>
                      <a:pt x="10594" y="15794"/>
                      <a:pt x="10405" y="15794"/>
                    </a:cubicBezTo>
                    <a:cubicBezTo>
                      <a:pt x="10183" y="15615"/>
                      <a:pt x="9962" y="15615"/>
                      <a:pt x="9677" y="15437"/>
                    </a:cubicBezTo>
                    <a:cubicBezTo>
                      <a:pt x="9203" y="14544"/>
                      <a:pt x="8823" y="15080"/>
                      <a:pt x="8286" y="14544"/>
                    </a:cubicBezTo>
                    <a:lnTo>
                      <a:pt x="6926" y="12580"/>
                    </a:lnTo>
                    <a:cubicBezTo>
                      <a:pt x="6483" y="12223"/>
                      <a:pt x="6009" y="12223"/>
                      <a:pt x="5534" y="12402"/>
                    </a:cubicBezTo>
                    <a:cubicBezTo>
                      <a:pt x="3669" y="12759"/>
                      <a:pt x="1708" y="10617"/>
                      <a:pt x="0" y="15258"/>
                    </a:cubicBezTo>
                    <a:cubicBezTo>
                      <a:pt x="1676" y="10081"/>
                      <a:pt x="3669" y="11688"/>
                      <a:pt x="5503" y="10974"/>
                    </a:cubicBezTo>
                    <a:cubicBezTo>
                      <a:pt x="5977" y="10795"/>
                      <a:pt x="6452" y="10438"/>
                      <a:pt x="6958" y="10795"/>
                    </a:cubicBezTo>
                    <a:lnTo>
                      <a:pt x="8349" y="12402"/>
                    </a:lnTo>
                    <a:cubicBezTo>
                      <a:pt x="8729" y="12759"/>
                      <a:pt x="9298" y="12045"/>
                      <a:pt x="9772" y="12937"/>
                    </a:cubicBezTo>
                    <a:cubicBezTo>
                      <a:pt x="9994" y="13116"/>
                      <a:pt x="10215" y="13116"/>
                      <a:pt x="10468" y="13116"/>
                    </a:cubicBezTo>
                    <a:cubicBezTo>
                      <a:pt x="10753" y="13116"/>
                      <a:pt x="10974" y="13651"/>
                      <a:pt x="11164" y="13651"/>
                    </a:cubicBezTo>
                    <a:cubicBezTo>
                      <a:pt x="11575" y="13473"/>
                      <a:pt x="12176" y="13830"/>
                      <a:pt x="12618" y="14544"/>
                    </a:cubicBezTo>
                    <a:cubicBezTo>
                      <a:pt x="12871" y="14901"/>
                      <a:pt x="13061" y="14901"/>
                      <a:pt x="13377" y="15794"/>
                    </a:cubicBezTo>
                    <a:cubicBezTo>
                      <a:pt x="13567" y="16508"/>
                      <a:pt x="13536" y="16151"/>
                      <a:pt x="13820" y="15972"/>
                    </a:cubicBezTo>
                    <a:cubicBezTo>
                      <a:pt x="14516" y="15615"/>
                      <a:pt x="14801" y="16329"/>
                      <a:pt x="15275" y="16508"/>
                    </a:cubicBezTo>
                    <a:cubicBezTo>
                      <a:pt x="15686" y="16508"/>
                      <a:pt x="16287" y="16686"/>
                      <a:pt x="16540" y="16329"/>
                    </a:cubicBezTo>
                    <a:cubicBezTo>
                      <a:pt x="16825" y="15615"/>
                      <a:pt x="17362" y="14009"/>
                      <a:pt x="17773" y="13116"/>
                    </a:cubicBezTo>
                    <a:cubicBezTo>
                      <a:pt x="18184" y="11866"/>
                      <a:pt x="18564" y="10617"/>
                      <a:pt x="18912" y="9189"/>
                    </a:cubicBezTo>
                    <a:cubicBezTo>
                      <a:pt x="19038" y="8475"/>
                      <a:pt x="19386" y="7760"/>
                      <a:pt x="19418" y="7582"/>
                    </a:cubicBezTo>
                    <a:cubicBezTo>
                      <a:pt x="19449" y="7225"/>
                      <a:pt x="19829" y="4904"/>
                      <a:pt x="20019" y="4547"/>
                    </a:cubicBezTo>
                    <a:lnTo>
                      <a:pt x="20335" y="3476"/>
                    </a:lnTo>
                    <a:lnTo>
                      <a:pt x="20525" y="2405"/>
                    </a:lnTo>
                    <a:cubicBezTo>
                      <a:pt x="20683" y="1691"/>
                      <a:pt x="21062" y="-451"/>
                      <a:pt x="21600" y="85"/>
                    </a:cubicBezTo>
                    <a:lnTo>
                      <a:pt x="21410" y="6154"/>
                    </a:lnTo>
                    <a:close/>
                  </a:path>
                </a:pathLst>
              </a:custGeom>
              <a:solidFill>
                <a:srgbClr val="EFA28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66" name="Shape">
                <a:extLst>
                  <a:ext uri="{FF2B5EF4-FFF2-40B4-BE49-F238E27FC236}">
                    <a16:creationId xmlns:a16="http://schemas.microsoft.com/office/drawing/2014/main" id="{F2E2523E-3DD6-485E-A5DB-41A9719874A3}"/>
                  </a:ext>
                </a:extLst>
              </p:cNvPr>
              <p:cNvSpPr/>
              <p:nvPr/>
            </p:nvSpPr>
            <p:spPr>
              <a:xfrm>
                <a:off x="3340636" y="2296452"/>
                <a:ext cx="28205" cy="532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221" h="21519" extrusionOk="0">
                    <a:moveTo>
                      <a:pt x="19738" y="3154"/>
                    </a:moveTo>
                    <a:cubicBezTo>
                      <a:pt x="19738" y="3249"/>
                      <a:pt x="20977" y="2964"/>
                      <a:pt x="21154" y="2774"/>
                    </a:cubicBezTo>
                    <a:cubicBezTo>
                      <a:pt x="21331" y="2583"/>
                      <a:pt x="21154" y="2869"/>
                      <a:pt x="20623" y="3249"/>
                    </a:cubicBezTo>
                    <a:cubicBezTo>
                      <a:pt x="19383" y="4296"/>
                      <a:pt x="17790" y="4486"/>
                      <a:pt x="17436" y="4677"/>
                    </a:cubicBezTo>
                    <a:cubicBezTo>
                      <a:pt x="16551" y="4962"/>
                      <a:pt x="14957" y="5819"/>
                      <a:pt x="13718" y="6389"/>
                    </a:cubicBezTo>
                    <a:cubicBezTo>
                      <a:pt x="12478" y="6865"/>
                      <a:pt x="11062" y="8007"/>
                      <a:pt x="9115" y="8673"/>
                    </a:cubicBezTo>
                    <a:cubicBezTo>
                      <a:pt x="7167" y="9339"/>
                      <a:pt x="5751" y="9625"/>
                      <a:pt x="4688" y="10196"/>
                    </a:cubicBezTo>
                    <a:cubicBezTo>
                      <a:pt x="3803" y="10481"/>
                      <a:pt x="3803" y="11623"/>
                      <a:pt x="3095" y="12765"/>
                    </a:cubicBezTo>
                    <a:cubicBezTo>
                      <a:pt x="2210" y="13716"/>
                      <a:pt x="1856" y="14573"/>
                      <a:pt x="1679" y="15524"/>
                    </a:cubicBezTo>
                    <a:cubicBezTo>
                      <a:pt x="1679" y="17618"/>
                      <a:pt x="262" y="19521"/>
                      <a:pt x="85" y="21519"/>
                    </a:cubicBezTo>
                    <a:cubicBezTo>
                      <a:pt x="-269" y="19521"/>
                      <a:pt x="616" y="17427"/>
                      <a:pt x="262" y="15429"/>
                    </a:cubicBezTo>
                    <a:cubicBezTo>
                      <a:pt x="85" y="14382"/>
                      <a:pt x="439" y="13241"/>
                      <a:pt x="970" y="12289"/>
                    </a:cubicBezTo>
                    <a:cubicBezTo>
                      <a:pt x="1501" y="11528"/>
                      <a:pt x="616" y="10386"/>
                      <a:pt x="2387" y="9054"/>
                    </a:cubicBezTo>
                    <a:cubicBezTo>
                      <a:pt x="3803" y="8102"/>
                      <a:pt x="5751" y="7531"/>
                      <a:pt x="6813" y="6960"/>
                    </a:cubicBezTo>
                    <a:cubicBezTo>
                      <a:pt x="8052" y="6389"/>
                      <a:pt x="8584" y="5723"/>
                      <a:pt x="10000" y="4867"/>
                    </a:cubicBezTo>
                    <a:cubicBezTo>
                      <a:pt x="11416" y="4011"/>
                      <a:pt x="12301" y="3249"/>
                      <a:pt x="14426" y="2298"/>
                    </a:cubicBezTo>
                    <a:cubicBezTo>
                      <a:pt x="15488" y="1917"/>
                      <a:pt x="15842" y="1727"/>
                      <a:pt x="15488" y="1822"/>
                    </a:cubicBezTo>
                    <a:cubicBezTo>
                      <a:pt x="15488" y="1822"/>
                      <a:pt x="15488" y="1537"/>
                      <a:pt x="16196" y="966"/>
                    </a:cubicBezTo>
                    <a:cubicBezTo>
                      <a:pt x="16904" y="300"/>
                      <a:pt x="19206" y="-81"/>
                      <a:pt x="20092" y="14"/>
                    </a:cubicBezTo>
                    <a:lnTo>
                      <a:pt x="19738" y="3154"/>
                    </a:lnTo>
                    <a:close/>
                  </a:path>
                </a:pathLst>
              </a:custGeom>
              <a:solidFill>
                <a:srgbClr val="EFA28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67" name="Shape">
                <a:extLst>
                  <a:ext uri="{FF2B5EF4-FFF2-40B4-BE49-F238E27FC236}">
                    <a16:creationId xmlns:a16="http://schemas.microsoft.com/office/drawing/2014/main" id="{44245946-8DDE-4B1F-A2AE-C74D49BDEC4E}"/>
                  </a:ext>
                </a:extLst>
              </p:cNvPr>
              <p:cNvSpPr/>
              <p:nvPr/>
            </p:nvSpPr>
            <p:spPr>
              <a:xfrm>
                <a:off x="3387698" y="2343514"/>
                <a:ext cx="13266" cy="468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63" h="21600" extrusionOk="0">
                    <a:moveTo>
                      <a:pt x="14542" y="0"/>
                    </a:moveTo>
                    <a:cubicBezTo>
                      <a:pt x="15678" y="1411"/>
                      <a:pt x="13405" y="2171"/>
                      <a:pt x="13026" y="2605"/>
                    </a:cubicBezTo>
                    <a:cubicBezTo>
                      <a:pt x="12268" y="3039"/>
                      <a:pt x="12268" y="2714"/>
                      <a:pt x="12268" y="3365"/>
                    </a:cubicBezTo>
                    <a:lnTo>
                      <a:pt x="11510" y="5753"/>
                    </a:lnTo>
                    <a:cubicBezTo>
                      <a:pt x="11131" y="6295"/>
                      <a:pt x="13405" y="7381"/>
                      <a:pt x="12268" y="8792"/>
                    </a:cubicBezTo>
                    <a:cubicBezTo>
                      <a:pt x="11889" y="9443"/>
                      <a:pt x="11510" y="9118"/>
                      <a:pt x="11510" y="9226"/>
                    </a:cubicBezTo>
                    <a:cubicBezTo>
                      <a:pt x="11889" y="9226"/>
                      <a:pt x="13783" y="10311"/>
                      <a:pt x="13405" y="10420"/>
                    </a:cubicBezTo>
                    <a:cubicBezTo>
                      <a:pt x="13405" y="10746"/>
                      <a:pt x="13405" y="10963"/>
                      <a:pt x="13405" y="11288"/>
                    </a:cubicBezTo>
                    <a:cubicBezTo>
                      <a:pt x="11889" y="13242"/>
                      <a:pt x="13405" y="14436"/>
                      <a:pt x="15678" y="16390"/>
                    </a:cubicBezTo>
                    <a:cubicBezTo>
                      <a:pt x="16436" y="17258"/>
                      <a:pt x="16815" y="18235"/>
                      <a:pt x="17573" y="19103"/>
                    </a:cubicBezTo>
                    <a:cubicBezTo>
                      <a:pt x="18710" y="19863"/>
                      <a:pt x="20984" y="20732"/>
                      <a:pt x="21363" y="21600"/>
                    </a:cubicBezTo>
                    <a:cubicBezTo>
                      <a:pt x="20605" y="20623"/>
                      <a:pt x="17953" y="20080"/>
                      <a:pt x="16436" y="19321"/>
                    </a:cubicBezTo>
                    <a:cubicBezTo>
                      <a:pt x="14921" y="18452"/>
                      <a:pt x="14163" y="17584"/>
                      <a:pt x="12647" y="16716"/>
                    </a:cubicBezTo>
                    <a:cubicBezTo>
                      <a:pt x="11510" y="15847"/>
                      <a:pt x="9615" y="15087"/>
                      <a:pt x="8478" y="14111"/>
                    </a:cubicBezTo>
                    <a:cubicBezTo>
                      <a:pt x="6963" y="13134"/>
                      <a:pt x="7341" y="11940"/>
                      <a:pt x="6963" y="11180"/>
                    </a:cubicBezTo>
                    <a:cubicBezTo>
                      <a:pt x="6963" y="10963"/>
                      <a:pt x="6963" y="10746"/>
                      <a:pt x="6584" y="10637"/>
                    </a:cubicBezTo>
                    <a:cubicBezTo>
                      <a:pt x="6205" y="10312"/>
                      <a:pt x="6963" y="10963"/>
                      <a:pt x="6205" y="10637"/>
                    </a:cubicBezTo>
                    <a:cubicBezTo>
                      <a:pt x="5447" y="10529"/>
                      <a:pt x="3932" y="9660"/>
                      <a:pt x="3932" y="9335"/>
                    </a:cubicBezTo>
                    <a:cubicBezTo>
                      <a:pt x="3932" y="8901"/>
                      <a:pt x="3932" y="8684"/>
                      <a:pt x="3932" y="8466"/>
                    </a:cubicBezTo>
                    <a:cubicBezTo>
                      <a:pt x="4310" y="8032"/>
                      <a:pt x="2416" y="7381"/>
                      <a:pt x="1279" y="6187"/>
                    </a:cubicBezTo>
                    <a:cubicBezTo>
                      <a:pt x="520" y="4776"/>
                      <a:pt x="520" y="4125"/>
                      <a:pt x="142" y="3039"/>
                    </a:cubicBezTo>
                    <a:cubicBezTo>
                      <a:pt x="-237" y="2714"/>
                      <a:pt x="142" y="1520"/>
                      <a:pt x="1279" y="1085"/>
                    </a:cubicBezTo>
                    <a:cubicBezTo>
                      <a:pt x="2037" y="651"/>
                      <a:pt x="1279" y="434"/>
                      <a:pt x="1657" y="977"/>
                    </a:cubicBezTo>
                    <a:lnTo>
                      <a:pt x="14542" y="0"/>
                    </a:lnTo>
                    <a:close/>
                  </a:path>
                </a:pathLst>
              </a:custGeom>
              <a:solidFill>
                <a:srgbClr val="EFA28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68" name="Shape">
                <a:extLst>
                  <a:ext uri="{FF2B5EF4-FFF2-40B4-BE49-F238E27FC236}">
                    <a16:creationId xmlns:a16="http://schemas.microsoft.com/office/drawing/2014/main" id="{6CA972BF-9003-4169-B2B4-CA2CFF8C8D7D}"/>
                  </a:ext>
                </a:extLst>
              </p:cNvPr>
              <p:cNvSpPr/>
              <p:nvPr/>
            </p:nvSpPr>
            <p:spPr>
              <a:xfrm>
                <a:off x="3317108" y="2108214"/>
                <a:ext cx="157314" cy="24526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268" h="21587" extrusionOk="0">
                    <a:moveTo>
                      <a:pt x="264" y="6213"/>
                    </a:moveTo>
                    <a:cubicBezTo>
                      <a:pt x="327" y="6606"/>
                      <a:pt x="359" y="6979"/>
                      <a:pt x="582" y="7269"/>
                    </a:cubicBezTo>
                    <a:cubicBezTo>
                      <a:pt x="836" y="7559"/>
                      <a:pt x="1250" y="7807"/>
                      <a:pt x="1663" y="8139"/>
                    </a:cubicBezTo>
                    <a:cubicBezTo>
                      <a:pt x="2045" y="8491"/>
                      <a:pt x="2236" y="8802"/>
                      <a:pt x="2522" y="9133"/>
                    </a:cubicBezTo>
                    <a:cubicBezTo>
                      <a:pt x="2809" y="9444"/>
                      <a:pt x="3190" y="9733"/>
                      <a:pt x="3540" y="10003"/>
                    </a:cubicBezTo>
                    <a:lnTo>
                      <a:pt x="4017" y="10375"/>
                    </a:lnTo>
                    <a:cubicBezTo>
                      <a:pt x="4208" y="10500"/>
                      <a:pt x="4495" y="10603"/>
                      <a:pt x="4717" y="10728"/>
                    </a:cubicBezTo>
                    <a:cubicBezTo>
                      <a:pt x="5226" y="11038"/>
                      <a:pt x="5163" y="10935"/>
                      <a:pt x="6053" y="11245"/>
                    </a:cubicBezTo>
                    <a:cubicBezTo>
                      <a:pt x="6181" y="11287"/>
                      <a:pt x="6117" y="11266"/>
                      <a:pt x="6117" y="11266"/>
                    </a:cubicBezTo>
                    <a:cubicBezTo>
                      <a:pt x="6085" y="11266"/>
                      <a:pt x="6371" y="11266"/>
                      <a:pt x="6467" y="11245"/>
                    </a:cubicBezTo>
                    <a:lnTo>
                      <a:pt x="7326" y="11225"/>
                    </a:lnTo>
                    <a:lnTo>
                      <a:pt x="8057" y="11225"/>
                    </a:lnTo>
                    <a:lnTo>
                      <a:pt x="8217" y="11225"/>
                    </a:lnTo>
                    <a:cubicBezTo>
                      <a:pt x="8280" y="11225"/>
                      <a:pt x="8248" y="11225"/>
                      <a:pt x="8185" y="11245"/>
                    </a:cubicBezTo>
                    <a:cubicBezTo>
                      <a:pt x="8153" y="11245"/>
                      <a:pt x="8153" y="11245"/>
                      <a:pt x="8153" y="11245"/>
                    </a:cubicBezTo>
                    <a:cubicBezTo>
                      <a:pt x="8217" y="11225"/>
                      <a:pt x="8280" y="11162"/>
                      <a:pt x="8630" y="11080"/>
                    </a:cubicBezTo>
                    <a:lnTo>
                      <a:pt x="9839" y="10707"/>
                    </a:lnTo>
                    <a:lnTo>
                      <a:pt x="9934" y="11577"/>
                    </a:lnTo>
                    <a:cubicBezTo>
                      <a:pt x="9966" y="11949"/>
                      <a:pt x="9807" y="12115"/>
                      <a:pt x="9744" y="12239"/>
                    </a:cubicBezTo>
                    <a:cubicBezTo>
                      <a:pt x="9648" y="12364"/>
                      <a:pt x="9648" y="12405"/>
                      <a:pt x="9648" y="12384"/>
                    </a:cubicBezTo>
                    <a:lnTo>
                      <a:pt x="9616" y="12571"/>
                    </a:lnTo>
                    <a:lnTo>
                      <a:pt x="9616" y="12653"/>
                    </a:lnTo>
                    <a:lnTo>
                      <a:pt x="9616" y="12674"/>
                    </a:lnTo>
                    <a:cubicBezTo>
                      <a:pt x="9616" y="12653"/>
                      <a:pt x="9616" y="12716"/>
                      <a:pt x="9585" y="12778"/>
                    </a:cubicBezTo>
                    <a:cubicBezTo>
                      <a:pt x="9553" y="12819"/>
                      <a:pt x="9521" y="12861"/>
                      <a:pt x="9489" y="12902"/>
                    </a:cubicBezTo>
                    <a:cubicBezTo>
                      <a:pt x="9362" y="13026"/>
                      <a:pt x="9330" y="13047"/>
                      <a:pt x="9298" y="13047"/>
                    </a:cubicBezTo>
                    <a:cubicBezTo>
                      <a:pt x="9616" y="12695"/>
                      <a:pt x="9425" y="12881"/>
                      <a:pt x="9457" y="12923"/>
                    </a:cubicBezTo>
                    <a:cubicBezTo>
                      <a:pt x="9425" y="13068"/>
                      <a:pt x="9457" y="13254"/>
                      <a:pt x="9489" y="13482"/>
                    </a:cubicBezTo>
                    <a:lnTo>
                      <a:pt x="9521" y="13855"/>
                    </a:lnTo>
                    <a:cubicBezTo>
                      <a:pt x="9521" y="13937"/>
                      <a:pt x="9521" y="13979"/>
                      <a:pt x="9553" y="14062"/>
                    </a:cubicBezTo>
                    <a:cubicBezTo>
                      <a:pt x="9680" y="14497"/>
                      <a:pt x="9712" y="15014"/>
                      <a:pt x="9744" y="15366"/>
                    </a:cubicBezTo>
                    <a:cubicBezTo>
                      <a:pt x="9744" y="15449"/>
                      <a:pt x="9839" y="15636"/>
                      <a:pt x="9966" y="15946"/>
                    </a:cubicBezTo>
                    <a:lnTo>
                      <a:pt x="10189" y="16547"/>
                    </a:lnTo>
                    <a:cubicBezTo>
                      <a:pt x="10253" y="16692"/>
                      <a:pt x="10380" y="17127"/>
                      <a:pt x="10316" y="17292"/>
                    </a:cubicBezTo>
                    <a:cubicBezTo>
                      <a:pt x="10316" y="17520"/>
                      <a:pt x="10316" y="17562"/>
                      <a:pt x="10412" y="17748"/>
                    </a:cubicBezTo>
                    <a:cubicBezTo>
                      <a:pt x="10698" y="18204"/>
                      <a:pt x="10921" y="18514"/>
                      <a:pt x="11175" y="18908"/>
                    </a:cubicBezTo>
                    <a:cubicBezTo>
                      <a:pt x="11461" y="19301"/>
                      <a:pt x="11748" y="19715"/>
                      <a:pt x="12098" y="20026"/>
                    </a:cubicBezTo>
                    <a:cubicBezTo>
                      <a:pt x="12257" y="20192"/>
                      <a:pt x="12448" y="20337"/>
                      <a:pt x="12670" y="20420"/>
                    </a:cubicBezTo>
                    <a:cubicBezTo>
                      <a:pt x="12956" y="20544"/>
                      <a:pt x="13211" y="20668"/>
                      <a:pt x="13465" y="20772"/>
                    </a:cubicBezTo>
                    <a:cubicBezTo>
                      <a:pt x="13911" y="20979"/>
                      <a:pt x="14611" y="20937"/>
                      <a:pt x="15279" y="20999"/>
                    </a:cubicBezTo>
                    <a:cubicBezTo>
                      <a:pt x="15947" y="21041"/>
                      <a:pt x="16583" y="21103"/>
                      <a:pt x="17219" y="21103"/>
                    </a:cubicBezTo>
                    <a:cubicBezTo>
                      <a:pt x="17855" y="21103"/>
                      <a:pt x="18492" y="21082"/>
                      <a:pt x="19033" y="20958"/>
                    </a:cubicBezTo>
                    <a:cubicBezTo>
                      <a:pt x="19287" y="20896"/>
                      <a:pt x="19414" y="20813"/>
                      <a:pt x="19573" y="20668"/>
                    </a:cubicBezTo>
                    <a:cubicBezTo>
                      <a:pt x="19732" y="20523"/>
                      <a:pt x="19987" y="20295"/>
                      <a:pt x="20019" y="20212"/>
                    </a:cubicBezTo>
                    <a:cubicBezTo>
                      <a:pt x="20082" y="20109"/>
                      <a:pt x="20050" y="19943"/>
                      <a:pt x="19987" y="19778"/>
                    </a:cubicBezTo>
                    <a:cubicBezTo>
                      <a:pt x="19923" y="19633"/>
                      <a:pt x="19796" y="19446"/>
                      <a:pt x="19669" y="19177"/>
                    </a:cubicBezTo>
                    <a:cubicBezTo>
                      <a:pt x="19605" y="19053"/>
                      <a:pt x="19573" y="18866"/>
                      <a:pt x="19573" y="18763"/>
                    </a:cubicBezTo>
                    <a:cubicBezTo>
                      <a:pt x="19573" y="18701"/>
                      <a:pt x="19541" y="18618"/>
                      <a:pt x="19510" y="18535"/>
                    </a:cubicBezTo>
                    <a:cubicBezTo>
                      <a:pt x="19446" y="18369"/>
                      <a:pt x="19351" y="18183"/>
                      <a:pt x="19223" y="17997"/>
                    </a:cubicBezTo>
                    <a:lnTo>
                      <a:pt x="18873" y="17417"/>
                    </a:lnTo>
                    <a:lnTo>
                      <a:pt x="18778" y="17251"/>
                    </a:lnTo>
                    <a:cubicBezTo>
                      <a:pt x="18714" y="17147"/>
                      <a:pt x="18683" y="17023"/>
                      <a:pt x="18683" y="16920"/>
                    </a:cubicBezTo>
                    <a:cubicBezTo>
                      <a:pt x="18683" y="16733"/>
                      <a:pt x="18683" y="16775"/>
                      <a:pt x="18651" y="16733"/>
                    </a:cubicBezTo>
                    <a:cubicBezTo>
                      <a:pt x="18651" y="16692"/>
                      <a:pt x="18333" y="16381"/>
                      <a:pt x="18301" y="16029"/>
                    </a:cubicBezTo>
                    <a:lnTo>
                      <a:pt x="18269" y="15366"/>
                    </a:lnTo>
                    <a:cubicBezTo>
                      <a:pt x="18015" y="13565"/>
                      <a:pt x="18619" y="11949"/>
                      <a:pt x="18396" y="10210"/>
                    </a:cubicBezTo>
                    <a:lnTo>
                      <a:pt x="18396" y="9920"/>
                    </a:lnTo>
                    <a:cubicBezTo>
                      <a:pt x="18396" y="9878"/>
                      <a:pt x="18364" y="9816"/>
                      <a:pt x="18333" y="9754"/>
                    </a:cubicBezTo>
                    <a:lnTo>
                      <a:pt x="18015" y="9174"/>
                    </a:lnTo>
                    <a:cubicBezTo>
                      <a:pt x="17792" y="8781"/>
                      <a:pt x="17696" y="8367"/>
                      <a:pt x="17474" y="8222"/>
                    </a:cubicBezTo>
                    <a:cubicBezTo>
                      <a:pt x="16678" y="7559"/>
                      <a:pt x="15979" y="7103"/>
                      <a:pt x="14897" y="6503"/>
                    </a:cubicBezTo>
                    <a:cubicBezTo>
                      <a:pt x="13911" y="5923"/>
                      <a:pt x="12988" y="5343"/>
                      <a:pt x="11970" y="4846"/>
                    </a:cubicBezTo>
                    <a:cubicBezTo>
                      <a:pt x="11525" y="4660"/>
                      <a:pt x="10762" y="4225"/>
                      <a:pt x="10412" y="3976"/>
                    </a:cubicBezTo>
                    <a:lnTo>
                      <a:pt x="8980" y="3169"/>
                    </a:lnTo>
                    <a:cubicBezTo>
                      <a:pt x="8662" y="3003"/>
                      <a:pt x="8407" y="2858"/>
                      <a:pt x="8217" y="2734"/>
                    </a:cubicBezTo>
                    <a:cubicBezTo>
                      <a:pt x="8089" y="2672"/>
                      <a:pt x="8026" y="2651"/>
                      <a:pt x="7930" y="2589"/>
                    </a:cubicBezTo>
                    <a:lnTo>
                      <a:pt x="7517" y="2402"/>
                    </a:lnTo>
                    <a:cubicBezTo>
                      <a:pt x="6944" y="2174"/>
                      <a:pt x="6372" y="1926"/>
                      <a:pt x="5831" y="1657"/>
                    </a:cubicBezTo>
                    <a:lnTo>
                      <a:pt x="5004" y="1243"/>
                    </a:lnTo>
                    <a:cubicBezTo>
                      <a:pt x="4876" y="1180"/>
                      <a:pt x="4686" y="1077"/>
                      <a:pt x="4590" y="973"/>
                    </a:cubicBezTo>
                    <a:cubicBezTo>
                      <a:pt x="4495" y="870"/>
                      <a:pt x="4431" y="828"/>
                      <a:pt x="4399" y="808"/>
                    </a:cubicBezTo>
                    <a:cubicBezTo>
                      <a:pt x="3731" y="704"/>
                      <a:pt x="3254" y="311"/>
                      <a:pt x="2713" y="145"/>
                    </a:cubicBezTo>
                    <a:lnTo>
                      <a:pt x="2777" y="0"/>
                    </a:lnTo>
                    <a:cubicBezTo>
                      <a:pt x="3509" y="104"/>
                      <a:pt x="3954" y="414"/>
                      <a:pt x="4622" y="414"/>
                    </a:cubicBezTo>
                    <a:cubicBezTo>
                      <a:pt x="4908" y="476"/>
                      <a:pt x="5035" y="601"/>
                      <a:pt x="5163" y="663"/>
                    </a:cubicBezTo>
                    <a:cubicBezTo>
                      <a:pt x="5258" y="746"/>
                      <a:pt x="5354" y="746"/>
                      <a:pt x="5513" y="808"/>
                    </a:cubicBezTo>
                    <a:lnTo>
                      <a:pt x="6340" y="1077"/>
                    </a:lnTo>
                    <a:cubicBezTo>
                      <a:pt x="6912" y="1284"/>
                      <a:pt x="7485" y="1470"/>
                      <a:pt x="8058" y="1636"/>
                    </a:cubicBezTo>
                    <a:lnTo>
                      <a:pt x="8503" y="1760"/>
                    </a:lnTo>
                    <a:cubicBezTo>
                      <a:pt x="8662" y="1802"/>
                      <a:pt x="8885" y="1885"/>
                      <a:pt x="9044" y="1947"/>
                    </a:cubicBezTo>
                    <a:cubicBezTo>
                      <a:pt x="9362" y="2092"/>
                      <a:pt x="9616" y="2216"/>
                      <a:pt x="9839" y="2299"/>
                    </a:cubicBezTo>
                    <a:cubicBezTo>
                      <a:pt x="10380" y="2527"/>
                      <a:pt x="10921" y="2775"/>
                      <a:pt x="11525" y="3065"/>
                    </a:cubicBezTo>
                    <a:cubicBezTo>
                      <a:pt x="12129" y="3417"/>
                      <a:pt x="12384" y="3521"/>
                      <a:pt x="13052" y="3790"/>
                    </a:cubicBezTo>
                    <a:cubicBezTo>
                      <a:pt x="14197" y="4287"/>
                      <a:pt x="15279" y="4825"/>
                      <a:pt x="16297" y="5364"/>
                    </a:cubicBezTo>
                    <a:cubicBezTo>
                      <a:pt x="17251" y="5840"/>
                      <a:pt x="18460" y="6586"/>
                      <a:pt x="19319" y="7248"/>
                    </a:cubicBezTo>
                    <a:cubicBezTo>
                      <a:pt x="19573" y="7435"/>
                      <a:pt x="19860" y="7849"/>
                      <a:pt x="19923" y="8015"/>
                    </a:cubicBezTo>
                    <a:lnTo>
                      <a:pt x="20241" y="8677"/>
                    </a:lnTo>
                    <a:cubicBezTo>
                      <a:pt x="20305" y="8822"/>
                      <a:pt x="20464" y="9029"/>
                      <a:pt x="20559" y="9319"/>
                    </a:cubicBezTo>
                    <a:cubicBezTo>
                      <a:pt x="20623" y="9464"/>
                      <a:pt x="20655" y="9609"/>
                      <a:pt x="20687" y="9796"/>
                    </a:cubicBezTo>
                    <a:lnTo>
                      <a:pt x="20687" y="10148"/>
                    </a:lnTo>
                    <a:cubicBezTo>
                      <a:pt x="20782" y="11867"/>
                      <a:pt x="20114" y="13606"/>
                      <a:pt x="20178" y="15242"/>
                    </a:cubicBezTo>
                    <a:lnTo>
                      <a:pt x="20146" y="15863"/>
                    </a:lnTo>
                    <a:cubicBezTo>
                      <a:pt x="20114" y="15946"/>
                      <a:pt x="20210" y="16008"/>
                      <a:pt x="20369" y="16381"/>
                    </a:cubicBezTo>
                    <a:cubicBezTo>
                      <a:pt x="20432" y="16547"/>
                      <a:pt x="20432" y="16795"/>
                      <a:pt x="20432" y="16837"/>
                    </a:cubicBezTo>
                    <a:cubicBezTo>
                      <a:pt x="20432" y="16858"/>
                      <a:pt x="20432" y="16837"/>
                      <a:pt x="20432" y="16837"/>
                    </a:cubicBezTo>
                    <a:lnTo>
                      <a:pt x="20496" y="16982"/>
                    </a:lnTo>
                    <a:lnTo>
                      <a:pt x="20782" y="17624"/>
                    </a:lnTo>
                    <a:cubicBezTo>
                      <a:pt x="20878" y="17831"/>
                      <a:pt x="20973" y="18079"/>
                      <a:pt x="21005" y="18328"/>
                    </a:cubicBezTo>
                    <a:cubicBezTo>
                      <a:pt x="21037" y="18452"/>
                      <a:pt x="21037" y="18597"/>
                      <a:pt x="21037" y="18742"/>
                    </a:cubicBezTo>
                    <a:cubicBezTo>
                      <a:pt x="21037" y="18846"/>
                      <a:pt x="21037" y="18866"/>
                      <a:pt x="21037" y="18970"/>
                    </a:cubicBezTo>
                    <a:cubicBezTo>
                      <a:pt x="21100" y="19301"/>
                      <a:pt x="21482" y="19881"/>
                      <a:pt x="21100" y="20461"/>
                    </a:cubicBezTo>
                    <a:cubicBezTo>
                      <a:pt x="20846" y="20772"/>
                      <a:pt x="20655" y="20875"/>
                      <a:pt x="20400" y="21062"/>
                    </a:cubicBezTo>
                    <a:cubicBezTo>
                      <a:pt x="20146" y="21248"/>
                      <a:pt x="19732" y="21434"/>
                      <a:pt x="19351" y="21476"/>
                    </a:cubicBezTo>
                    <a:cubicBezTo>
                      <a:pt x="18619" y="21579"/>
                      <a:pt x="17919" y="21600"/>
                      <a:pt x="17251" y="21579"/>
                    </a:cubicBezTo>
                    <a:cubicBezTo>
                      <a:pt x="16583" y="21559"/>
                      <a:pt x="15915" y="21476"/>
                      <a:pt x="15247" y="21414"/>
                    </a:cubicBezTo>
                    <a:lnTo>
                      <a:pt x="14261" y="21331"/>
                    </a:lnTo>
                    <a:cubicBezTo>
                      <a:pt x="13974" y="21331"/>
                      <a:pt x="13497" y="21248"/>
                      <a:pt x="13211" y="21144"/>
                    </a:cubicBezTo>
                    <a:cubicBezTo>
                      <a:pt x="12893" y="21020"/>
                      <a:pt x="12638" y="20917"/>
                      <a:pt x="12352" y="20792"/>
                    </a:cubicBezTo>
                    <a:cubicBezTo>
                      <a:pt x="12034" y="20668"/>
                      <a:pt x="11748" y="20482"/>
                      <a:pt x="11525" y="20316"/>
                    </a:cubicBezTo>
                    <a:cubicBezTo>
                      <a:pt x="11080" y="19943"/>
                      <a:pt x="10762" y="19570"/>
                      <a:pt x="10380" y="19218"/>
                    </a:cubicBezTo>
                    <a:cubicBezTo>
                      <a:pt x="10030" y="18846"/>
                      <a:pt x="9616" y="18411"/>
                      <a:pt x="9330" y="18100"/>
                    </a:cubicBezTo>
                    <a:cubicBezTo>
                      <a:pt x="9139" y="17914"/>
                      <a:pt x="8980" y="17520"/>
                      <a:pt x="8980" y="17313"/>
                    </a:cubicBezTo>
                    <a:cubicBezTo>
                      <a:pt x="8948" y="17065"/>
                      <a:pt x="8916" y="17065"/>
                      <a:pt x="8757" y="16795"/>
                    </a:cubicBezTo>
                    <a:lnTo>
                      <a:pt x="8407" y="16174"/>
                    </a:lnTo>
                    <a:cubicBezTo>
                      <a:pt x="8344" y="16050"/>
                      <a:pt x="8153" y="15863"/>
                      <a:pt x="8026" y="15511"/>
                    </a:cubicBezTo>
                    <a:cubicBezTo>
                      <a:pt x="7867" y="15014"/>
                      <a:pt x="7867" y="14662"/>
                      <a:pt x="7676" y="14269"/>
                    </a:cubicBezTo>
                    <a:cubicBezTo>
                      <a:pt x="7644" y="14145"/>
                      <a:pt x="7612" y="13958"/>
                      <a:pt x="7612" y="13834"/>
                    </a:cubicBezTo>
                    <a:lnTo>
                      <a:pt x="7580" y="13565"/>
                    </a:lnTo>
                    <a:cubicBezTo>
                      <a:pt x="7549" y="13358"/>
                      <a:pt x="7517" y="13130"/>
                      <a:pt x="7549" y="12840"/>
                    </a:cubicBezTo>
                    <a:cubicBezTo>
                      <a:pt x="7549" y="12778"/>
                      <a:pt x="7580" y="12695"/>
                      <a:pt x="7580" y="12612"/>
                    </a:cubicBezTo>
                    <a:cubicBezTo>
                      <a:pt x="7612" y="12550"/>
                      <a:pt x="7580" y="12591"/>
                      <a:pt x="7644" y="12426"/>
                    </a:cubicBezTo>
                    <a:cubicBezTo>
                      <a:pt x="7771" y="12219"/>
                      <a:pt x="7930" y="12136"/>
                      <a:pt x="7962" y="12115"/>
                    </a:cubicBezTo>
                    <a:cubicBezTo>
                      <a:pt x="7962" y="12115"/>
                      <a:pt x="7962" y="12115"/>
                      <a:pt x="7867" y="12198"/>
                    </a:cubicBezTo>
                    <a:cubicBezTo>
                      <a:pt x="7835" y="12219"/>
                      <a:pt x="7803" y="12260"/>
                      <a:pt x="7803" y="12301"/>
                    </a:cubicBezTo>
                    <a:cubicBezTo>
                      <a:pt x="7771" y="12364"/>
                      <a:pt x="7771" y="12405"/>
                      <a:pt x="7771" y="12384"/>
                    </a:cubicBezTo>
                    <a:lnTo>
                      <a:pt x="7771" y="12364"/>
                    </a:lnTo>
                    <a:lnTo>
                      <a:pt x="7771" y="12301"/>
                    </a:lnTo>
                    <a:lnTo>
                      <a:pt x="7771" y="12156"/>
                    </a:lnTo>
                    <a:cubicBezTo>
                      <a:pt x="7835" y="11908"/>
                      <a:pt x="7994" y="11763"/>
                      <a:pt x="8026" y="11701"/>
                    </a:cubicBezTo>
                    <a:cubicBezTo>
                      <a:pt x="8089" y="11618"/>
                      <a:pt x="8058" y="11577"/>
                      <a:pt x="8058" y="11742"/>
                    </a:cubicBezTo>
                    <a:lnTo>
                      <a:pt x="9394" y="12239"/>
                    </a:lnTo>
                    <a:cubicBezTo>
                      <a:pt x="9457" y="12219"/>
                      <a:pt x="9298" y="12281"/>
                      <a:pt x="9107" y="12343"/>
                    </a:cubicBezTo>
                    <a:cubicBezTo>
                      <a:pt x="9044" y="12364"/>
                      <a:pt x="8980" y="12384"/>
                      <a:pt x="8885" y="12405"/>
                    </a:cubicBezTo>
                    <a:cubicBezTo>
                      <a:pt x="8757" y="12426"/>
                      <a:pt x="8662" y="12446"/>
                      <a:pt x="8662" y="12446"/>
                    </a:cubicBezTo>
                    <a:lnTo>
                      <a:pt x="8376" y="12446"/>
                    </a:lnTo>
                    <a:cubicBezTo>
                      <a:pt x="7994" y="12467"/>
                      <a:pt x="7612" y="12446"/>
                      <a:pt x="7358" y="12446"/>
                    </a:cubicBezTo>
                    <a:lnTo>
                      <a:pt x="6467" y="12426"/>
                    </a:lnTo>
                    <a:cubicBezTo>
                      <a:pt x="6276" y="12426"/>
                      <a:pt x="6244" y="12426"/>
                      <a:pt x="5926" y="12405"/>
                    </a:cubicBezTo>
                    <a:cubicBezTo>
                      <a:pt x="5608" y="12384"/>
                      <a:pt x="5322" y="12260"/>
                      <a:pt x="5163" y="12198"/>
                    </a:cubicBezTo>
                    <a:cubicBezTo>
                      <a:pt x="5004" y="12136"/>
                      <a:pt x="5035" y="12136"/>
                      <a:pt x="4908" y="12094"/>
                    </a:cubicBezTo>
                    <a:cubicBezTo>
                      <a:pt x="4749" y="12053"/>
                      <a:pt x="4590" y="11991"/>
                      <a:pt x="4431" y="11929"/>
                    </a:cubicBezTo>
                    <a:cubicBezTo>
                      <a:pt x="4081" y="11784"/>
                      <a:pt x="3827" y="11577"/>
                      <a:pt x="3604" y="11473"/>
                    </a:cubicBezTo>
                    <a:cubicBezTo>
                      <a:pt x="3381" y="11328"/>
                      <a:pt x="3190" y="11225"/>
                      <a:pt x="2968" y="11080"/>
                    </a:cubicBezTo>
                    <a:lnTo>
                      <a:pt x="2427" y="10541"/>
                    </a:lnTo>
                    <a:cubicBezTo>
                      <a:pt x="2109" y="10189"/>
                      <a:pt x="1791" y="9878"/>
                      <a:pt x="1536" y="9506"/>
                    </a:cubicBezTo>
                    <a:lnTo>
                      <a:pt x="932" y="8429"/>
                    </a:lnTo>
                    <a:cubicBezTo>
                      <a:pt x="709" y="8118"/>
                      <a:pt x="327" y="7807"/>
                      <a:pt x="105" y="7393"/>
                    </a:cubicBezTo>
                    <a:cubicBezTo>
                      <a:pt x="-118" y="6958"/>
                      <a:pt x="73" y="6565"/>
                      <a:pt x="136" y="6192"/>
                    </a:cubicBezTo>
                    <a:lnTo>
                      <a:pt x="264" y="6192"/>
                    </a:lnTo>
                    <a:close/>
                  </a:path>
                </a:pathLst>
              </a:custGeom>
              <a:solidFill>
                <a:srgbClr val="EFA28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  <p:sp>
          <p:nvSpPr>
            <p:cNvPr id="46" name="Shape">
              <a:extLst>
                <a:ext uri="{FF2B5EF4-FFF2-40B4-BE49-F238E27FC236}">
                  <a16:creationId xmlns:a16="http://schemas.microsoft.com/office/drawing/2014/main" id="{CDBB3867-8654-409D-9880-FEEDE292EC21}"/>
                </a:ext>
              </a:extLst>
            </p:cNvPr>
            <p:cNvSpPr/>
            <p:nvPr/>
          </p:nvSpPr>
          <p:spPr>
            <a:xfrm>
              <a:off x="3152396" y="2696464"/>
              <a:ext cx="343312" cy="194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458" extrusionOk="0">
                  <a:moveTo>
                    <a:pt x="20778" y="2394"/>
                  </a:moveTo>
                  <a:cubicBezTo>
                    <a:pt x="20778" y="2394"/>
                    <a:pt x="21238" y="4086"/>
                    <a:pt x="20778" y="6428"/>
                  </a:cubicBezTo>
                  <a:cubicBezTo>
                    <a:pt x="20318" y="8796"/>
                    <a:pt x="18175" y="10644"/>
                    <a:pt x="17139" y="12335"/>
                  </a:cubicBezTo>
                  <a:cubicBezTo>
                    <a:pt x="16118" y="14027"/>
                    <a:pt x="13789" y="18243"/>
                    <a:pt x="12020" y="19752"/>
                  </a:cubicBezTo>
                  <a:cubicBezTo>
                    <a:pt x="10251" y="21262"/>
                    <a:pt x="4758" y="21262"/>
                    <a:pt x="3176" y="21444"/>
                  </a:cubicBezTo>
                  <a:cubicBezTo>
                    <a:pt x="1594" y="21600"/>
                    <a:pt x="760" y="20429"/>
                    <a:pt x="199" y="17566"/>
                  </a:cubicBezTo>
                  <a:cubicBezTo>
                    <a:pt x="-362" y="14704"/>
                    <a:pt x="472" y="8978"/>
                    <a:pt x="199" y="6948"/>
                  </a:cubicBezTo>
                  <a:cubicBezTo>
                    <a:pt x="-74" y="4919"/>
                    <a:pt x="285" y="0"/>
                    <a:pt x="285" y="0"/>
                  </a:cubicBezTo>
                  <a:cubicBezTo>
                    <a:pt x="285" y="0"/>
                    <a:pt x="1781" y="2889"/>
                    <a:pt x="5045" y="5257"/>
                  </a:cubicBezTo>
                  <a:cubicBezTo>
                    <a:pt x="8310" y="7625"/>
                    <a:pt x="11186" y="7963"/>
                    <a:pt x="13515" y="7287"/>
                  </a:cubicBezTo>
                  <a:cubicBezTo>
                    <a:pt x="15845" y="6610"/>
                    <a:pt x="19929" y="6766"/>
                    <a:pt x="20778" y="2394"/>
                  </a:cubicBezTo>
                  <a:close/>
                </a:path>
              </a:pathLst>
            </a:custGeom>
            <a:solidFill>
              <a:srgbClr val="E5EDF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7" name="Shape">
              <a:extLst>
                <a:ext uri="{FF2B5EF4-FFF2-40B4-BE49-F238E27FC236}">
                  <a16:creationId xmlns:a16="http://schemas.microsoft.com/office/drawing/2014/main" id="{2C4BCBF8-F390-4B6C-90E7-31DE65D713FB}"/>
                </a:ext>
              </a:extLst>
            </p:cNvPr>
            <p:cNvSpPr/>
            <p:nvPr/>
          </p:nvSpPr>
          <p:spPr>
            <a:xfrm>
              <a:off x="4046538" y="2131742"/>
              <a:ext cx="757077" cy="3118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3" h="21378" extrusionOk="0">
                  <a:moveTo>
                    <a:pt x="0" y="21252"/>
                  </a:moveTo>
                  <a:cubicBezTo>
                    <a:pt x="0" y="21252"/>
                    <a:pt x="2188" y="21210"/>
                    <a:pt x="3447" y="21252"/>
                  </a:cubicBezTo>
                  <a:cubicBezTo>
                    <a:pt x="4706" y="21294"/>
                    <a:pt x="9749" y="21189"/>
                    <a:pt x="11514" y="21252"/>
                  </a:cubicBezTo>
                  <a:cubicBezTo>
                    <a:pt x="13280" y="21315"/>
                    <a:pt x="18829" y="21378"/>
                    <a:pt x="18829" y="21378"/>
                  </a:cubicBezTo>
                  <a:cubicBezTo>
                    <a:pt x="18829" y="21378"/>
                    <a:pt x="17985" y="19331"/>
                    <a:pt x="17570" y="18871"/>
                  </a:cubicBezTo>
                  <a:cubicBezTo>
                    <a:pt x="17154" y="18411"/>
                    <a:pt x="16395" y="16218"/>
                    <a:pt x="16311" y="15800"/>
                  </a:cubicBezTo>
                  <a:cubicBezTo>
                    <a:pt x="16226" y="15382"/>
                    <a:pt x="14883" y="12499"/>
                    <a:pt x="15051" y="11664"/>
                  </a:cubicBezTo>
                  <a:cubicBezTo>
                    <a:pt x="15220" y="10828"/>
                    <a:pt x="15220" y="9491"/>
                    <a:pt x="16395" y="7987"/>
                  </a:cubicBezTo>
                  <a:cubicBezTo>
                    <a:pt x="17570" y="6484"/>
                    <a:pt x="19504" y="3245"/>
                    <a:pt x="19841" y="2817"/>
                  </a:cubicBezTo>
                  <a:cubicBezTo>
                    <a:pt x="20179" y="2390"/>
                    <a:pt x="21438" y="1627"/>
                    <a:pt x="20601" y="702"/>
                  </a:cubicBezTo>
                  <a:cubicBezTo>
                    <a:pt x="19757" y="-222"/>
                    <a:pt x="13286" y="31"/>
                    <a:pt x="13286" y="31"/>
                  </a:cubicBezTo>
                  <a:cubicBezTo>
                    <a:pt x="13286" y="31"/>
                    <a:pt x="2733" y="294"/>
                    <a:pt x="1577" y="710"/>
                  </a:cubicBezTo>
                  <a:cubicBezTo>
                    <a:pt x="429" y="1125"/>
                    <a:pt x="-162" y="1365"/>
                    <a:pt x="760" y="2222"/>
                  </a:cubicBezTo>
                  <a:cubicBezTo>
                    <a:pt x="1681" y="3078"/>
                    <a:pt x="2778" y="4500"/>
                    <a:pt x="3362" y="4979"/>
                  </a:cubicBezTo>
                  <a:cubicBezTo>
                    <a:pt x="3946" y="5458"/>
                    <a:pt x="6049" y="7278"/>
                    <a:pt x="6049" y="7278"/>
                  </a:cubicBezTo>
                  <a:cubicBezTo>
                    <a:pt x="6049" y="7278"/>
                    <a:pt x="5900" y="14046"/>
                    <a:pt x="5543" y="14630"/>
                  </a:cubicBezTo>
                  <a:cubicBezTo>
                    <a:pt x="5186" y="15216"/>
                    <a:pt x="4407" y="16782"/>
                    <a:pt x="3758" y="17597"/>
                  </a:cubicBezTo>
                  <a:cubicBezTo>
                    <a:pt x="3109" y="18410"/>
                    <a:pt x="0" y="21252"/>
                    <a:pt x="0" y="21252"/>
                  </a:cubicBezTo>
                  <a:close/>
                </a:path>
              </a:pathLst>
            </a:custGeom>
            <a:solidFill>
              <a:srgbClr val="E5EDF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8" name="Shape">
              <a:extLst>
                <a:ext uri="{FF2B5EF4-FFF2-40B4-BE49-F238E27FC236}">
                  <a16:creationId xmlns:a16="http://schemas.microsoft.com/office/drawing/2014/main" id="{FE3518FB-7214-437D-9D68-56EF89AB95A6}"/>
                </a:ext>
              </a:extLst>
            </p:cNvPr>
            <p:cNvSpPr/>
            <p:nvPr/>
          </p:nvSpPr>
          <p:spPr>
            <a:xfrm>
              <a:off x="4775967" y="4649456"/>
              <a:ext cx="1083903" cy="629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0902" extrusionOk="0">
                  <a:moveTo>
                    <a:pt x="21256" y="11148"/>
                  </a:moveTo>
                  <a:cubicBezTo>
                    <a:pt x="21256" y="11148"/>
                    <a:pt x="19793" y="12664"/>
                    <a:pt x="19406" y="13125"/>
                  </a:cubicBezTo>
                  <a:cubicBezTo>
                    <a:pt x="19018" y="13578"/>
                    <a:pt x="18003" y="15196"/>
                    <a:pt x="15968" y="15454"/>
                  </a:cubicBezTo>
                  <a:cubicBezTo>
                    <a:pt x="13938" y="15704"/>
                    <a:pt x="13458" y="14899"/>
                    <a:pt x="12502" y="15047"/>
                  </a:cubicBezTo>
                  <a:cubicBezTo>
                    <a:pt x="11547" y="15196"/>
                    <a:pt x="10800" y="16665"/>
                    <a:pt x="10260" y="17118"/>
                  </a:cubicBezTo>
                  <a:cubicBezTo>
                    <a:pt x="9720" y="17571"/>
                    <a:pt x="8737" y="20510"/>
                    <a:pt x="7662" y="20861"/>
                  </a:cubicBezTo>
                  <a:cubicBezTo>
                    <a:pt x="6587" y="21213"/>
                    <a:pt x="6794" y="19189"/>
                    <a:pt x="7182" y="18431"/>
                  </a:cubicBezTo>
                  <a:cubicBezTo>
                    <a:pt x="7570" y="17673"/>
                    <a:pt x="8077" y="16657"/>
                    <a:pt x="8230" y="16258"/>
                  </a:cubicBezTo>
                  <a:cubicBezTo>
                    <a:pt x="8377" y="15852"/>
                    <a:pt x="8737" y="14789"/>
                    <a:pt x="9277" y="14188"/>
                  </a:cubicBezTo>
                  <a:cubicBezTo>
                    <a:pt x="9817" y="13586"/>
                    <a:pt x="10085" y="13172"/>
                    <a:pt x="10112" y="12922"/>
                  </a:cubicBezTo>
                  <a:cubicBezTo>
                    <a:pt x="10140" y="12671"/>
                    <a:pt x="9692" y="12109"/>
                    <a:pt x="9185" y="12367"/>
                  </a:cubicBezTo>
                  <a:cubicBezTo>
                    <a:pt x="8677" y="12617"/>
                    <a:pt x="8257" y="13476"/>
                    <a:pt x="7542" y="14086"/>
                  </a:cubicBezTo>
                  <a:cubicBezTo>
                    <a:pt x="6827" y="14695"/>
                    <a:pt x="5032" y="17478"/>
                    <a:pt x="4317" y="18134"/>
                  </a:cubicBezTo>
                  <a:cubicBezTo>
                    <a:pt x="3601" y="18790"/>
                    <a:pt x="2881" y="18790"/>
                    <a:pt x="2614" y="17728"/>
                  </a:cubicBezTo>
                  <a:cubicBezTo>
                    <a:pt x="2346" y="16665"/>
                    <a:pt x="3181" y="15907"/>
                    <a:pt x="3569" y="15500"/>
                  </a:cubicBezTo>
                  <a:cubicBezTo>
                    <a:pt x="3957" y="15094"/>
                    <a:pt x="4644" y="13781"/>
                    <a:pt x="5032" y="13172"/>
                  </a:cubicBezTo>
                  <a:cubicBezTo>
                    <a:pt x="5419" y="12562"/>
                    <a:pt x="5987" y="11296"/>
                    <a:pt x="6167" y="11148"/>
                  </a:cubicBezTo>
                  <a:cubicBezTo>
                    <a:pt x="6347" y="10999"/>
                    <a:pt x="6794" y="10390"/>
                    <a:pt x="6794" y="10390"/>
                  </a:cubicBezTo>
                  <a:cubicBezTo>
                    <a:pt x="6794" y="10390"/>
                    <a:pt x="5839" y="10640"/>
                    <a:pt x="5332" y="11148"/>
                  </a:cubicBezTo>
                  <a:cubicBezTo>
                    <a:pt x="4824" y="11656"/>
                    <a:pt x="3989" y="12210"/>
                    <a:pt x="3509" y="12617"/>
                  </a:cubicBezTo>
                  <a:cubicBezTo>
                    <a:pt x="3029" y="13023"/>
                    <a:pt x="1926" y="13781"/>
                    <a:pt x="1553" y="14133"/>
                  </a:cubicBezTo>
                  <a:cubicBezTo>
                    <a:pt x="1179" y="14484"/>
                    <a:pt x="491" y="14891"/>
                    <a:pt x="76" y="13375"/>
                  </a:cubicBezTo>
                  <a:cubicBezTo>
                    <a:pt x="-344" y="11859"/>
                    <a:pt x="1091" y="11101"/>
                    <a:pt x="1599" y="10640"/>
                  </a:cubicBezTo>
                  <a:cubicBezTo>
                    <a:pt x="2106" y="10186"/>
                    <a:pt x="3541" y="8819"/>
                    <a:pt x="3929" y="8467"/>
                  </a:cubicBezTo>
                  <a:cubicBezTo>
                    <a:pt x="4317" y="8115"/>
                    <a:pt x="5392" y="6998"/>
                    <a:pt x="5752" y="6693"/>
                  </a:cubicBezTo>
                  <a:cubicBezTo>
                    <a:pt x="6112" y="6388"/>
                    <a:pt x="8142" y="5380"/>
                    <a:pt x="8142" y="5380"/>
                  </a:cubicBezTo>
                  <a:cubicBezTo>
                    <a:pt x="8142" y="5380"/>
                    <a:pt x="8114" y="4927"/>
                    <a:pt x="7634" y="4669"/>
                  </a:cubicBezTo>
                  <a:cubicBezTo>
                    <a:pt x="7154" y="4419"/>
                    <a:pt x="6319" y="3708"/>
                    <a:pt x="5604" y="3708"/>
                  </a:cubicBezTo>
                  <a:cubicBezTo>
                    <a:pt x="4889" y="3708"/>
                    <a:pt x="3481" y="3505"/>
                    <a:pt x="3126" y="3403"/>
                  </a:cubicBezTo>
                  <a:cubicBezTo>
                    <a:pt x="2771" y="3302"/>
                    <a:pt x="1511" y="3356"/>
                    <a:pt x="943" y="3051"/>
                  </a:cubicBezTo>
                  <a:cubicBezTo>
                    <a:pt x="376" y="2747"/>
                    <a:pt x="76" y="1739"/>
                    <a:pt x="376" y="676"/>
                  </a:cubicBezTo>
                  <a:cubicBezTo>
                    <a:pt x="676" y="-387"/>
                    <a:pt x="1631" y="121"/>
                    <a:pt x="2826" y="121"/>
                  </a:cubicBezTo>
                  <a:cubicBezTo>
                    <a:pt x="4021" y="121"/>
                    <a:pt x="4976" y="35"/>
                    <a:pt x="5516" y="4"/>
                  </a:cubicBezTo>
                  <a:cubicBezTo>
                    <a:pt x="6056" y="-28"/>
                    <a:pt x="6411" y="121"/>
                    <a:pt x="6979" y="426"/>
                  </a:cubicBezTo>
                  <a:cubicBezTo>
                    <a:pt x="7547" y="731"/>
                    <a:pt x="8742" y="1082"/>
                    <a:pt x="9309" y="1238"/>
                  </a:cubicBezTo>
                  <a:cubicBezTo>
                    <a:pt x="9877" y="1387"/>
                    <a:pt x="10278" y="1387"/>
                    <a:pt x="10629" y="1645"/>
                  </a:cubicBezTo>
                  <a:cubicBezTo>
                    <a:pt x="10980" y="1895"/>
                    <a:pt x="11580" y="2504"/>
                    <a:pt x="11640" y="2200"/>
                  </a:cubicBezTo>
                  <a:cubicBezTo>
                    <a:pt x="11700" y="1895"/>
                    <a:pt x="12000" y="942"/>
                    <a:pt x="12027" y="4"/>
                  </a:cubicBezTo>
                  <a:cubicBezTo>
                    <a:pt x="12027" y="4"/>
                    <a:pt x="12595" y="1746"/>
                    <a:pt x="12742" y="2098"/>
                  </a:cubicBezTo>
                  <a:cubicBezTo>
                    <a:pt x="12890" y="2450"/>
                    <a:pt x="14953" y="3919"/>
                    <a:pt x="15626" y="3997"/>
                  </a:cubicBezTo>
                  <a:cubicBezTo>
                    <a:pt x="16296" y="4067"/>
                    <a:pt x="21256" y="11148"/>
                    <a:pt x="21256" y="11148"/>
                  </a:cubicBezTo>
                  <a:close/>
                </a:path>
              </a:pathLst>
            </a:custGeom>
            <a:solidFill>
              <a:srgbClr val="F4C0A8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9" name="Shape">
              <a:extLst>
                <a:ext uri="{FF2B5EF4-FFF2-40B4-BE49-F238E27FC236}">
                  <a16:creationId xmlns:a16="http://schemas.microsoft.com/office/drawing/2014/main" id="{33A49FD2-8DB4-4A8D-9486-961201EE2A0A}"/>
                </a:ext>
              </a:extLst>
            </p:cNvPr>
            <p:cNvSpPr/>
            <p:nvPr/>
          </p:nvSpPr>
          <p:spPr>
            <a:xfrm>
              <a:off x="5128919" y="4884754"/>
              <a:ext cx="139770" cy="77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00" y="18966"/>
                  </a:moveTo>
                  <a:lnTo>
                    <a:pt x="1054" y="19361"/>
                  </a:lnTo>
                  <a:lnTo>
                    <a:pt x="364" y="19295"/>
                  </a:lnTo>
                  <a:lnTo>
                    <a:pt x="2945" y="16463"/>
                  </a:lnTo>
                  <a:cubicBezTo>
                    <a:pt x="3964" y="15410"/>
                    <a:pt x="4982" y="15212"/>
                    <a:pt x="5854" y="14619"/>
                  </a:cubicBezTo>
                  <a:cubicBezTo>
                    <a:pt x="7600" y="13368"/>
                    <a:pt x="9273" y="10866"/>
                    <a:pt x="11273" y="10010"/>
                  </a:cubicBezTo>
                  <a:cubicBezTo>
                    <a:pt x="12218" y="9483"/>
                    <a:pt x="13018" y="8693"/>
                    <a:pt x="13964" y="7837"/>
                  </a:cubicBezTo>
                  <a:cubicBezTo>
                    <a:pt x="14945" y="7178"/>
                    <a:pt x="15855" y="6651"/>
                    <a:pt x="16800" y="5993"/>
                  </a:cubicBezTo>
                  <a:cubicBezTo>
                    <a:pt x="17745" y="5400"/>
                    <a:pt x="18582" y="4610"/>
                    <a:pt x="19382" y="3424"/>
                  </a:cubicBezTo>
                  <a:cubicBezTo>
                    <a:pt x="20145" y="2371"/>
                    <a:pt x="21236" y="1712"/>
                    <a:pt x="21600" y="0"/>
                  </a:cubicBezTo>
                  <a:cubicBezTo>
                    <a:pt x="21273" y="1778"/>
                    <a:pt x="20218" y="2568"/>
                    <a:pt x="19455" y="3688"/>
                  </a:cubicBezTo>
                  <a:cubicBezTo>
                    <a:pt x="18727" y="4873"/>
                    <a:pt x="17818" y="5861"/>
                    <a:pt x="16873" y="6519"/>
                  </a:cubicBezTo>
                  <a:cubicBezTo>
                    <a:pt x="15964" y="7244"/>
                    <a:pt x="14982" y="7902"/>
                    <a:pt x="14109" y="8627"/>
                  </a:cubicBezTo>
                  <a:cubicBezTo>
                    <a:pt x="13309" y="9417"/>
                    <a:pt x="12364" y="10536"/>
                    <a:pt x="11418" y="11129"/>
                  </a:cubicBezTo>
                  <a:cubicBezTo>
                    <a:pt x="9491" y="12117"/>
                    <a:pt x="8073" y="14619"/>
                    <a:pt x="6145" y="16200"/>
                  </a:cubicBezTo>
                  <a:cubicBezTo>
                    <a:pt x="5164" y="16990"/>
                    <a:pt x="4182" y="17319"/>
                    <a:pt x="3455" y="18176"/>
                  </a:cubicBezTo>
                  <a:lnTo>
                    <a:pt x="982" y="21205"/>
                  </a:lnTo>
                  <a:lnTo>
                    <a:pt x="655" y="21600"/>
                  </a:lnTo>
                  <a:lnTo>
                    <a:pt x="291" y="21139"/>
                  </a:lnTo>
                  <a:lnTo>
                    <a:pt x="0" y="20744"/>
                  </a:lnTo>
                  <a:lnTo>
                    <a:pt x="800" y="18966"/>
                  </a:lnTo>
                  <a:close/>
                </a:path>
              </a:pathLst>
            </a:custGeom>
            <a:solidFill>
              <a:srgbClr val="EFA28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0" name="Shape">
              <a:extLst>
                <a:ext uri="{FF2B5EF4-FFF2-40B4-BE49-F238E27FC236}">
                  <a16:creationId xmlns:a16="http://schemas.microsoft.com/office/drawing/2014/main" id="{26A38522-4477-4C82-9093-69362FAE8AB0}"/>
                </a:ext>
              </a:extLst>
            </p:cNvPr>
            <p:cNvSpPr/>
            <p:nvPr/>
          </p:nvSpPr>
          <p:spPr>
            <a:xfrm>
              <a:off x="5270097" y="4978876"/>
              <a:ext cx="63535" cy="31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800"/>
                  </a:moveTo>
                  <a:cubicBezTo>
                    <a:pt x="1120" y="14236"/>
                    <a:pt x="3440" y="12927"/>
                    <a:pt x="5280" y="11455"/>
                  </a:cubicBezTo>
                  <a:cubicBezTo>
                    <a:pt x="7120" y="10145"/>
                    <a:pt x="9120" y="9327"/>
                    <a:pt x="10800" y="8182"/>
                  </a:cubicBezTo>
                  <a:cubicBezTo>
                    <a:pt x="14320" y="5073"/>
                    <a:pt x="18080" y="2945"/>
                    <a:pt x="21600" y="0"/>
                  </a:cubicBezTo>
                  <a:cubicBezTo>
                    <a:pt x="18240" y="3927"/>
                    <a:pt x="14720" y="6709"/>
                    <a:pt x="11360" y="10800"/>
                  </a:cubicBezTo>
                  <a:cubicBezTo>
                    <a:pt x="9520" y="12600"/>
                    <a:pt x="7760" y="13745"/>
                    <a:pt x="6080" y="15545"/>
                  </a:cubicBezTo>
                  <a:cubicBezTo>
                    <a:pt x="4480" y="17018"/>
                    <a:pt x="2880" y="19473"/>
                    <a:pt x="2720" y="21600"/>
                  </a:cubicBezTo>
                  <a:lnTo>
                    <a:pt x="0" y="19800"/>
                  </a:lnTo>
                  <a:close/>
                </a:path>
              </a:pathLst>
            </a:custGeom>
            <a:solidFill>
              <a:srgbClr val="EFA28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1" name="Shape">
              <a:extLst>
                <a:ext uri="{FF2B5EF4-FFF2-40B4-BE49-F238E27FC236}">
                  <a16:creationId xmlns:a16="http://schemas.microsoft.com/office/drawing/2014/main" id="{48B15D0A-CCB4-4313-B503-2D64034D6A83}"/>
                </a:ext>
              </a:extLst>
            </p:cNvPr>
            <p:cNvSpPr/>
            <p:nvPr/>
          </p:nvSpPr>
          <p:spPr>
            <a:xfrm>
              <a:off x="5128919" y="4955344"/>
              <a:ext cx="34591" cy="48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7" extrusionOk="0">
                  <a:moveTo>
                    <a:pt x="4996" y="540"/>
                  </a:moveTo>
                  <a:cubicBezTo>
                    <a:pt x="4849" y="-283"/>
                    <a:pt x="4555" y="26"/>
                    <a:pt x="4996" y="231"/>
                  </a:cubicBezTo>
                  <a:cubicBezTo>
                    <a:pt x="5290" y="437"/>
                    <a:pt x="6318" y="746"/>
                    <a:pt x="6906" y="1363"/>
                  </a:cubicBezTo>
                  <a:lnTo>
                    <a:pt x="9845" y="4243"/>
                  </a:lnTo>
                  <a:lnTo>
                    <a:pt x="14253" y="9900"/>
                  </a:lnTo>
                  <a:cubicBezTo>
                    <a:pt x="15429" y="11957"/>
                    <a:pt x="16898" y="13706"/>
                    <a:pt x="17780" y="15660"/>
                  </a:cubicBezTo>
                  <a:cubicBezTo>
                    <a:pt x="18808" y="17717"/>
                    <a:pt x="20865" y="19260"/>
                    <a:pt x="21600" y="21317"/>
                  </a:cubicBezTo>
                  <a:cubicBezTo>
                    <a:pt x="20424" y="19466"/>
                    <a:pt x="18073" y="17820"/>
                    <a:pt x="16751" y="16071"/>
                  </a:cubicBezTo>
                  <a:cubicBezTo>
                    <a:pt x="15282" y="14220"/>
                    <a:pt x="13371" y="12471"/>
                    <a:pt x="12049" y="10620"/>
                  </a:cubicBezTo>
                  <a:lnTo>
                    <a:pt x="6759" y="5683"/>
                  </a:lnTo>
                  <a:lnTo>
                    <a:pt x="4114" y="3626"/>
                  </a:lnTo>
                  <a:cubicBezTo>
                    <a:pt x="3820" y="3420"/>
                    <a:pt x="3233" y="3317"/>
                    <a:pt x="2498" y="2906"/>
                  </a:cubicBezTo>
                  <a:cubicBezTo>
                    <a:pt x="1910" y="2597"/>
                    <a:pt x="147" y="2083"/>
                    <a:pt x="0" y="129"/>
                  </a:cubicBezTo>
                  <a:lnTo>
                    <a:pt x="4996" y="540"/>
                  </a:lnTo>
                  <a:close/>
                </a:path>
              </a:pathLst>
            </a:custGeom>
            <a:solidFill>
              <a:srgbClr val="EFA28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2" name="Shape">
              <a:extLst>
                <a:ext uri="{FF2B5EF4-FFF2-40B4-BE49-F238E27FC236}">
                  <a16:creationId xmlns:a16="http://schemas.microsoft.com/office/drawing/2014/main" id="{B856565A-D86F-4859-ABBF-9EC45269F9D3}"/>
                </a:ext>
              </a:extLst>
            </p:cNvPr>
            <p:cNvSpPr/>
            <p:nvPr/>
          </p:nvSpPr>
          <p:spPr>
            <a:xfrm>
              <a:off x="5128919" y="5002404"/>
              <a:ext cx="21996" cy="33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2" h="21600" extrusionOk="0">
                  <a:moveTo>
                    <a:pt x="324" y="0"/>
                  </a:moveTo>
                  <a:cubicBezTo>
                    <a:pt x="1867" y="1838"/>
                    <a:pt x="4953" y="2298"/>
                    <a:pt x="7598" y="3983"/>
                  </a:cubicBezTo>
                  <a:cubicBezTo>
                    <a:pt x="10463" y="6128"/>
                    <a:pt x="10904" y="7047"/>
                    <a:pt x="13328" y="9651"/>
                  </a:cubicBezTo>
                  <a:cubicBezTo>
                    <a:pt x="16414" y="13634"/>
                    <a:pt x="17737" y="17311"/>
                    <a:pt x="20602" y="21600"/>
                  </a:cubicBezTo>
                  <a:cubicBezTo>
                    <a:pt x="17075" y="21140"/>
                    <a:pt x="14431" y="19455"/>
                    <a:pt x="12006" y="17770"/>
                  </a:cubicBezTo>
                  <a:cubicBezTo>
                    <a:pt x="9582" y="16085"/>
                    <a:pt x="8039" y="14093"/>
                    <a:pt x="6496" y="12255"/>
                  </a:cubicBezTo>
                  <a:cubicBezTo>
                    <a:pt x="5614" y="11030"/>
                    <a:pt x="3410" y="8119"/>
                    <a:pt x="2969" y="6587"/>
                  </a:cubicBezTo>
                  <a:cubicBezTo>
                    <a:pt x="2088" y="4902"/>
                    <a:pt x="-998" y="2604"/>
                    <a:pt x="324" y="0"/>
                  </a:cubicBezTo>
                  <a:close/>
                </a:path>
              </a:pathLst>
            </a:custGeom>
            <a:solidFill>
              <a:srgbClr val="EFA28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3" name="Shape">
              <a:extLst>
                <a:ext uri="{FF2B5EF4-FFF2-40B4-BE49-F238E27FC236}">
                  <a16:creationId xmlns:a16="http://schemas.microsoft.com/office/drawing/2014/main" id="{CE016BFC-C87B-42EC-91B7-498ECC249CB7}"/>
                </a:ext>
              </a:extLst>
            </p:cNvPr>
            <p:cNvSpPr/>
            <p:nvPr/>
          </p:nvSpPr>
          <p:spPr>
            <a:xfrm>
              <a:off x="5081857" y="4861226"/>
              <a:ext cx="20097" cy="34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600" extrusionOk="0">
                  <a:moveTo>
                    <a:pt x="0" y="0"/>
                  </a:moveTo>
                  <a:cubicBezTo>
                    <a:pt x="3767" y="740"/>
                    <a:pt x="6530" y="2515"/>
                    <a:pt x="9042" y="3699"/>
                  </a:cubicBezTo>
                  <a:cubicBezTo>
                    <a:pt x="10298" y="4142"/>
                    <a:pt x="11553" y="4734"/>
                    <a:pt x="13311" y="5770"/>
                  </a:cubicBezTo>
                  <a:cubicBezTo>
                    <a:pt x="14818" y="6806"/>
                    <a:pt x="15823" y="7841"/>
                    <a:pt x="16577" y="8877"/>
                  </a:cubicBezTo>
                  <a:cubicBezTo>
                    <a:pt x="17832" y="10948"/>
                    <a:pt x="19590" y="12723"/>
                    <a:pt x="20595" y="14794"/>
                  </a:cubicBezTo>
                  <a:cubicBezTo>
                    <a:pt x="21098" y="15534"/>
                    <a:pt x="21600" y="17605"/>
                    <a:pt x="21349" y="18345"/>
                  </a:cubicBezTo>
                  <a:cubicBezTo>
                    <a:pt x="21098" y="18937"/>
                    <a:pt x="20846" y="19233"/>
                    <a:pt x="21098" y="19677"/>
                  </a:cubicBezTo>
                  <a:cubicBezTo>
                    <a:pt x="21600" y="20120"/>
                    <a:pt x="21600" y="21156"/>
                    <a:pt x="20847" y="21600"/>
                  </a:cubicBezTo>
                  <a:cubicBezTo>
                    <a:pt x="20596" y="20860"/>
                    <a:pt x="20093" y="20860"/>
                    <a:pt x="19340" y="20564"/>
                  </a:cubicBezTo>
                  <a:cubicBezTo>
                    <a:pt x="18335" y="20268"/>
                    <a:pt x="17581" y="19381"/>
                    <a:pt x="17330" y="18937"/>
                  </a:cubicBezTo>
                  <a:cubicBezTo>
                    <a:pt x="16577" y="17605"/>
                    <a:pt x="16326" y="17457"/>
                    <a:pt x="14819" y="16570"/>
                  </a:cubicBezTo>
                  <a:cubicBezTo>
                    <a:pt x="12558" y="14942"/>
                    <a:pt x="10549" y="13019"/>
                    <a:pt x="9042" y="11244"/>
                  </a:cubicBezTo>
                  <a:cubicBezTo>
                    <a:pt x="7535" y="9172"/>
                    <a:pt x="7033" y="8729"/>
                    <a:pt x="4270" y="6362"/>
                  </a:cubicBezTo>
                  <a:cubicBezTo>
                    <a:pt x="2009" y="3995"/>
                    <a:pt x="1256" y="2071"/>
                    <a:pt x="0" y="0"/>
                  </a:cubicBezTo>
                  <a:close/>
                </a:path>
              </a:pathLst>
            </a:custGeom>
            <a:solidFill>
              <a:srgbClr val="EFA28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4" name="Shape">
              <a:extLst>
                <a:ext uri="{FF2B5EF4-FFF2-40B4-BE49-F238E27FC236}">
                  <a16:creationId xmlns:a16="http://schemas.microsoft.com/office/drawing/2014/main" id="{3E5C4028-6229-4193-BAB2-1773E6EC0818}"/>
                </a:ext>
              </a:extLst>
            </p:cNvPr>
            <p:cNvSpPr/>
            <p:nvPr/>
          </p:nvSpPr>
          <p:spPr>
            <a:xfrm>
              <a:off x="5058327" y="4861226"/>
              <a:ext cx="33729" cy="44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600" extrusionOk="0">
                  <a:moveTo>
                    <a:pt x="3426" y="0"/>
                  </a:moveTo>
                  <a:cubicBezTo>
                    <a:pt x="5660" y="1386"/>
                    <a:pt x="7746" y="2772"/>
                    <a:pt x="9534" y="4620"/>
                  </a:cubicBezTo>
                  <a:cubicBezTo>
                    <a:pt x="11470" y="6237"/>
                    <a:pt x="13109" y="8317"/>
                    <a:pt x="15045" y="9472"/>
                  </a:cubicBezTo>
                  <a:cubicBezTo>
                    <a:pt x="16535" y="10165"/>
                    <a:pt x="17131" y="11782"/>
                    <a:pt x="17429" y="12706"/>
                  </a:cubicBezTo>
                  <a:cubicBezTo>
                    <a:pt x="17727" y="13745"/>
                    <a:pt x="18472" y="14669"/>
                    <a:pt x="18919" y="15709"/>
                  </a:cubicBezTo>
                  <a:cubicBezTo>
                    <a:pt x="19663" y="16633"/>
                    <a:pt x="19812" y="17904"/>
                    <a:pt x="19961" y="18828"/>
                  </a:cubicBezTo>
                  <a:cubicBezTo>
                    <a:pt x="20110" y="19405"/>
                    <a:pt x="20706" y="19521"/>
                    <a:pt x="21153" y="19983"/>
                  </a:cubicBezTo>
                  <a:cubicBezTo>
                    <a:pt x="21600" y="20560"/>
                    <a:pt x="21153" y="21138"/>
                    <a:pt x="21153" y="21600"/>
                  </a:cubicBezTo>
                  <a:cubicBezTo>
                    <a:pt x="21153" y="21022"/>
                    <a:pt x="21302" y="20445"/>
                    <a:pt x="20855" y="20098"/>
                  </a:cubicBezTo>
                  <a:cubicBezTo>
                    <a:pt x="20557" y="19752"/>
                    <a:pt x="19515" y="19636"/>
                    <a:pt x="19217" y="18943"/>
                  </a:cubicBezTo>
                  <a:cubicBezTo>
                    <a:pt x="18621" y="17788"/>
                    <a:pt x="18472" y="16864"/>
                    <a:pt x="17578" y="15940"/>
                  </a:cubicBezTo>
                  <a:cubicBezTo>
                    <a:pt x="15790" y="14323"/>
                    <a:pt x="15046" y="11551"/>
                    <a:pt x="13407" y="10973"/>
                  </a:cubicBezTo>
                  <a:cubicBezTo>
                    <a:pt x="10577" y="9703"/>
                    <a:pt x="9087" y="8086"/>
                    <a:pt x="6852" y="6700"/>
                  </a:cubicBezTo>
                  <a:cubicBezTo>
                    <a:pt x="4916" y="5198"/>
                    <a:pt x="2533" y="4043"/>
                    <a:pt x="0" y="3003"/>
                  </a:cubicBezTo>
                  <a:lnTo>
                    <a:pt x="3426" y="0"/>
                  </a:lnTo>
                  <a:close/>
                </a:path>
              </a:pathLst>
            </a:custGeom>
            <a:solidFill>
              <a:srgbClr val="EFA28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5" name="Shape">
              <a:extLst>
                <a:ext uri="{FF2B5EF4-FFF2-40B4-BE49-F238E27FC236}">
                  <a16:creationId xmlns:a16="http://schemas.microsoft.com/office/drawing/2014/main" id="{3090E549-B3EB-445C-9CFA-940FA2FD6667}"/>
                </a:ext>
              </a:extLst>
            </p:cNvPr>
            <p:cNvSpPr/>
            <p:nvPr/>
          </p:nvSpPr>
          <p:spPr>
            <a:xfrm>
              <a:off x="5105387" y="4649454"/>
              <a:ext cx="8100" cy="39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6" h="21600" extrusionOk="0">
                  <a:moveTo>
                    <a:pt x="19800" y="0"/>
                  </a:moveTo>
                  <a:lnTo>
                    <a:pt x="18600" y="2342"/>
                  </a:lnTo>
                  <a:cubicBezTo>
                    <a:pt x="18000" y="2342"/>
                    <a:pt x="21600" y="4424"/>
                    <a:pt x="20400" y="5465"/>
                  </a:cubicBezTo>
                  <a:lnTo>
                    <a:pt x="18000" y="10930"/>
                  </a:lnTo>
                  <a:lnTo>
                    <a:pt x="13200" y="16525"/>
                  </a:lnTo>
                  <a:cubicBezTo>
                    <a:pt x="11400" y="18347"/>
                    <a:pt x="4799" y="19778"/>
                    <a:pt x="4200" y="21600"/>
                  </a:cubicBezTo>
                  <a:cubicBezTo>
                    <a:pt x="2999" y="19778"/>
                    <a:pt x="7800" y="17957"/>
                    <a:pt x="7800" y="16265"/>
                  </a:cubicBezTo>
                  <a:lnTo>
                    <a:pt x="7800" y="10930"/>
                  </a:lnTo>
                  <a:lnTo>
                    <a:pt x="5400" y="5465"/>
                  </a:lnTo>
                  <a:cubicBezTo>
                    <a:pt x="5400" y="4554"/>
                    <a:pt x="4200" y="4944"/>
                    <a:pt x="1800" y="3253"/>
                  </a:cubicBezTo>
                  <a:lnTo>
                    <a:pt x="0" y="130"/>
                  </a:lnTo>
                  <a:lnTo>
                    <a:pt x="19800" y="0"/>
                  </a:lnTo>
                  <a:close/>
                </a:path>
              </a:pathLst>
            </a:custGeom>
            <a:solidFill>
              <a:srgbClr val="EFA28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57F01B7E-BD73-48D5-A1E9-A6DA1F5D86D9}"/>
                </a:ext>
              </a:extLst>
            </p:cNvPr>
            <p:cNvSpPr/>
            <p:nvPr/>
          </p:nvSpPr>
          <p:spPr>
            <a:xfrm>
              <a:off x="4126076" y="1742009"/>
              <a:ext cx="603089" cy="886140"/>
            </a:xfrm>
            <a:custGeom>
              <a:avLst/>
              <a:gdLst>
                <a:gd name="connsiteX0" fmla="*/ 521676 w 603089"/>
                <a:gd name="connsiteY0" fmla="*/ 1159 h 848290"/>
                <a:gd name="connsiteX1" fmla="*/ 588505 w 603089"/>
                <a:gd name="connsiteY1" fmla="*/ 15226 h 848290"/>
                <a:gd name="connsiteX2" fmla="*/ 588505 w 603089"/>
                <a:gd name="connsiteY2" fmla="*/ 43393 h 848290"/>
                <a:gd name="connsiteX3" fmla="*/ 588505 w 603089"/>
                <a:gd name="connsiteY3" fmla="*/ 60727 h 848290"/>
                <a:gd name="connsiteX4" fmla="*/ 560338 w 603089"/>
                <a:gd name="connsiteY4" fmla="*/ 164729 h 848290"/>
                <a:gd name="connsiteX5" fmla="*/ 549505 w 603089"/>
                <a:gd name="connsiteY5" fmla="*/ 270898 h 848290"/>
                <a:gd name="connsiteX6" fmla="*/ 556005 w 603089"/>
                <a:gd name="connsiteY6" fmla="*/ 372733 h 848290"/>
                <a:gd name="connsiteX7" fmla="*/ 594041 w 603089"/>
                <a:gd name="connsiteY7" fmla="*/ 460637 h 848290"/>
                <a:gd name="connsiteX8" fmla="*/ 597039 w 603089"/>
                <a:gd name="connsiteY8" fmla="*/ 474651 h 848290"/>
                <a:gd name="connsiteX9" fmla="*/ 602286 w 603089"/>
                <a:gd name="connsiteY9" fmla="*/ 479011 h 848290"/>
                <a:gd name="connsiteX10" fmla="*/ 601293 w 603089"/>
                <a:gd name="connsiteY10" fmla="*/ 498706 h 848290"/>
                <a:gd name="connsiteX11" fmla="*/ 518743 w 603089"/>
                <a:gd name="connsiteY11" fmla="*/ 701906 h 848290"/>
                <a:gd name="connsiteX12" fmla="*/ 423493 w 603089"/>
                <a:gd name="connsiteY12" fmla="*/ 797156 h 848290"/>
                <a:gd name="connsiteX13" fmla="*/ 277443 w 603089"/>
                <a:gd name="connsiteY13" fmla="*/ 847956 h 848290"/>
                <a:gd name="connsiteX14" fmla="*/ 135610 w 603089"/>
                <a:gd name="connsiteY14" fmla="*/ 827864 h 848290"/>
                <a:gd name="connsiteX15" fmla="*/ 117073 w 603089"/>
                <a:gd name="connsiteY15" fmla="*/ 820568 h 848290"/>
                <a:gd name="connsiteX16" fmla="*/ 99235 w 603089"/>
                <a:gd name="connsiteY16" fmla="*/ 830315 h 848290"/>
                <a:gd name="connsiteX17" fmla="*/ 74995 w 603089"/>
                <a:gd name="connsiteY17" fmla="*/ 836409 h 848290"/>
                <a:gd name="connsiteX18" fmla="*/ 70662 w 603089"/>
                <a:gd name="connsiteY18" fmla="*/ 782242 h 848290"/>
                <a:gd name="connsiteX19" fmla="*/ 55495 w 603089"/>
                <a:gd name="connsiteY19" fmla="*/ 710740 h 848290"/>
                <a:gd name="connsiteX20" fmla="*/ 35994 w 603089"/>
                <a:gd name="connsiteY20" fmla="*/ 667406 h 848290"/>
                <a:gd name="connsiteX21" fmla="*/ 29494 w 603089"/>
                <a:gd name="connsiteY21" fmla="*/ 643572 h 848290"/>
                <a:gd name="connsiteX22" fmla="*/ 27327 w 603089"/>
                <a:gd name="connsiteY22" fmla="*/ 567737 h 848290"/>
                <a:gd name="connsiteX23" fmla="*/ 12160 w 603089"/>
                <a:gd name="connsiteY23" fmla="*/ 522236 h 848290"/>
                <a:gd name="connsiteX24" fmla="*/ 5660 w 603089"/>
                <a:gd name="connsiteY24" fmla="*/ 478902 h 848290"/>
                <a:gd name="connsiteX25" fmla="*/ 96662 w 603089"/>
                <a:gd name="connsiteY25" fmla="*/ 476735 h 848290"/>
                <a:gd name="connsiteX26" fmla="*/ 250499 w 603089"/>
                <a:gd name="connsiteY26" fmla="*/ 392234 h 848290"/>
                <a:gd name="connsiteX27" fmla="*/ 443336 w 603089"/>
                <a:gd name="connsiteY27" fmla="*/ 205896 h 848290"/>
                <a:gd name="connsiteX28" fmla="*/ 499670 w 603089"/>
                <a:gd name="connsiteY28" fmla="*/ 15226 h 848290"/>
                <a:gd name="connsiteX29" fmla="*/ 521676 w 603089"/>
                <a:gd name="connsiteY29" fmla="*/ 1159 h 848290"/>
                <a:gd name="connsiteX0" fmla="*/ 521676 w 603089"/>
                <a:gd name="connsiteY0" fmla="*/ 1159 h 848290"/>
                <a:gd name="connsiteX1" fmla="*/ 588505 w 603089"/>
                <a:gd name="connsiteY1" fmla="*/ 15226 h 848290"/>
                <a:gd name="connsiteX2" fmla="*/ 588505 w 603089"/>
                <a:gd name="connsiteY2" fmla="*/ 43393 h 848290"/>
                <a:gd name="connsiteX3" fmla="*/ 588505 w 603089"/>
                <a:gd name="connsiteY3" fmla="*/ 60727 h 848290"/>
                <a:gd name="connsiteX4" fmla="*/ 560338 w 603089"/>
                <a:gd name="connsiteY4" fmla="*/ 164729 h 848290"/>
                <a:gd name="connsiteX5" fmla="*/ 549505 w 603089"/>
                <a:gd name="connsiteY5" fmla="*/ 270898 h 848290"/>
                <a:gd name="connsiteX6" fmla="*/ 556005 w 603089"/>
                <a:gd name="connsiteY6" fmla="*/ 372733 h 848290"/>
                <a:gd name="connsiteX7" fmla="*/ 594041 w 603089"/>
                <a:gd name="connsiteY7" fmla="*/ 460637 h 848290"/>
                <a:gd name="connsiteX8" fmla="*/ 597039 w 603089"/>
                <a:gd name="connsiteY8" fmla="*/ 474651 h 848290"/>
                <a:gd name="connsiteX9" fmla="*/ 602286 w 603089"/>
                <a:gd name="connsiteY9" fmla="*/ 479011 h 848290"/>
                <a:gd name="connsiteX10" fmla="*/ 601293 w 603089"/>
                <a:gd name="connsiteY10" fmla="*/ 498706 h 848290"/>
                <a:gd name="connsiteX11" fmla="*/ 518743 w 603089"/>
                <a:gd name="connsiteY11" fmla="*/ 701906 h 848290"/>
                <a:gd name="connsiteX12" fmla="*/ 423493 w 603089"/>
                <a:gd name="connsiteY12" fmla="*/ 797156 h 848290"/>
                <a:gd name="connsiteX13" fmla="*/ 277443 w 603089"/>
                <a:gd name="connsiteY13" fmla="*/ 847956 h 848290"/>
                <a:gd name="connsiteX14" fmla="*/ 135610 w 603089"/>
                <a:gd name="connsiteY14" fmla="*/ 827864 h 848290"/>
                <a:gd name="connsiteX15" fmla="*/ 117073 w 603089"/>
                <a:gd name="connsiteY15" fmla="*/ 820568 h 848290"/>
                <a:gd name="connsiteX16" fmla="*/ 99235 w 603089"/>
                <a:gd name="connsiteY16" fmla="*/ 830315 h 848290"/>
                <a:gd name="connsiteX17" fmla="*/ 70662 w 603089"/>
                <a:gd name="connsiteY17" fmla="*/ 782242 h 848290"/>
                <a:gd name="connsiteX18" fmla="*/ 55495 w 603089"/>
                <a:gd name="connsiteY18" fmla="*/ 710740 h 848290"/>
                <a:gd name="connsiteX19" fmla="*/ 35994 w 603089"/>
                <a:gd name="connsiteY19" fmla="*/ 667406 h 848290"/>
                <a:gd name="connsiteX20" fmla="*/ 29494 w 603089"/>
                <a:gd name="connsiteY20" fmla="*/ 643572 h 848290"/>
                <a:gd name="connsiteX21" fmla="*/ 27327 w 603089"/>
                <a:gd name="connsiteY21" fmla="*/ 567737 h 848290"/>
                <a:gd name="connsiteX22" fmla="*/ 12160 w 603089"/>
                <a:gd name="connsiteY22" fmla="*/ 522236 h 848290"/>
                <a:gd name="connsiteX23" fmla="*/ 5660 w 603089"/>
                <a:gd name="connsiteY23" fmla="*/ 478902 h 848290"/>
                <a:gd name="connsiteX24" fmla="*/ 96662 w 603089"/>
                <a:gd name="connsiteY24" fmla="*/ 476735 h 848290"/>
                <a:gd name="connsiteX25" fmla="*/ 250499 w 603089"/>
                <a:gd name="connsiteY25" fmla="*/ 392234 h 848290"/>
                <a:gd name="connsiteX26" fmla="*/ 443336 w 603089"/>
                <a:gd name="connsiteY26" fmla="*/ 205896 h 848290"/>
                <a:gd name="connsiteX27" fmla="*/ 499670 w 603089"/>
                <a:gd name="connsiteY27" fmla="*/ 15226 h 848290"/>
                <a:gd name="connsiteX28" fmla="*/ 521676 w 603089"/>
                <a:gd name="connsiteY28" fmla="*/ 1159 h 848290"/>
                <a:gd name="connsiteX0" fmla="*/ 521676 w 603089"/>
                <a:gd name="connsiteY0" fmla="*/ 1159 h 848290"/>
                <a:gd name="connsiteX1" fmla="*/ 588505 w 603089"/>
                <a:gd name="connsiteY1" fmla="*/ 15226 h 848290"/>
                <a:gd name="connsiteX2" fmla="*/ 588505 w 603089"/>
                <a:gd name="connsiteY2" fmla="*/ 43393 h 848290"/>
                <a:gd name="connsiteX3" fmla="*/ 588505 w 603089"/>
                <a:gd name="connsiteY3" fmla="*/ 60727 h 848290"/>
                <a:gd name="connsiteX4" fmla="*/ 560338 w 603089"/>
                <a:gd name="connsiteY4" fmla="*/ 164729 h 848290"/>
                <a:gd name="connsiteX5" fmla="*/ 549505 w 603089"/>
                <a:gd name="connsiteY5" fmla="*/ 270898 h 848290"/>
                <a:gd name="connsiteX6" fmla="*/ 556005 w 603089"/>
                <a:gd name="connsiteY6" fmla="*/ 372733 h 848290"/>
                <a:gd name="connsiteX7" fmla="*/ 594041 w 603089"/>
                <a:gd name="connsiteY7" fmla="*/ 460637 h 848290"/>
                <a:gd name="connsiteX8" fmla="*/ 597039 w 603089"/>
                <a:gd name="connsiteY8" fmla="*/ 474651 h 848290"/>
                <a:gd name="connsiteX9" fmla="*/ 602286 w 603089"/>
                <a:gd name="connsiteY9" fmla="*/ 479011 h 848290"/>
                <a:gd name="connsiteX10" fmla="*/ 601293 w 603089"/>
                <a:gd name="connsiteY10" fmla="*/ 498706 h 848290"/>
                <a:gd name="connsiteX11" fmla="*/ 518743 w 603089"/>
                <a:gd name="connsiteY11" fmla="*/ 701906 h 848290"/>
                <a:gd name="connsiteX12" fmla="*/ 423493 w 603089"/>
                <a:gd name="connsiteY12" fmla="*/ 797156 h 848290"/>
                <a:gd name="connsiteX13" fmla="*/ 277443 w 603089"/>
                <a:gd name="connsiteY13" fmla="*/ 847956 h 848290"/>
                <a:gd name="connsiteX14" fmla="*/ 135610 w 603089"/>
                <a:gd name="connsiteY14" fmla="*/ 827864 h 848290"/>
                <a:gd name="connsiteX15" fmla="*/ 117073 w 603089"/>
                <a:gd name="connsiteY15" fmla="*/ 820568 h 848290"/>
                <a:gd name="connsiteX16" fmla="*/ 70662 w 603089"/>
                <a:gd name="connsiteY16" fmla="*/ 782242 h 848290"/>
                <a:gd name="connsiteX17" fmla="*/ 55495 w 603089"/>
                <a:gd name="connsiteY17" fmla="*/ 710740 h 848290"/>
                <a:gd name="connsiteX18" fmla="*/ 35994 w 603089"/>
                <a:gd name="connsiteY18" fmla="*/ 667406 h 848290"/>
                <a:gd name="connsiteX19" fmla="*/ 29494 w 603089"/>
                <a:gd name="connsiteY19" fmla="*/ 643572 h 848290"/>
                <a:gd name="connsiteX20" fmla="*/ 27327 w 603089"/>
                <a:gd name="connsiteY20" fmla="*/ 567737 h 848290"/>
                <a:gd name="connsiteX21" fmla="*/ 12160 w 603089"/>
                <a:gd name="connsiteY21" fmla="*/ 522236 h 848290"/>
                <a:gd name="connsiteX22" fmla="*/ 5660 w 603089"/>
                <a:gd name="connsiteY22" fmla="*/ 478902 h 848290"/>
                <a:gd name="connsiteX23" fmla="*/ 96662 w 603089"/>
                <a:gd name="connsiteY23" fmla="*/ 476735 h 848290"/>
                <a:gd name="connsiteX24" fmla="*/ 250499 w 603089"/>
                <a:gd name="connsiteY24" fmla="*/ 392234 h 848290"/>
                <a:gd name="connsiteX25" fmla="*/ 443336 w 603089"/>
                <a:gd name="connsiteY25" fmla="*/ 205896 h 848290"/>
                <a:gd name="connsiteX26" fmla="*/ 499670 w 603089"/>
                <a:gd name="connsiteY26" fmla="*/ 15226 h 848290"/>
                <a:gd name="connsiteX27" fmla="*/ 521676 w 603089"/>
                <a:gd name="connsiteY27" fmla="*/ 1159 h 848290"/>
                <a:gd name="connsiteX0" fmla="*/ 521676 w 603089"/>
                <a:gd name="connsiteY0" fmla="*/ 1159 h 886140"/>
                <a:gd name="connsiteX1" fmla="*/ 588505 w 603089"/>
                <a:gd name="connsiteY1" fmla="*/ 15226 h 886140"/>
                <a:gd name="connsiteX2" fmla="*/ 588505 w 603089"/>
                <a:gd name="connsiteY2" fmla="*/ 43393 h 886140"/>
                <a:gd name="connsiteX3" fmla="*/ 588505 w 603089"/>
                <a:gd name="connsiteY3" fmla="*/ 60727 h 886140"/>
                <a:gd name="connsiteX4" fmla="*/ 560338 w 603089"/>
                <a:gd name="connsiteY4" fmla="*/ 164729 h 886140"/>
                <a:gd name="connsiteX5" fmla="*/ 549505 w 603089"/>
                <a:gd name="connsiteY5" fmla="*/ 270898 h 886140"/>
                <a:gd name="connsiteX6" fmla="*/ 556005 w 603089"/>
                <a:gd name="connsiteY6" fmla="*/ 372733 h 886140"/>
                <a:gd name="connsiteX7" fmla="*/ 594041 w 603089"/>
                <a:gd name="connsiteY7" fmla="*/ 460637 h 886140"/>
                <a:gd name="connsiteX8" fmla="*/ 597039 w 603089"/>
                <a:gd name="connsiteY8" fmla="*/ 474651 h 886140"/>
                <a:gd name="connsiteX9" fmla="*/ 602286 w 603089"/>
                <a:gd name="connsiteY9" fmla="*/ 479011 h 886140"/>
                <a:gd name="connsiteX10" fmla="*/ 601293 w 603089"/>
                <a:gd name="connsiteY10" fmla="*/ 498706 h 886140"/>
                <a:gd name="connsiteX11" fmla="*/ 518743 w 603089"/>
                <a:gd name="connsiteY11" fmla="*/ 701906 h 886140"/>
                <a:gd name="connsiteX12" fmla="*/ 423493 w 603089"/>
                <a:gd name="connsiteY12" fmla="*/ 797156 h 886140"/>
                <a:gd name="connsiteX13" fmla="*/ 264743 w 603089"/>
                <a:gd name="connsiteY13" fmla="*/ 886056 h 886140"/>
                <a:gd name="connsiteX14" fmla="*/ 135610 w 603089"/>
                <a:gd name="connsiteY14" fmla="*/ 827864 h 886140"/>
                <a:gd name="connsiteX15" fmla="*/ 117073 w 603089"/>
                <a:gd name="connsiteY15" fmla="*/ 820568 h 886140"/>
                <a:gd name="connsiteX16" fmla="*/ 70662 w 603089"/>
                <a:gd name="connsiteY16" fmla="*/ 782242 h 886140"/>
                <a:gd name="connsiteX17" fmla="*/ 55495 w 603089"/>
                <a:gd name="connsiteY17" fmla="*/ 710740 h 886140"/>
                <a:gd name="connsiteX18" fmla="*/ 35994 w 603089"/>
                <a:gd name="connsiteY18" fmla="*/ 667406 h 886140"/>
                <a:gd name="connsiteX19" fmla="*/ 29494 w 603089"/>
                <a:gd name="connsiteY19" fmla="*/ 643572 h 886140"/>
                <a:gd name="connsiteX20" fmla="*/ 27327 w 603089"/>
                <a:gd name="connsiteY20" fmla="*/ 567737 h 886140"/>
                <a:gd name="connsiteX21" fmla="*/ 12160 w 603089"/>
                <a:gd name="connsiteY21" fmla="*/ 522236 h 886140"/>
                <a:gd name="connsiteX22" fmla="*/ 5660 w 603089"/>
                <a:gd name="connsiteY22" fmla="*/ 478902 h 886140"/>
                <a:gd name="connsiteX23" fmla="*/ 96662 w 603089"/>
                <a:gd name="connsiteY23" fmla="*/ 476735 h 886140"/>
                <a:gd name="connsiteX24" fmla="*/ 250499 w 603089"/>
                <a:gd name="connsiteY24" fmla="*/ 392234 h 886140"/>
                <a:gd name="connsiteX25" fmla="*/ 443336 w 603089"/>
                <a:gd name="connsiteY25" fmla="*/ 205896 h 886140"/>
                <a:gd name="connsiteX26" fmla="*/ 499670 w 603089"/>
                <a:gd name="connsiteY26" fmla="*/ 15226 h 886140"/>
                <a:gd name="connsiteX27" fmla="*/ 521676 w 603089"/>
                <a:gd name="connsiteY27" fmla="*/ 1159 h 886140"/>
                <a:gd name="connsiteX0" fmla="*/ 521676 w 603089"/>
                <a:gd name="connsiteY0" fmla="*/ 1159 h 886140"/>
                <a:gd name="connsiteX1" fmla="*/ 588505 w 603089"/>
                <a:gd name="connsiteY1" fmla="*/ 15226 h 886140"/>
                <a:gd name="connsiteX2" fmla="*/ 588505 w 603089"/>
                <a:gd name="connsiteY2" fmla="*/ 43393 h 886140"/>
                <a:gd name="connsiteX3" fmla="*/ 588505 w 603089"/>
                <a:gd name="connsiteY3" fmla="*/ 60727 h 886140"/>
                <a:gd name="connsiteX4" fmla="*/ 560338 w 603089"/>
                <a:gd name="connsiteY4" fmla="*/ 164729 h 886140"/>
                <a:gd name="connsiteX5" fmla="*/ 549505 w 603089"/>
                <a:gd name="connsiteY5" fmla="*/ 270898 h 886140"/>
                <a:gd name="connsiteX6" fmla="*/ 556005 w 603089"/>
                <a:gd name="connsiteY6" fmla="*/ 372733 h 886140"/>
                <a:gd name="connsiteX7" fmla="*/ 594041 w 603089"/>
                <a:gd name="connsiteY7" fmla="*/ 460637 h 886140"/>
                <a:gd name="connsiteX8" fmla="*/ 597039 w 603089"/>
                <a:gd name="connsiteY8" fmla="*/ 474651 h 886140"/>
                <a:gd name="connsiteX9" fmla="*/ 602286 w 603089"/>
                <a:gd name="connsiteY9" fmla="*/ 479011 h 886140"/>
                <a:gd name="connsiteX10" fmla="*/ 601293 w 603089"/>
                <a:gd name="connsiteY10" fmla="*/ 498706 h 886140"/>
                <a:gd name="connsiteX11" fmla="*/ 518743 w 603089"/>
                <a:gd name="connsiteY11" fmla="*/ 701906 h 886140"/>
                <a:gd name="connsiteX12" fmla="*/ 423493 w 603089"/>
                <a:gd name="connsiteY12" fmla="*/ 797156 h 886140"/>
                <a:gd name="connsiteX13" fmla="*/ 264743 w 603089"/>
                <a:gd name="connsiteY13" fmla="*/ 886056 h 886140"/>
                <a:gd name="connsiteX14" fmla="*/ 135610 w 603089"/>
                <a:gd name="connsiteY14" fmla="*/ 827864 h 886140"/>
                <a:gd name="connsiteX15" fmla="*/ 117073 w 603089"/>
                <a:gd name="connsiteY15" fmla="*/ 820568 h 886140"/>
                <a:gd name="connsiteX16" fmla="*/ 70662 w 603089"/>
                <a:gd name="connsiteY16" fmla="*/ 782242 h 886140"/>
                <a:gd name="connsiteX17" fmla="*/ 55495 w 603089"/>
                <a:gd name="connsiteY17" fmla="*/ 710740 h 886140"/>
                <a:gd name="connsiteX18" fmla="*/ 35994 w 603089"/>
                <a:gd name="connsiteY18" fmla="*/ 667406 h 886140"/>
                <a:gd name="connsiteX19" fmla="*/ 27327 w 603089"/>
                <a:gd name="connsiteY19" fmla="*/ 567737 h 886140"/>
                <a:gd name="connsiteX20" fmla="*/ 12160 w 603089"/>
                <a:gd name="connsiteY20" fmla="*/ 522236 h 886140"/>
                <a:gd name="connsiteX21" fmla="*/ 5660 w 603089"/>
                <a:gd name="connsiteY21" fmla="*/ 478902 h 886140"/>
                <a:gd name="connsiteX22" fmla="*/ 96662 w 603089"/>
                <a:gd name="connsiteY22" fmla="*/ 476735 h 886140"/>
                <a:gd name="connsiteX23" fmla="*/ 250499 w 603089"/>
                <a:gd name="connsiteY23" fmla="*/ 392234 h 886140"/>
                <a:gd name="connsiteX24" fmla="*/ 443336 w 603089"/>
                <a:gd name="connsiteY24" fmla="*/ 205896 h 886140"/>
                <a:gd name="connsiteX25" fmla="*/ 499670 w 603089"/>
                <a:gd name="connsiteY25" fmla="*/ 15226 h 886140"/>
                <a:gd name="connsiteX26" fmla="*/ 521676 w 603089"/>
                <a:gd name="connsiteY26" fmla="*/ 1159 h 886140"/>
                <a:gd name="connsiteX0" fmla="*/ 521676 w 603089"/>
                <a:gd name="connsiteY0" fmla="*/ 1159 h 886140"/>
                <a:gd name="connsiteX1" fmla="*/ 588505 w 603089"/>
                <a:gd name="connsiteY1" fmla="*/ 15226 h 886140"/>
                <a:gd name="connsiteX2" fmla="*/ 588505 w 603089"/>
                <a:gd name="connsiteY2" fmla="*/ 43393 h 886140"/>
                <a:gd name="connsiteX3" fmla="*/ 588505 w 603089"/>
                <a:gd name="connsiteY3" fmla="*/ 60727 h 886140"/>
                <a:gd name="connsiteX4" fmla="*/ 560338 w 603089"/>
                <a:gd name="connsiteY4" fmla="*/ 164729 h 886140"/>
                <a:gd name="connsiteX5" fmla="*/ 549505 w 603089"/>
                <a:gd name="connsiteY5" fmla="*/ 270898 h 886140"/>
                <a:gd name="connsiteX6" fmla="*/ 556005 w 603089"/>
                <a:gd name="connsiteY6" fmla="*/ 372733 h 886140"/>
                <a:gd name="connsiteX7" fmla="*/ 594041 w 603089"/>
                <a:gd name="connsiteY7" fmla="*/ 460637 h 886140"/>
                <a:gd name="connsiteX8" fmla="*/ 597039 w 603089"/>
                <a:gd name="connsiteY8" fmla="*/ 474651 h 886140"/>
                <a:gd name="connsiteX9" fmla="*/ 602286 w 603089"/>
                <a:gd name="connsiteY9" fmla="*/ 479011 h 886140"/>
                <a:gd name="connsiteX10" fmla="*/ 601293 w 603089"/>
                <a:gd name="connsiteY10" fmla="*/ 498706 h 886140"/>
                <a:gd name="connsiteX11" fmla="*/ 518743 w 603089"/>
                <a:gd name="connsiteY11" fmla="*/ 701906 h 886140"/>
                <a:gd name="connsiteX12" fmla="*/ 423493 w 603089"/>
                <a:gd name="connsiteY12" fmla="*/ 797156 h 886140"/>
                <a:gd name="connsiteX13" fmla="*/ 264743 w 603089"/>
                <a:gd name="connsiteY13" fmla="*/ 886056 h 886140"/>
                <a:gd name="connsiteX14" fmla="*/ 135610 w 603089"/>
                <a:gd name="connsiteY14" fmla="*/ 827864 h 886140"/>
                <a:gd name="connsiteX15" fmla="*/ 117073 w 603089"/>
                <a:gd name="connsiteY15" fmla="*/ 820568 h 886140"/>
                <a:gd name="connsiteX16" fmla="*/ 70662 w 603089"/>
                <a:gd name="connsiteY16" fmla="*/ 782242 h 886140"/>
                <a:gd name="connsiteX17" fmla="*/ 55495 w 603089"/>
                <a:gd name="connsiteY17" fmla="*/ 710740 h 886140"/>
                <a:gd name="connsiteX18" fmla="*/ 27327 w 603089"/>
                <a:gd name="connsiteY18" fmla="*/ 567737 h 886140"/>
                <a:gd name="connsiteX19" fmla="*/ 12160 w 603089"/>
                <a:gd name="connsiteY19" fmla="*/ 522236 h 886140"/>
                <a:gd name="connsiteX20" fmla="*/ 5660 w 603089"/>
                <a:gd name="connsiteY20" fmla="*/ 478902 h 886140"/>
                <a:gd name="connsiteX21" fmla="*/ 96662 w 603089"/>
                <a:gd name="connsiteY21" fmla="*/ 476735 h 886140"/>
                <a:gd name="connsiteX22" fmla="*/ 250499 w 603089"/>
                <a:gd name="connsiteY22" fmla="*/ 392234 h 886140"/>
                <a:gd name="connsiteX23" fmla="*/ 443336 w 603089"/>
                <a:gd name="connsiteY23" fmla="*/ 205896 h 886140"/>
                <a:gd name="connsiteX24" fmla="*/ 499670 w 603089"/>
                <a:gd name="connsiteY24" fmla="*/ 15226 h 886140"/>
                <a:gd name="connsiteX25" fmla="*/ 521676 w 603089"/>
                <a:gd name="connsiteY25" fmla="*/ 1159 h 886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603089" h="886140">
                  <a:moveTo>
                    <a:pt x="521676" y="1159"/>
                  </a:moveTo>
                  <a:cubicBezTo>
                    <a:pt x="546593" y="-4410"/>
                    <a:pt x="577401" y="11705"/>
                    <a:pt x="588505" y="15226"/>
                  </a:cubicBezTo>
                  <a:cubicBezTo>
                    <a:pt x="603311" y="19920"/>
                    <a:pt x="588505" y="35810"/>
                    <a:pt x="588505" y="43393"/>
                  </a:cubicBezTo>
                  <a:cubicBezTo>
                    <a:pt x="588505" y="43393"/>
                    <a:pt x="593200" y="40504"/>
                    <a:pt x="588505" y="60727"/>
                  </a:cubicBezTo>
                  <a:cubicBezTo>
                    <a:pt x="583811" y="80949"/>
                    <a:pt x="566838" y="129700"/>
                    <a:pt x="560338" y="164729"/>
                  </a:cubicBezTo>
                  <a:cubicBezTo>
                    <a:pt x="553838" y="199757"/>
                    <a:pt x="550227" y="236230"/>
                    <a:pt x="549505" y="270898"/>
                  </a:cubicBezTo>
                  <a:cubicBezTo>
                    <a:pt x="548783" y="305565"/>
                    <a:pt x="547699" y="336982"/>
                    <a:pt x="556005" y="372733"/>
                  </a:cubicBezTo>
                  <a:cubicBezTo>
                    <a:pt x="562234" y="399546"/>
                    <a:pt x="583901" y="433266"/>
                    <a:pt x="594041" y="460637"/>
                  </a:cubicBezTo>
                  <a:lnTo>
                    <a:pt x="597039" y="474651"/>
                  </a:lnTo>
                  <a:lnTo>
                    <a:pt x="602286" y="479011"/>
                  </a:lnTo>
                  <a:cubicBezTo>
                    <a:pt x="603542" y="482831"/>
                    <a:pt x="603410" y="488917"/>
                    <a:pt x="601293" y="498706"/>
                  </a:cubicBezTo>
                  <a:cubicBezTo>
                    <a:pt x="592826" y="537864"/>
                    <a:pt x="548376" y="652164"/>
                    <a:pt x="518743" y="701906"/>
                  </a:cubicBezTo>
                  <a:cubicBezTo>
                    <a:pt x="489110" y="751648"/>
                    <a:pt x="465826" y="766464"/>
                    <a:pt x="423493" y="797156"/>
                  </a:cubicBezTo>
                  <a:cubicBezTo>
                    <a:pt x="381160" y="827848"/>
                    <a:pt x="317660" y="882881"/>
                    <a:pt x="264743" y="886056"/>
                  </a:cubicBezTo>
                  <a:cubicBezTo>
                    <a:pt x="225056" y="888437"/>
                    <a:pt x="174851" y="839622"/>
                    <a:pt x="135610" y="827864"/>
                  </a:cubicBezTo>
                  <a:lnTo>
                    <a:pt x="117073" y="820568"/>
                  </a:lnTo>
                  <a:lnTo>
                    <a:pt x="70662" y="782242"/>
                  </a:lnTo>
                  <a:cubicBezTo>
                    <a:pt x="63372" y="762313"/>
                    <a:pt x="62718" y="746491"/>
                    <a:pt x="55495" y="710740"/>
                  </a:cubicBezTo>
                  <a:cubicBezTo>
                    <a:pt x="48273" y="674989"/>
                    <a:pt x="34549" y="599154"/>
                    <a:pt x="27327" y="567737"/>
                  </a:cubicBezTo>
                  <a:cubicBezTo>
                    <a:pt x="20105" y="536320"/>
                    <a:pt x="15772" y="537042"/>
                    <a:pt x="12160" y="522236"/>
                  </a:cubicBezTo>
                  <a:cubicBezTo>
                    <a:pt x="8549" y="507430"/>
                    <a:pt x="-8785" y="485402"/>
                    <a:pt x="5660" y="478902"/>
                  </a:cubicBezTo>
                  <a:cubicBezTo>
                    <a:pt x="20105" y="472402"/>
                    <a:pt x="55856" y="491180"/>
                    <a:pt x="96662" y="476735"/>
                  </a:cubicBezTo>
                  <a:cubicBezTo>
                    <a:pt x="137469" y="462290"/>
                    <a:pt x="192719" y="437374"/>
                    <a:pt x="250499" y="392234"/>
                  </a:cubicBezTo>
                  <a:cubicBezTo>
                    <a:pt x="308278" y="347094"/>
                    <a:pt x="401807" y="268731"/>
                    <a:pt x="443336" y="205896"/>
                  </a:cubicBezTo>
                  <a:cubicBezTo>
                    <a:pt x="484864" y="143062"/>
                    <a:pt x="475475" y="47004"/>
                    <a:pt x="499670" y="15226"/>
                  </a:cubicBezTo>
                  <a:cubicBezTo>
                    <a:pt x="505719" y="7281"/>
                    <a:pt x="513370" y="3015"/>
                    <a:pt x="521676" y="1159"/>
                  </a:cubicBezTo>
                  <a:close/>
                </a:path>
              </a:pathLst>
            </a:custGeom>
            <a:solidFill>
              <a:srgbClr val="F4C0A8"/>
            </a:solidFill>
            <a:ln w="12700">
              <a:miter lim="400000"/>
            </a:ln>
          </p:spPr>
          <p:txBody>
            <a:bodyPr rot="0" spcFirstLastPara="0" vertOverflow="overflow" horzOverflow="overflow" vert="horz" wrap="square" lIns="28575" tIns="28575" rIns="28575" bIns="2857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250">
                <a:solidFill>
                  <a:srgbClr val="FFFFFF"/>
                </a:solidFill>
              </a:endParaRPr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670DD064-4DAA-4267-ACBE-5725ED52F87D}"/>
                </a:ext>
              </a:extLst>
            </p:cNvPr>
            <p:cNvSpPr/>
            <p:nvPr/>
          </p:nvSpPr>
          <p:spPr>
            <a:xfrm>
              <a:off x="3875262" y="768334"/>
              <a:ext cx="968519" cy="962019"/>
            </a:xfrm>
            <a:custGeom>
              <a:avLst/>
              <a:gdLst>
                <a:gd name="connsiteX0" fmla="*/ 6350 w 1419225"/>
                <a:gd name="connsiteY0" fmla="*/ 784225 h 1409700"/>
                <a:gd name="connsiteX1" fmla="*/ 0 w 1419225"/>
                <a:gd name="connsiteY1" fmla="*/ 631825 h 1409700"/>
                <a:gd name="connsiteX2" fmla="*/ 28575 w 1419225"/>
                <a:gd name="connsiteY2" fmla="*/ 511175 h 1409700"/>
                <a:gd name="connsiteX3" fmla="*/ 34925 w 1419225"/>
                <a:gd name="connsiteY3" fmla="*/ 454025 h 1409700"/>
                <a:gd name="connsiteX4" fmla="*/ 15875 w 1419225"/>
                <a:gd name="connsiteY4" fmla="*/ 381000 h 1409700"/>
                <a:gd name="connsiteX5" fmla="*/ 9525 w 1419225"/>
                <a:gd name="connsiteY5" fmla="*/ 279400 h 1409700"/>
                <a:gd name="connsiteX6" fmla="*/ 22225 w 1419225"/>
                <a:gd name="connsiteY6" fmla="*/ 184150 h 1409700"/>
                <a:gd name="connsiteX7" fmla="*/ 82550 w 1419225"/>
                <a:gd name="connsiteY7" fmla="*/ 133350 h 1409700"/>
                <a:gd name="connsiteX8" fmla="*/ 130175 w 1419225"/>
                <a:gd name="connsiteY8" fmla="*/ 53975 h 1409700"/>
                <a:gd name="connsiteX9" fmla="*/ 177800 w 1419225"/>
                <a:gd name="connsiteY9" fmla="*/ 44450 h 1409700"/>
                <a:gd name="connsiteX10" fmla="*/ 247650 w 1419225"/>
                <a:gd name="connsiteY10" fmla="*/ 85725 h 1409700"/>
                <a:gd name="connsiteX11" fmla="*/ 374650 w 1419225"/>
                <a:gd name="connsiteY11" fmla="*/ 73025 h 1409700"/>
                <a:gd name="connsiteX12" fmla="*/ 444500 w 1419225"/>
                <a:gd name="connsiteY12" fmla="*/ 19050 h 1409700"/>
                <a:gd name="connsiteX13" fmla="*/ 438150 w 1419225"/>
                <a:gd name="connsiteY13" fmla="*/ 0 h 1409700"/>
                <a:gd name="connsiteX14" fmla="*/ 485775 w 1419225"/>
                <a:gd name="connsiteY14" fmla="*/ 44450 h 1409700"/>
                <a:gd name="connsiteX15" fmla="*/ 631825 w 1419225"/>
                <a:gd name="connsiteY15" fmla="*/ 66675 h 1409700"/>
                <a:gd name="connsiteX16" fmla="*/ 673100 w 1419225"/>
                <a:gd name="connsiteY16" fmla="*/ 22225 h 1409700"/>
                <a:gd name="connsiteX17" fmla="*/ 803275 w 1419225"/>
                <a:gd name="connsiteY17" fmla="*/ 50800 h 1409700"/>
                <a:gd name="connsiteX18" fmla="*/ 939800 w 1419225"/>
                <a:gd name="connsiteY18" fmla="*/ 104775 h 1409700"/>
                <a:gd name="connsiteX19" fmla="*/ 1069975 w 1419225"/>
                <a:gd name="connsiteY19" fmla="*/ 193675 h 1409700"/>
                <a:gd name="connsiteX20" fmla="*/ 1111250 w 1419225"/>
                <a:gd name="connsiteY20" fmla="*/ 254000 h 1409700"/>
                <a:gd name="connsiteX21" fmla="*/ 1171575 w 1419225"/>
                <a:gd name="connsiteY21" fmla="*/ 260350 h 1409700"/>
                <a:gd name="connsiteX22" fmla="*/ 1282700 w 1419225"/>
                <a:gd name="connsiteY22" fmla="*/ 323850 h 1409700"/>
                <a:gd name="connsiteX23" fmla="*/ 1346200 w 1419225"/>
                <a:gd name="connsiteY23" fmla="*/ 431800 h 1409700"/>
                <a:gd name="connsiteX24" fmla="*/ 1355725 w 1419225"/>
                <a:gd name="connsiteY24" fmla="*/ 511175 h 1409700"/>
                <a:gd name="connsiteX25" fmla="*/ 1406525 w 1419225"/>
                <a:gd name="connsiteY25" fmla="*/ 606425 h 1409700"/>
                <a:gd name="connsiteX26" fmla="*/ 1419225 w 1419225"/>
                <a:gd name="connsiteY26" fmla="*/ 736600 h 1409700"/>
                <a:gd name="connsiteX27" fmla="*/ 1403350 w 1419225"/>
                <a:gd name="connsiteY27" fmla="*/ 815975 h 1409700"/>
                <a:gd name="connsiteX28" fmla="*/ 1400175 w 1419225"/>
                <a:gd name="connsiteY28" fmla="*/ 873125 h 1409700"/>
                <a:gd name="connsiteX29" fmla="*/ 1390650 w 1419225"/>
                <a:gd name="connsiteY29" fmla="*/ 942975 h 1409700"/>
                <a:gd name="connsiteX30" fmla="*/ 1387475 w 1419225"/>
                <a:gd name="connsiteY30" fmla="*/ 981075 h 1409700"/>
                <a:gd name="connsiteX31" fmla="*/ 1196975 w 1419225"/>
                <a:gd name="connsiteY31" fmla="*/ 1409700 h 1409700"/>
                <a:gd name="connsiteX32" fmla="*/ 936625 w 1419225"/>
                <a:gd name="connsiteY32" fmla="*/ 1108075 h 1409700"/>
                <a:gd name="connsiteX33" fmla="*/ 977900 w 1419225"/>
                <a:gd name="connsiteY33" fmla="*/ 539750 h 1409700"/>
                <a:gd name="connsiteX34" fmla="*/ 546100 w 1419225"/>
                <a:gd name="connsiteY34" fmla="*/ 527050 h 1409700"/>
                <a:gd name="connsiteX35" fmla="*/ 187325 w 1419225"/>
                <a:gd name="connsiteY35" fmla="*/ 574675 h 1409700"/>
                <a:gd name="connsiteX36" fmla="*/ 79375 w 1419225"/>
                <a:gd name="connsiteY36" fmla="*/ 708025 h 1409700"/>
                <a:gd name="connsiteX37" fmla="*/ 6350 w 1419225"/>
                <a:gd name="connsiteY37" fmla="*/ 784225 h 1409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419225" h="1409700">
                  <a:moveTo>
                    <a:pt x="6350" y="784225"/>
                  </a:moveTo>
                  <a:lnTo>
                    <a:pt x="0" y="631825"/>
                  </a:lnTo>
                  <a:lnTo>
                    <a:pt x="28575" y="511175"/>
                  </a:lnTo>
                  <a:lnTo>
                    <a:pt x="34925" y="454025"/>
                  </a:lnTo>
                  <a:lnTo>
                    <a:pt x="15875" y="381000"/>
                  </a:lnTo>
                  <a:lnTo>
                    <a:pt x="9525" y="279400"/>
                  </a:lnTo>
                  <a:lnTo>
                    <a:pt x="22225" y="184150"/>
                  </a:lnTo>
                  <a:lnTo>
                    <a:pt x="82550" y="133350"/>
                  </a:lnTo>
                  <a:lnTo>
                    <a:pt x="130175" y="53975"/>
                  </a:lnTo>
                  <a:lnTo>
                    <a:pt x="177800" y="44450"/>
                  </a:lnTo>
                  <a:lnTo>
                    <a:pt x="247650" y="85725"/>
                  </a:lnTo>
                  <a:lnTo>
                    <a:pt x="374650" y="73025"/>
                  </a:lnTo>
                  <a:lnTo>
                    <a:pt x="444500" y="19050"/>
                  </a:lnTo>
                  <a:lnTo>
                    <a:pt x="438150" y="0"/>
                  </a:lnTo>
                  <a:lnTo>
                    <a:pt x="485775" y="44450"/>
                  </a:lnTo>
                  <a:lnTo>
                    <a:pt x="631825" y="66675"/>
                  </a:lnTo>
                  <a:lnTo>
                    <a:pt x="673100" y="22225"/>
                  </a:lnTo>
                  <a:lnTo>
                    <a:pt x="803275" y="50800"/>
                  </a:lnTo>
                  <a:lnTo>
                    <a:pt x="939800" y="104775"/>
                  </a:lnTo>
                  <a:lnTo>
                    <a:pt x="1069975" y="193675"/>
                  </a:lnTo>
                  <a:lnTo>
                    <a:pt x="1111250" y="254000"/>
                  </a:lnTo>
                  <a:lnTo>
                    <a:pt x="1171575" y="260350"/>
                  </a:lnTo>
                  <a:lnTo>
                    <a:pt x="1282700" y="323850"/>
                  </a:lnTo>
                  <a:lnTo>
                    <a:pt x="1346200" y="431800"/>
                  </a:lnTo>
                  <a:lnTo>
                    <a:pt x="1355725" y="511175"/>
                  </a:lnTo>
                  <a:lnTo>
                    <a:pt x="1406525" y="606425"/>
                  </a:lnTo>
                  <a:lnTo>
                    <a:pt x="1419225" y="736600"/>
                  </a:lnTo>
                  <a:lnTo>
                    <a:pt x="1403350" y="815975"/>
                  </a:lnTo>
                  <a:lnTo>
                    <a:pt x="1400175" y="873125"/>
                  </a:lnTo>
                  <a:lnTo>
                    <a:pt x="1390650" y="942975"/>
                  </a:lnTo>
                  <a:lnTo>
                    <a:pt x="1387475" y="981075"/>
                  </a:lnTo>
                  <a:lnTo>
                    <a:pt x="1196975" y="1409700"/>
                  </a:lnTo>
                  <a:lnTo>
                    <a:pt x="936625" y="1108075"/>
                  </a:lnTo>
                  <a:lnTo>
                    <a:pt x="977900" y="539750"/>
                  </a:lnTo>
                  <a:lnTo>
                    <a:pt x="546100" y="527050"/>
                  </a:lnTo>
                  <a:lnTo>
                    <a:pt x="187325" y="574675"/>
                  </a:lnTo>
                  <a:lnTo>
                    <a:pt x="79375" y="708025"/>
                  </a:lnTo>
                  <a:lnTo>
                    <a:pt x="6350" y="784225"/>
                  </a:lnTo>
                  <a:close/>
                </a:path>
              </a:pathLst>
            </a:custGeom>
            <a:solidFill>
              <a:srgbClr val="493929"/>
            </a:solidFill>
            <a:ln w="12700">
              <a:miter lim="400000"/>
            </a:ln>
          </p:spPr>
          <p:txBody>
            <a:bodyPr rot="0" spcFirstLastPara="0" vertOverflow="overflow" horzOverflow="overflow" vert="horz" wrap="square" lIns="28575" tIns="28575" rIns="28575" bIns="2857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250">
                <a:solidFill>
                  <a:srgbClr val="FFFFFF"/>
                </a:solidFill>
              </a:endParaRPr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FC063145-8D29-4612-9EF8-3C89F3872D06}"/>
                </a:ext>
              </a:extLst>
            </p:cNvPr>
            <p:cNvSpPr/>
            <p:nvPr/>
          </p:nvSpPr>
          <p:spPr>
            <a:xfrm>
              <a:off x="3866173" y="1045153"/>
              <a:ext cx="979391" cy="1209905"/>
            </a:xfrm>
            <a:custGeom>
              <a:avLst/>
              <a:gdLst>
                <a:gd name="connsiteX0" fmla="*/ 983826 w 1435156"/>
                <a:gd name="connsiteY0" fmla="*/ 43 h 1772941"/>
                <a:gd name="connsiteX1" fmla="*/ 1003918 w 1435156"/>
                <a:gd name="connsiteY1" fmla="*/ 762 h 1772941"/>
                <a:gd name="connsiteX2" fmla="*/ 1029318 w 1435156"/>
                <a:gd name="connsiteY2" fmla="*/ 22987 h 1772941"/>
                <a:gd name="connsiteX3" fmla="*/ 1038843 w 1435156"/>
                <a:gd name="connsiteY3" fmla="*/ 92837 h 1772941"/>
                <a:gd name="connsiteX4" fmla="*/ 1089643 w 1435156"/>
                <a:gd name="connsiteY4" fmla="*/ 162687 h 1772941"/>
                <a:gd name="connsiteX5" fmla="*/ 1092818 w 1435156"/>
                <a:gd name="connsiteY5" fmla="*/ 238887 h 1772941"/>
                <a:gd name="connsiteX6" fmla="*/ 1089643 w 1435156"/>
                <a:gd name="connsiteY6" fmla="*/ 311912 h 1772941"/>
                <a:gd name="connsiteX7" fmla="*/ 1051543 w 1435156"/>
                <a:gd name="connsiteY7" fmla="*/ 353187 h 1772941"/>
                <a:gd name="connsiteX8" fmla="*/ 1026143 w 1435156"/>
                <a:gd name="connsiteY8" fmla="*/ 429387 h 1772941"/>
                <a:gd name="connsiteX9" fmla="*/ 1026143 w 1435156"/>
                <a:gd name="connsiteY9" fmla="*/ 477012 h 1772941"/>
                <a:gd name="connsiteX10" fmla="*/ 1080118 w 1435156"/>
                <a:gd name="connsiteY10" fmla="*/ 527812 h 1772941"/>
                <a:gd name="connsiteX11" fmla="*/ 1099168 w 1435156"/>
                <a:gd name="connsiteY11" fmla="*/ 575437 h 1772941"/>
                <a:gd name="connsiteX12" fmla="*/ 1095993 w 1435156"/>
                <a:gd name="connsiteY12" fmla="*/ 667512 h 1772941"/>
                <a:gd name="connsiteX13" fmla="*/ 1105518 w 1435156"/>
                <a:gd name="connsiteY13" fmla="*/ 743712 h 1772941"/>
                <a:gd name="connsiteX14" fmla="*/ 1146793 w 1435156"/>
                <a:gd name="connsiteY14" fmla="*/ 797687 h 1772941"/>
                <a:gd name="connsiteX15" fmla="*/ 1181718 w 1435156"/>
                <a:gd name="connsiteY15" fmla="*/ 864362 h 1772941"/>
                <a:gd name="connsiteX16" fmla="*/ 1194418 w 1435156"/>
                <a:gd name="connsiteY16" fmla="*/ 902462 h 1772941"/>
                <a:gd name="connsiteX17" fmla="*/ 1203943 w 1435156"/>
                <a:gd name="connsiteY17" fmla="*/ 810387 h 1772941"/>
                <a:gd name="connsiteX18" fmla="*/ 1222993 w 1435156"/>
                <a:gd name="connsiteY18" fmla="*/ 715137 h 1772941"/>
                <a:gd name="connsiteX19" fmla="*/ 1264268 w 1435156"/>
                <a:gd name="connsiteY19" fmla="*/ 664337 h 1772941"/>
                <a:gd name="connsiteX20" fmla="*/ 1286493 w 1435156"/>
                <a:gd name="connsiteY20" fmla="*/ 635762 h 1772941"/>
                <a:gd name="connsiteX21" fmla="*/ 1282084 w 1435156"/>
                <a:gd name="connsiteY21" fmla="*/ 657811 h 1772941"/>
                <a:gd name="connsiteX22" fmla="*/ 1311893 w 1435156"/>
                <a:gd name="connsiteY22" fmla="*/ 591312 h 1772941"/>
                <a:gd name="connsiteX23" fmla="*/ 1318243 w 1435156"/>
                <a:gd name="connsiteY23" fmla="*/ 575437 h 1772941"/>
                <a:gd name="connsiteX24" fmla="*/ 1369043 w 1435156"/>
                <a:gd name="connsiteY24" fmla="*/ 569087 h 1772941"/>
                <a:gd name="connsiteX25" fmla="*/ 1416668 w 1435156"/>
                <a:gd name="connsiteY25" fmla="*/ 610362 h 1772941"/>
                <a:gd name="connsiteX26" fmla="*/ 1432543 w 1435156"/>
                <a:gd name="connsiteY26" fmla="*/ 677037 h 1772941"/>
                <a:gd name="connsiteX27" fmla="*/ 1432543 w 1435156"/>
                <a:gd name="connsiteY27" fmla="*/ 734187 h 1772941"/>
                <a:gd name="connsiteX28" fmla="*/ 1407143 w 1435156"/>
                <a:gd name="connsiteY28" fmla="*/ 838962 h 1772941"/>
                <a:gd name="connsiteX29" fmla="*/ 1381743 w 1435156"/>
                <a:gd name="connsiteY29" fmla="*/ 915162 h 1772941"/>
                <a:gd name="connsiteX30" fmla="*/ 1378568 w 1435156"/>
                <a:gd name="connsiteY30" fmla="*/ 991362 h 1772941"/>
                <a:gd name="connsiteX31" fmla="*/ 1340468 w 1435156"/>
                <a:gd name="connsiteY31" fmla="*/ 1058037 h 1772941"/>
                <a:gd name="connsiteX32" fmla="*/ 1289668 w 1435156"/>
                <a:gd name="connsiteY32" fmla="*/ 1070737 h 1772941"/>
                <a:gd name="connsiteX33" fmla="*/ 1242043 w 1435156"/>
                <a:gd name="connsiteY33" fmla="*/ 1061212 h 1772941"/>
                <a:gd name="connsiteX34" fmla="*/ 1204529 w 1435156"/>
                <a:gd name="connsiteY34" fmla="*/ 1045581 h 1772941"/>
                <a:gd name="connsiteX35" fmla="*/ 1175368 w 1435156"/>
                <a:gd name="connsiteY35" fmla="*/ 1191387 h 1772941"/>
                <a:gd name="connsiteX36" fmla="*/ 1086468 w 1435156"/>
                <a:gd name="connsiteY36" fmla="*/ 1416812 h 1772941"/>
                <a:gd name="connsiteX37" fmla="*/ 959468 w 1435156"/>
                <a:gd name="connsiteY37" fmla="*/ 1550162 h 1772941"/>
                <a:gd name="connsiteX38" fmla="*/ 813418 w 1435156"/>
                <a:gd name="connsiteY38" fmla="*/ 1677162 h 1772941"/>
                <a:gd name="connsiteX39" fmla="*/ 613393 w 1435156"/>
                <a:gd name="connsiteY39" fmla="*/ 1743837 h 1772941"/>
                <a:gd name="connsiteX40" fmla="*/ 438768 w 1435156"/>
                <a:gd name="connsiteY40" fmla="*/ 1772412 h 1772941"/>
                <a:gd name="connsiteX41" fmla="*/ 302243 w 1435156"/>
                <a:gd name="connsiteY41" fmla="*/ 1721612 h 1772941"/>
                <a:gd name="connsiteX42" fmla="*/ 235568 w 1435156"/>
                <a:gd name="connsiteY42" fmla="*/ 1610487 h 1772941"/>
                <a:gd name="connsiteX43" fmla="*/ 165718 w 1435156"/>
                <a:gd name="connsiteY43" fmla="*/ 1486662 h 1772941"/>
                <a:gd name="connsiteX44" fmla="*/ 73643 w 1435156"/>
                <a:gd name="connsiteY44" fmla="*/ 1292987 h 1772941"/>
                <a:gd name="connsiteX45" fmla="*/ 35543 w 1435156"/>
                <a:gd name="connsiteY45" fmla="*/ 1191387 h 1772941"/>
                <a:gd name="connsiteX46" fmla="*/ 10143 w 1435156"/>
                <a:gd name="connsiteY46" fmla="*/ 1070737 h 1772941"/>
                <a:gd name="connsiteX47" fmla="*/ 618 w 1435156"/>
                <a:gd name="connsiteY47" fmla="*/ 845312 h 1772941"/>
                <a:gd name="connsiteX48" fmla="*/ 26018 w 1435156"/>
                <a:gd name="connsiteY48" fmla="*/ 702437 h 1772941"/>
                <a:gd name="connsiteX49" fmla="*/ 26018 w 1435156"/>
                <a:gd name="connsiteY49" fmla="*/ 619887 h 1772941"/>
                <a:gd name="connsiteX50" fmla="*/ 26018 w 1435156"/>
                <a:gd name="connsiteY50" fmla="*/ 416687 h 1772941"/>
                <a:gd name="connsiteX51" fmla="*/ 41893 w 1435156"/>
                <a:gd name="connsiteY51" fmla="*/ 270637 h 1772941"/>
                <a:gd name="connsiteX52" fmla="*/ 54593 w 1435156"/>
                <a:gd name="connsiteY52" fmla="*/ 210312 h 1772941"/>
                <a:gd name="connsiteX53" fmla="*/ 121268 w 1435156"/>
                <a:gd name="connsiteY53" fmla="*/ 70612 h 1772941"/>
                <a:gd name="connsiteX54" fmla="*/ 143493 w 1435156"/>
                <a:gd name="connsiteY54" fmla="*/ 38862 h 1772941"/>
                <a:gd name="connsiteX55" fmla="*/ 187943 w 1435156"/>
                <a:gd name="connsiteY55" fmla="*/ 80137 h 1772941"/>
                <a:gd name="connsiteX56" fmla="*/ 349868 w 1435156"/>
                <a:gd name="connsiteY56" fmla="*/ 105537 h 1772941"/>
                <a:gd name="connsiteX57" fmla="*/ 464168 w 1435156"/>
                <a:gd name="connsiteY57" fmla="*/ 86487 h 1772941"/>
                <a:gd name="connsiteX58" fmla="*/ 772143 w 1435156"/>
                <a:gd name="connsiteY58" fmla="*/ 26162 h 1772941"/>
                <a:gd name="connsiteX59" fmla="*/ 899143 w 1435156"/>
                <a:gd name="connsiteY59" fmla="*/ 7112 h 1772941"/>
                <a:gd name="connsiteX60" fmla="*/ 983826 w 1435156"/>
                <a:gd name="connsiteY60" fmla="*/ 43 h 1772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1435156" h="1772941">
                  <a:moveTo>
                    <a:pt x="983826" y="43"/>
                  </a:moveTo>
                  <a:cubicBezTo>
                    <a:pt x="991648" y="-98"/>
                    <a:pt x="998494" y="101"/>
                    <a:pt x="1003918" y="762"/>
                  </a:cubicBezTo>
                  <a:cubicBezTo>
                    <a:pt x="1025614" y="3408"/>
                    <a:pt x="1023497" y="7641"/>
                    <a:pt x="1029318" y="22987"/>
                  </a:cubicBezTo>
                  <a:cubicBezTo>
                    <a:pt x="1035139" y="38333"/>
                    <a:pt x="1028789" y="69554"/>
                    <a:pt x="1038843" y="92837"/>
                  </a:cubicBezTo>
                  <a:cubicBezTo>
                    <a:pt x="1048897" y="116120"/>
                    <a:pt x="1080647" y="138345"/>
                    <a:pt x="1089643" y="162687"/>
                  </a:cubicBezTo>
                  <a:cubicBezTo>
                    <a:pt x="1098639" y="187029"/>
                    <a:pt x="1092818" y="214016"/>
                    <a:pt x="1092818" y="238887"/>
                  </a:cubicBezTo>
                  <a:cubicBezTo>
                    <a:pt x="1092818" y="263758"/>
                    <a:pt x="1096522" y="292862"/>
                    <a:pt x="1089643" y="311912"/>
                  </a:cubicBezTo>
                  <a:cubicBezTo>
                    <a:pt x="1082764" y="330962"/>
                    <a:pt x="1062126" y="333608"/>
                    <a:pt x="1051543" y="353187"/>
                  </a:cubicBezTo>
                  <a:cubicBezTo>
                    <a:pt x="1040960" y="372766"/>
                    <a:pt x="1030376" y="408750"/>
                    <a:pt x="1026143" y="429387"/>
                  </a:cubicBezTo>
                  <a:cubicBezTo>
                    <a:pt x="1021910" y="450024"/>
                    <a:pt x="1017147" y="460608"/>
                    <a:pt x="1026143" y="477012"/>
                  </a:cubicBezTo>
                  <a:cubicBezTo>
                    <a:pt x="1035139" y="493416"/>
                    <a:pt x="1067947" y="511408"/>
                    <a:pt x="1080118" y="527812"/>
                  </a:cubicBezTo>
                  <a:cubicBezTo>
                    <a:pt x="1092289" y="544216"/>
                    <a:pt x="1096522" y="552154"/>
                    <a:pt x="1099168" y="575437"/>
                  </a:cubicBezTo>
                  <a:cubicBezTo>
                    <a:pt x="1101814" y="598720"/>
                    <a:pt x="1094935" y="639466"/>
                    <a:pt x="1095993" y="667512"/>
                  </a:cubicBezTo>
                  <a:cubicBezTo>
                    <a:pt x="1097051" y="695558"/>
                    <a:pt x="1097051" y="722016"/>
                    <a:pt x="1105518" y="743712"/>
                  </a:cubicBezTo>
                  <a:cubicBezTo>
                    <a:pt x="1113985" y="765408"/>
                    <a:pt x="1134093" y="777579"/>
                    <a:pt x="1146793" y="797687"/>
                  </a:cubicBezTo>
                  <a:cubicBezTo>
                    <a:pt x="1159493" y="817795"/>
                    <a:pt x="1173781" y="846900"/>
                    <a:pt x="1181718" y="864362"/>
                  </a:cubicBezTo>
                  <a:cubicBezTo>
                    <a:pt x="1189655" y="881824"/>
                    <a:pt x="1190714" y="911458"/>
                    <a:pt x="1194418" y="902462"/>
                  </a:cubicBezTo>
                  <a:cubicBezTo>
                    <a:pt x="1198122" y="893466"/>
                    <a:pt x="1199181" y="841608"/>
                    <a:pt x="1203943" y="810387"/>
                  </a:cubicBezTo>
                  <a:cubicBezTo>
                    <a:pt x="1208705" y="779166"/>
                    <a:pt x="1212939" y="739479"/>
                    <a:pt x="1222993" y="715137"/>
                  </a:cubicBezTo>
                  <a:cubicBezTo>
                    <a:pt x="1233047" y="690795"/>
                    <a:pt x="1253685" y="677566"/>
                    <a:pt x="1264268" y="664337"/>
                  </a:cubicBezTo>
                  <a:cubicBezTo>
                    <a:pt x="1274851" y="651108"/>
                    <a:pt x="1280672" y="643435"/>
                    <a:pt x="1286493" y="635762"/>
                  </a:cubicBezTo>
                  <a:lnTo>
                    <a:pt x="1282084" y="657811"/>
                  </a:lnTo>
                  <a:lnTo>
                    <a:pt x="1311893" y="591312"/>
                  </a:lnTo>
                  <a:cubicBezTo>
                    <a:pt x="1319831" y="573320"/>
                    <a:pt x="1308718" y="579141"/>
                    <a:pt x="1318243" y="575437"/>
                  </a:cubicBezTo>
                  <a:cubicBezTo>
                    <a:pt x="1327768" y="571733"/>
                    <a:pt x="1352639" y="563266"/>
                    <a:pt x="1369043" y="569087"/>
                  </a:cubicBezTo>
                  <a:cubicBezTo>
                    <a:pt x="1385447" y="574908"/>
                    <a:pt x="1406085" y="592370"/>
                    <a:pt x="1416668" y="610362"/>
                  </a:cubicBezTo>
                  <a:cubicBezTo>
                    <a:pt x="1427251" y="628354"/>
                    <a:pt x="1429897" y="656400"/>
                    <a:pt x="1432543" y="677037"/>
                  </a:cubicBezTo>
                  <a:cubicBezTo>
                    <a:pt x="1435189" y="697674"/>
                    <a:pt x="1436776" y="707200"/>
                    <a:pt x="1432543" y="734187"/>
                  </a:cubicBezTo>
                  <a:cubicBezTo>
                    <a:pt x="1428310" y="761175"/>
                    <a:pt x="1415610" y="808800"/>
                    <a:pt x="1407143" y="838962"/>
                  </a:cubicBezTo>
                  <a:cubicBezTo>
                    <a:pt x="1398676" y="869125"/>
                    <a:pt x="1386505" y="889762"/>
                    <a:pt x="1381743" y="915162"/>
                  </a:cubicBezTo>
                  <a:cubicBezTo>
                    <a:pt x="1376981" y="940562"/>
                    <a:pt x="1385447" y="967550"/>
                    <a:pt x="1378568" y="991362"/>
                  </a:cubicBezTo>
                  <a:cubicBezTo>
                    <a:pt x="1371689" y="1015174"/>
                    <a:pt x="1355285" y="1044808"/>
                    <a:pt x="1340468" y="1058037"/>
                  </a:cubicBezTo>
                  <a:cubicBezTo>
                    <a:pt x="1325651" y="1071266"/>
                    <a:pt x="1306072" y="1070208"/>
                    <a:pt x="1289668" y="1070737"/>
                  </a:cubicBezTo>
                  <a:cubicBezTo>
                    <a:pt x="1273264" y="1071266"/>
                    <a:pt x="1256330" y="1065445"/>
                    <a:pt x="1242043" y="1061212"/>
                  </a:cubicBezTo>
                  <a:lnTo>
                    <a:pt x="1204529" y="1045581"/>
                  </a:lnTo>
                  <a:lnTo>
                    <a:pt x="1175368" y="1191387"/>
                  </a:lnTo>
                  <a:cubicBezTo>
                    <a:pt x="1148909" y="1274201"/>
                    <a:pt x="1122451" y="1357016"/>
                    <a:pt x="1086468" y="1416812"/>
                  </a:cubicBezTo>
                  <a:cubicBezTo>
                    <a:pt x="1050485" y="1476608"/>
                    <a:pt x="1004976" y="1506770"/>
                    <a:pt x="959468" y="1550162"/>
                  </a:cubicBezTo>
                  <a:cubicBezTo>
                    <a:pt x="913960" y="1593554"/>
                    <a:pt x="871097" y="1644883"/>
                    <a:pt x="813418" y="1677162"/>
                  </a:cubicBezTo>
                  <a:cubicBezTo>
                    <a:pt x="755739" y="1709441"/>
                    <a:pt x="675835" y="1727962"/>
                    <a:pt x="613393" y="1743837"/>
                  </a:cubicBezTo>
                  <a:cubicBezTo>
                    <a:pt x="550951" y="1759712"/>
                    <a:pt x="490626" y="1776116"/>
                    <a:pt x="438768" y="1772412"/>
                  </a:cubicBezTo>
                  <a:cubicBezTo>
                    <a:pt x="386910" y="1768708"/>
                    <a:pt x="336110" y="1748599"/>
                    <a:pt x="302243" y="1721612"/>
                  </a:cubicBezTo>
                  <a:cubicBezTo>
                    <a:pt x="268376" y="1694625"/>
                    <a:pt x="258322" y="1649645"/>
                    <a:pt x="235568" y="1610487"/>
                  </a:cubicBezTo>
                  <a:cubicBezTo>
                    <a:pt x="212814" y="1571329"/>
                    <a:pt x="192705" y="1539579"/>
                    <a:pt x="165718" y="1486662"/>
                  </a:cubicBezTo>
                  <a:cubicBezTo>
                    <a:pt x="138731" y="1433745"/>
                    <a:pt x="95339" y="1342199"/>
                    <a:pt x="73643" y="1292987"/>
                  </a:cubicBezTo>
                  <a:cubicBezTo>
                    <a:pt x="51947" y="1243775"/>
                    <a:pt x="46126" y="1228429"/>
                    <a:pt x="35543" y="1191387"/>
                  </a:cubicBezTo>
                  <a:cubicBezTo>
                    <a:pt x="24960" y="1154345"/>
                    <a:pt x="15964" y="1128416"/>
                    <a:pt x="10143" y="1070737"/>
                  </a:cubicBezTo>
                  <a:cubicBezTo>
                    <a:pt x="4322" y="1013058"/>
                    <a:pt x="-2028" y="906695"/>
                    <a:pt x="618" y="845312"/>
                  </a:cubicBezTo>
                  <a:cubicBezTo>
                    <a:pt x="3264" y="783929"/>
                    <a:pt x="21785" y="740008"/>
                    <a:pt x="26018" y="702437"/>
                  </a:cubicBezTo>
                  <a:cubicBezTo>
                    <a:pt x="30251" y="664866"/>
                    <a:pt x="26018" y="619887"/>
                    <a:pt x="26018" y="619887"/>
                  </a:cubicBezTo>
                  <a:cubicBezTo>
                    <a:pt x="26018" y="572262"/>
                    <a:pt x="23372" y="474895"/>
                    <a:pt x="26018" y="416687"/>
                  </a:cubicBezTo>
                  <a:cubicBezTo>
                    <a:pt x="28664" y="358479"/>
                    <a:pt x="37131" y="305033"/>
                    <a:pt x="41893" y="270637"/>
                  </a:cubicBezTo>
                  <a:cubicBezTo>
                    <a:pt x="46655" y="236241"/>
                    <a:pt x="41364" y="243649"/>
                    <a:pt x="54593" y="210312"/>
                  </a:cubicBezTo>
                  <a:cubicBezTo>
                    <a:pt x="67822" y="176975"/>
                    <a:pt x="106451" y="99187"/>
                    <a:pt x="121268" y="70612"/>
                  </a:cubicBezTo>
                  <a:cubicBezTo>
                    <a:pt x="136085" y="42037"/>
                    <a:pt x="132381" y="37275"/>
                    <a:pt x="143493" y="38862"/>
                  </a:cubicBezTo>
                  <a:cubicBezTo>
                    <a:pt x="154605" y="40449"/>
                    <a:pt x="153547" y="69024"/>
                    <a:pt x="187943" y="80137"/>
                  </a:cubicBezTo>
                  <a:cubicBezTo>
                    <a:pt x="222339" y="91250"/>
                    <a:pt x="303831" y="104479"/>
                    <a:pt x="349868" y="105537"/>
                  </a:cubicBezTo>
                  <a:cubicBezTo>
                    <a:pt x="395905" y="106595"/>
                    <a:pt x="464168" y="86487"/>
                    <a:pt x="464168" y="86487"/>
                  </a:cubicBezTo>
                  <a:lnTo>
                    <a:pt x="772143" y="26162"/>
                  </a:lnTo>
                  <a:cubicBezTo>
                    <a:pt x="844639" y="12933"/>
                    <a:pt x="860514" y="11345"/>
                    <a:pt x="899143" y="7112"/>
                  </a:cubicBezTo>
                  <a:cubicBezTo>
                    <a:pt x="928115" y="3937"/>
                    <a:pt x="960361" y="464"/>
                    <a:pt x="983826" y="43"/>
                  </a:cubicBezTo>
                  <a:close/>
                </a:path>
              </a:pathLst>
            </a:custGeom>
            <a:solidFill>
              <a:srgbClr val="F4C0A8"/>
            </a:solidFill>
            <a:ln w="12700">
              <a:miter lim="400000"/>
            </a:ln>
          </p:spPr>
          <p:txBody>
            <a:bodyPr rot="0" spcFirstLastPara="0" vertOverflow="overflow" horzOverflow="overflow" vert="horz" wrap="square" lIns="28575" tIns="28575" rIns="28575" bIns="2857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250">
                <a:solidFill>
                  <a:srgbClr val="FFFFFF"/>
                </a:solidFill>
              </a:endParaRPr>
            </a:p>
          </p:txBody>
        </p:sp>
        <p:sp>
          <p:nvSpPr>
            <p:cNvPr id="59" name="Shape">
              <a:extLst>
                <a:ext uri="{FF2B5EF4-FFF2-40B4-BE49-F238E27FC236}">
                  <a16:creationId xmlns:a16="http://schemas.microsoft.com/office/drawing/2014/main" id="{53D4B7FD-DE0F-45F0-98B5-2AEB6DFE85A7}"/>
                </a:ext>
              </a:extLst>
            </p:cNvPr>
            <p:cNvSpPr/>
            <p:nvPr/>
          </p:nvSpPr>
          <p:spPr>
            <a:xfrm>
              <a:off x="4187718" y="2531754"/>
              <a:ext cx="500719" cy="3108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795"/>
                  </a:moveTo>
                  <a:cubicBezTo>
                    <a:pt x="0" y="795"/>
                    <a:pt x="2568" y="1128"/>
                    <a:pt x="4436" y="1287"/>
                  </a:cubicBezTo>
                  <a:cubicBezTo>
                    <a:pt x="4436" y="1287"/>
                    <a:pt x="4537" y="1843"/>
                    <a:pt x="5024" y="2255"/>
                  </a:cubicBezTo>
                  <a:cubicBezTo>
                    <a:pt x="5024" y="2255"/>
                    <a:pt x="1177" y="3509"/>
                    <a:pt x="1380" y="5272"/>
                  </a:cubicBezTo>
                  <a:cubicBezTo>
                    <a:pt x="1573" y="7035"/>
                    <a:pt x="2568" y="14992"/>
                    <a:pt x="2568" y="15962"/>
                  </a:cubicBezTo>
                  <a:cubicBezTo>
                    <a:pt x="2568" y="16931"/>
                    <a:pt x="2517" y="20123"/>
                    <a:pt x="2517" y="20123"/>
                  </a:cubicBezTo>
                  <a:lnTo>
                    <a:pt x="12231" y="21600"/>
                  </a:lnTo>
                  <a:cubicBezTo>
                    <a:pt x="12231" y="21600"/>
                    <a:pt x="18738" y="20679"/>
                    <a:pt x="21600" y="20107"/>
                  </a:cubicBezTo>
                  <a:cubicBezTo>
                    <a:pt x="21600" y="20107"/>
                    <a:pt x="20808" y="17963"/>
                    <a:pt x="20412" y="17424"/>
                  </a:cubicBezTo>
                  <a:cubicBezTo>
                    <a:pt x="20017" y="16884"/>
                    <a:pt x="19225" y="14501"/>
                    <a:pt x="18930" y="13787"/>
                  </a:cubicBezTo>
                  <a:cubicBezTo>
                    <a:pt x="18636" y="13072"/>
                    <a:pt x="17053" y="9911"/>
                    <a:pt x="16565" y="8688"/>
                  </a:cubicBezTo>
                  <a:cubicBezTo>
                    <a:pt x="16068" y="7465"/>
                    <a:pt x="14596" y="3463"/>
                    <a:pt x="14099" y="3114"/>
                  </a:cubicBezTo>
                  <a:cubicBezTo>
                    <a:pt x="13601" y="2764"/>
                    <a:pt x="11632" y="1874"/>
                    <a:pt x="11632" y="1874"/>
                  </a:cubicBezTo>
                  <a:cubicBezTo>
                    <a:pt x="11632" y="1874"/>
                    <a:pt x="14495" y="953"/>
                    <a:pt x="16068" y="651"/>
                  </a:cubicBezTo>
                  <a:lnTo>
                    <a:pt x="18930" y="476"/>
                  </a:lnTo>
                  <a:cubicBezTo>
                    <a:pt x="18930" y="476"/>
                    <a:pt x="17448" y="126"/>
                    <a:pt x="16170" y="0"/>
                  </a:cubicBezTo>
                  <a:lnTo>
                    <a:pt x="14688" y="239"/>
                  </a:lnTo>
                  <a:cubicBezTo>
                    <a:pt x="14688" y="239"/>
                    <a:pt x="8476" y="589"/>
                    <a:pt x="5522" y="492"/>
                  </a:cubicBezTo>
                  <a:cubicBezTo>
                    <a:pt x="5522" y="492"/>
                    <a:pt x="2659" y="142"/>
                    <a:pt x="1482" y="222"/>
                  </a:cubicBezTo>
                  <a:cubicBezTo>
                    <a:pt x="294" y="303"/>
                    <a:pt x="0" y="795"/>
                    <a:pt x="0" y="795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</p:spTree>
    <p:extLst>
      <p:ext uri="{BB962C8B-B14F-4D97-AF65-F5344CB8AC3E}">
        <p14:creationId xmlns:p14="http://schemas.microsoft.com/office/powerpoint/2010/main" val="2705062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peech Bubble: Rectangle with Corners Rounded 38">
            <a:extLst>
              <a:ext uri="{FF2B5EF4-FFF2-40B4-BE49-F238E27FC236}">
                <a16:creationId xmlns:a16="http://schemas.microsoft.com/office/drawing/2014/main" id="{F49625E0-2FC6-4B55-8E23-00BAE057F21C}"/>
              </a:ext>
            </a:extLst>
          </p:cNvPr>
          <p:cNvSpPr/>
          <p:nvPr/>
        </p:nvSpPr>
        <p:spPr>
          <a:xfrm>
            <a:off x="289624" y="1623062"/>
            <a:ext cx="2345671" cy="1728292"/>
          </a:xfrm>
          <a:prstGeom prst="wedgeRoundRectCallout">
            <a:avLst>
              <a:gd name="adj1" fmla="val 65245"/>
              <a:gd name="adj2" fmla="val -17261"/>
              <a:gd name="adj3" fmla="val 16667"/>
            </a:avLst>
          </a:prstGeom>
          <a:solidFill>
            <a:schemeClr val="bg1"/>
          </a:solidFill>
          <a:ln w="762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6000" b="1" dirty="0">
                <a:solidFill>
                  <a:schemeClr val="accent6"/>
                </a:solidFill>
              </a:rPr>
              <a:t>THINK</a:t>
            </a:r>
          </a:p>
        </p:txBody>
      </p:sp>
      <p:sp>
        <p:nvSpPr>
          <p:cNvPr id="40" name="Speech Bubble: Rectangle with Corners Rounded 39">
            <a:extLst>
              <a:ext uri="{FF2B5EF4-FFF2-40B4-BE49-F238E27FC236}">
                <a16:creationId xmlns:a16="http://schemas.microsoft.com/office/drawing/2014/main" id="{F2884B6D-159C-4A2C-B66D-3A393C39C87F}"/>
              </a:ext>
            </a:extLst>
          </p:cNvPr>
          <p:cNvSpPr/>
          <p:nvPr/>
        </p:nvSpPr>
        <p:spPr>
          <a:xfrm>
            <a:off x="289624" y="3665223"/>
            <a:ext cx="2345671" cy="1728292"/>
          </a:xfrm>
          <a:prstGeom prst="wedgeRoundRectCallout">
            <a:avLst>
              <a:gd name="adj1" fmla="val 67038"/>
              <a:gd name="adj2" fmla="val -36532"/>
              <a:gd name="adj3" fmla="val 16667"/>
            </a:avLst>
          </a:prstGeom>
          <a:solidFill>
            <a:schemeClr val="bg1"/>
          </a:solidFill>
          <a:ln w="762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6000" b="1" dirty="0">
                <a:solidFill>
                  <a:schemeClr val="accent5"/>
                </a:solidFill>
              </a:rPr>
              <a:t>TRY</a:t>
            </a:r>
          </a:p>
        </p:txBody>
      </p:sp>
      <p:sp>
        <p:nvSpPr>
          <p:cNvPr id="41" name="Speech Bubble: Rectangle with Corners Rounded 40">
            <a:extLst>
              <a:ext uri="{FF2B5EF4-FFF2-40B4-BE49-F238E27FC236}">
                <a16:creationId xmlns:a16="http://schemas.microsoft.com/office/drawing/2014/main" id="{CE54B539-3C6F-4116-8F33-C62D444F5841}"/>
              </a:ext>
            </a:extLst>
          </p:cNvPr>
          <p:cNvSpPr/>
          <p:nvPr/>
        </p:nvSpPr>
        <p:spPr>
          <a:xfrm>
            <a:off x="6500175" y="1621206"/>
            <a:ext cx="2345671" cy="1728292"/>
          </a:xfrm>
          <a:prstGeom prst="wedgeRoundRectCallout">
            <a:avLst>
              <a:gd name="adj1" fmla="val -65665"/>
              <a:gd name="adj2" fmla="val -15120"/>
              <a:gd name="adj3" fmla="val 16667"/>
            </a:avLst>
          </a:prstGeom>
          <a:solidFill>
            <a:schemeClr val="bg1"/>
          </a:solidFill>
          <a:ln w="762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6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TALK</a:t>
            </a:r>
          </a:p>
        </p:txBody>
      </p:sp>
      <p:sp>
        <p:nvSpPr>
          <p:cNvPr id="42" name="Speech Bubble: Rectangle with Corners Rounded 41">
            <a:extLst>
              <a:ext uri="{FF2B5EF4-FFF2-40B4-BE49-F238E27FC236}">
                <a16:creationId xmlns:a16="http://schemas.microsoft.com/office/drawing/2014/main" id="{4819BD4B-23D9-40AC-BC58-C1F477157589}"/>
              </a:ext>
            </a:extLst>
          </p:cNvPr>
          <p:cNvSpPr/>
          <p:nvPr/>
        </p:nvSpPr>
        <p:spPr>
          <a:xfrm>
            <a:off x="6500175" y="3665223"/>
            <a:ext cx="2345671" cy="1728292"/>
          </a:xfrm>
          <a:prstGeom prst="wedgeRoundRectCallout">
            <a:avLst>
              <a:gd name="adj1" fmla="val -64230"/>
              <a:gd name="adj2" fmla="val -35461"/>
              <a:gd name="adj3" fmla="val 16667"/>
            </a:avLst>
          </a:prstGeom>
          <a:solidFill>
            <a:schemeClr val="bg1"/>
          </a:solidFill>
          <a:ln w="762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6000" b="1" dirty="0">
                <a:solidFill>
                  <a:schemeClr val="accent2"/>
                </a:solidFill>
              </a:rPr>
              <a:t>TELL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C94792-ADC6-48DB-AF8B-5F7B3FA49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Businessman w/ 4 Ideas – Slide Template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4590D23-131F-4E3F-8CFA-FCB5A77931B3}"/>
              </a:ext>
            </a:extLst>
          </p:cNvPr>
          <p:cNvSpPr txBox="1"/>
          <p:nvPr/>
        </p:nvSpPr>
        <p:spPr>
          <a:xfrm>
            <a:off x="626332" y="2900062"/>
            <a:ext cx="16722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/>
              <a:t>Ideas from leading thinkers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3CED680-17C9-4102-B9DC-9CA6CFC5522E}"/>
              </a:ext>
            </a:extLst>
          </p:cNvPr>
          <p:cNvSpPr txBox="1"/>
          <p:nvPr/>
        </p:nvSpPr>
        <p:spPr>
          <a:xfrm>
            <a:off x="6925747" y="2900062"/>
            <a:ext cx="149452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Discussion of ideas within the organization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3044DB0-28BC-4EBE-8704-28B9DFD221CE}"/>
              </a:ext>
            </a:extLst>
          </p:cNvPr>
          <p:cNvSpPr txBox="1"/>
          <p:nvPr/>
        </p:nvSpPr>
        <p:spPr>
          <a:xfrm>
            <a:off x="6782423" y="4939444"/>
            <a:ext cx="178117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Share experiences and build sustainable working practices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5CDA780-CB93-48B3-B2D1-8372CBC17701}"/>
              </a:ext>
            </a:extLst>
          </p:cNvPr>
          <p:cNvSpPr txBox="1"/>
          <p:nvPr/>
        </p:nvSpPr>
        <p:spPr>
          <a:xfrm>
            <a:off x="748962" y="4939445"/>
            <a:ext cx="142699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/>
              <a:t>Apply ideas to practice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17E7DCD-C7F6-4916-B535-9938C59BB710}"/>
              </a:ext>
            </a:extLst>
          </p:cNvPr>
          <p:cNvSpPr txBox="1"/>
          <p:nvPr/>
        </p:nvSpPr>
        <p:spPr>
          <a:xfrm>
            <a:off x="6626891" y="6008977"/>
            <a:ext cx="2092239" cy="196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75" dirty="0">
                <a:solidFill>
                  <a:schemeClr val="bg2">
                    <a:lumMod val="75000"/>
                  </a:schemeClr>
                </a:solidFill>
              </a:rPr>
              <a:t>Source: </a:t>
            </a:r>
            <a:r>
              <a:rPr lang="en-US" sz="675" dirty="0">
                <a:solidFill>
                  <a:schemeClr val="bg2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Leadership Management Training</a:t>
            </a:r>
            <a:r>
              <a:rPr lang="en-US" sz="675" dirty="0">
                <a:solidFill>
                  <a:schemeClr val="bg2">
                    <a:lumMod val="75000"/>
                  </a:schemeClr>
                </a:solidFill>
              </a:rPr>
              <a:t> (4T’s model)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8EDCE0C0-A795-4EF3-98DD-FF91D3B0BB08}"/>
              </a:ext>
            </a:extLst>
          </p:cNvPr>
          <p:cNvGrpSpPr/>
          <p:nvPr/>
        </p:nvGrpSpPr>
        <p:grpSpPr>
          <a:xfrm>
            <a:off x="3187170" y="2029503"/>
            <a:ext cx="2976297" cy="4276407"/>
            <a:chOff x="2940626" y="768334"/>
            <a:chExt cx="3855029" cy="5538987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4D6B3228-EBBE-4CC8-841C-6E28F31E1199}"/>
                </a:ext>
              </a:extLst>
            </p:cNvPr>
            <p:cNvSpPr/>
            <p:nvPr/>
          </p:nvSpPr>
          <p:spPr>
            <a:xfrm>
              <a:off x="2940626" y="2131742"/>
              <a:ext cx="3855029" cy="4175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506" extrusionOk="0">
                  <a:moveTo>
                    <a:pt x="2791" y="21506"/>
                  </a:moveTo>
                  <a:cubicBezTo>
                    <a:pt x="2791" y="21506"/>
                    <a:pt x="2663" y="20941"/>
                    <a:pt x="2688" y="20541"/>
                  </a:cubicBezTo>
                  <a:cubicBezTo>
                    <a:pt x="2713" y="20141"/>
                    <a:pt x="2738" y="19505"/>
                    <a:pt x="2738" y="19505"/>
                  </a:cubicBezTo>
                  <a:cubicBezTo>
                    <a:pt x="2738" y="19505"/>
                    <a:pt x="1845" y="19104"/>
                    <a:pt x="1845" y="18951"/>
                  </a:cubicBezTo>
                  <a:cubicBezTo>
                    <a:pt x="1845" y="18799"/>
                    <a:pt x="2024" y="17457"/>
                    <a:pt x="2126" y="17010"/>
                  </a:cubicBezTo>
                  <a:cubicBezTo>
                    <a:pt x="2229" y="16563"/>
                    <a:pt x="2688" y="14043"/>
                    <a:pt x="2688" y="14043"/>
                  </a:cubicBezTo>
                  <a:cubicBezTo>
                    <a:pt x="2688" y="14043"/>
                    <a:pt x="2496" y="13938"/>
                    <a:pt x="2522" y="13878"/>
                  </a:cubicBezTo>
                  <a:cubicBezTo>
                    <a:pt x="2547" y="13819"/>
                    <a:pt x="3046" y="12760"/>
                    <a:pt x="3097" y="12666"/>
                  </a:cubicBezTo>
                  <a:cubicBezTo>
                    <a:pt x="3149" y="12573"/>
                    <a:pt x="3290" y="12289"/>
                    <a:pt x="3430" y="11902"/>
                  </a:cubicBezTo>
                  <a:cubicBezTo>
                    <a:pt x="3571" y="11514"/>
                    <a:pt x="3712" y="10877"/>
                    <a:pt x="3840" y="9124"/>
                  </a:cubicBezTo>
                  <a:cubicBezTo>
                    <a:pt x="3840" y="9124"/>
                    <a:pt x="3699" y="9348"/>
                    <a:pt x="3622" y="9383"/>
                  </a:cubicBezTo>
                  <a:cubicBezTo>
                    <a:pt x="3622" y="9383"/>
                    <a:pt x="3251" y="10395"/>
                    <a:pt x="2536" y="10513"/>
                  </a:cubicBezTo>
                  <a:cubicBezTo>
                    <a:pt x="1820" y="10630"/>
                    <a:pt x="1130" y="10654"/>
                    <a:pt x="1014" y="10583"/>
                  </a:cubicBezTo>
                  <a:cubicBezTo>
                    <a:pt x="900" y="10513"/>
                    <a:pt x="235" y="9747"/>
                    <a:pt x="133" y="9489"/>
                  </a:cubicBezTo>
                  <a:cubicBezTo>
                    <a:pt x="30" y="9229"/>
                    <a:pt x="-33" y="8900"/>
                    <a:pt x="18" y="8782"/>
                  </a:cubicBezTo>
                  <a:cubicBezTo>
                    <a:pt x="70" y="8665"/>
                    <a:pt x="83" y="8523"/>
                    <a:pt x="133" y="8440"/>
                  </a:cubicBezTo>
                  <a:cubicBezTo>
                    <a:pt x="183" y="8358"/>
                    <a:pt x="81" y="7981"/>
                    <a:pt x="146" y="7699"/>
                  </a:cubicBezTo>
                  <a:cubicBezTo>
                    <a:pt x="210" y="7416"/>
                    <a:pt x="274" y="7369"/>
                    <a:pt x="300" y="7074"/>
                  </a:cubicBezTo>
                  <a:cubicBezTo>
                    <a:pt x="326" y="6780"/>
                    <a:pt x="376" y="6568"/>
                    <a:pt x="389" y="6403"/>
                  </a:cubicBezTo>
                  <a:cubicBezTo>
                    <a:pt x="403" y="6238"/>
                    <a:pt x="479" y="5638"/>
                    <a:pt x="582" y="5309"/>
                  </a:cubicBezTo>
                  <a:cubicBezTo>
                    <a:pt x="684" y="4979"/>
                    <a:pt x="774" y="4767"/>
                    <a:pt x="863" y="4520"/>
                  </a:cubicBezTo>
                  <a:cubicBezTo>
                    <a:pt x="953" y="4273"/>
                    <a:pt x="991" y="4073"/>
                    <a:pt x="966" y="3931"/>
                  </a:cubicBezTo>
                  <a:cubicBezTo>
                    <a:pt x="941" y="3789"/>
                    <a:pt x="979" y="3578"/>
                    <a:pt x="979" y="3484"/>
                  </a:cubicBezTo>
                  <a:cubicBezTo>
                    <a:pt x="979" y="3389"/>
                    <a:pt x="1068" y="3201"/>
                    <a:pt x="1145" y="3107"/>
                  </a:cubicBezTo>
                  <a:cubicBezTo>
                    <a:pt x="1221" y="3012"/>
                    <a:pt x="1272" y="2895"/>
                    <a:pt x="1400" y="2836"/>
                  </a:cubicBezTo>
                  <a:cubicBezTo>
                    <a:pt x="1528" y="2777"/>
                    <a:pt x="2358" y="2447"/>
                    <a:pt x="2832" y="2354"/>
                  </a:cubicBezTo>
                  <a:cubicBezTo>
                    <a:pt x="3304" y="2260"/>
                    <a:pt x="3675" y="2154"/>
                    <a:pt x="4199" y="2012"/>
                  </a:cubicBezTo>
                  <a:cubicBezTo>
                    <a:pt x="4723" y="1871"/>
                    <a:pt x="5644" y="1635"/>
                    <a:pt x="5783" y="1506"/>
                  </a:cubicBezTo>
                  <a:cubicBezTo>
                    <a:pt x="5924" y="1376"/>
                    <a:pt x="6244" y="1059"/>
                    <a:pt x="6371" y="859"/>
                  </a:cubicBezTo>
                  <a:cubicBezTo>
                    <a:pt x="6499" y="659"/>
                    <a:pt x="6653" y="117"/>
                    <a:pt x="8671" y="11"/>
                  </a:cubicBezTo>
                  <a:cubicBezTo>
                    <a:pt x="10691" y="-94"/>
                    <a:pt x="10461" y="541"/>
                    <a:pt x="10461" y="541"/>
                  </a:cubicBezTo>
                  <a:cubicBezTo>
                    <a:pt x="10461" y="541"/>
                    <a:pt x="11215" y="976"/>
                    <a:pt x="11470" y="1094"/>
                  </a:cubicBezTo>
                  <a:cubicBezTo>
                    <a:pt x="11726" y="1211"/>
                    <a:pt x="12020" y="1235"/>
                    <a:pt x="12199" y="1235"/>
                  </a:cubicBezTo>
                  <a:cubicBezTo>
                    <a:pt x="12378" y="1235"/>
                    <a:pt x="12902" y="1483"/>
                    <a:pt x="12902" y="1483"/>
                  </a:cubicBezTo>
                  <a:cubicBezTo>
                    <a:pt x="12902" y="1483"/>
                    <a:pt x="13374" y="1460"/>
                    <a:pt x="13681" y="1471"/>
                  </a:cubicBezTo>
                  <a:cubicBezTo>
                    <a:pt x="13988" y="1483"/>
                    <a:pt x="14231" y="1471"/>
                    <a:pt x="14422" y="1471"/>
                  </a:cubicBezTo>
                  <a:cubicBezTo>
                    <a:pt x="14614" y="1471"/>
                    <a:pt x="15010" y="1612"/>
                    <a:pt x="15151" y="1718"/>
                  </a:cubicBezTo>
                  <a:cubicBezTo>
                    <a:pt x="15151" y="1718"/>
                    <a:pt x="15394" y="1730"/>
                    <a:pt x="15457" y="1930"/>
                  </a:cubicBezTo>
                  <a:cubicBezTo>
                    <a:pt x="15522" y="2130"/>
                    <a:pt x="15393" y="2495"/>
                    <a:pt x="15457" y="2589"/>
                  </a:cubicBezTo>
                  <a:cubicBezTo>
                    <a:pt x="15522" y="2684"/>
                    <a:pt x="15726" y="2554"/>
                    <a:pt x="15739" y="2672"/>
                  </a:cubicBezTo>
                  <a:cubicBezTo>
                    <a:pt x="15752" y="2789"/>
                    <a:pt x="15688" y="2942"/>
                    <a:pt x="15803" y="2989"/>
                  </a:cubicBezTo>
                  <a:cubicBezTo>
                    <a:pt x="15918" y="3036"/>
                    <a:pt x="16264" y="3366"/>
                    <a:pt x="16596" y="3671"/>
                  </a:cubicBezTo>
                  <a:cubicBezTo>
                    <a:pt x="16929" y="3978"/>
                    <a:pt x="17439" y="4519"/>
                    <a:pt x="17464" y="4601"/>
                  </a:cubicBezTo>
                  <a:cubicBezTo>
                    <a:pt x="17464" y="4601"/>
                    <a:pt x="17643" y="4554"/>
                    <a:pt x="17758" y="4636"/>
                  </a:cubicBezTo>
                  <a:cubicBezTo>
                    <a:pt x="17872" y="4719"/>
                    <a:pt x="17847" y="4895"/>
                    <a:pt x="17847" y="4895"/>
                  </a:cubicBezTo>
                  <a:cubicBezTo>
                    <a:pt x="17847" y="4895"/>
                    <a:pt x="17988" y="5001"/>
                    <a:pt x="18180" y="5178"/>
                  </a:cubicBezTo>
                  <a:cubicBezTo>
                    <a:pt x="18372" y="5355"/>
                    <a:pt x="18793" y="5602"/>
                    <a:pt x="18959" y="5695"/>
                  </a:cubicBezTo>
                  <a:cubicBezTo>
                    <a:pt x="19125" y="5789"/>
                    <a:pt x="19483" y="6072"/>
                    <a:pt x="19496" y="6190"/>
                  </a:cubicBezTo>
                  <a:cubicBezTo>
                    <a:pt x="19496" y="6190"/>
                    <a:pt x="19726" y="6414"/>
                    <a:pt x="19854" y="6519"/>
                  </a:cubicBezTo>
                  <a:cubicBezTo>
                    <a:pt x="19981" y="6625"/>
                    <a:pt x="20276" y="6884"/>
                    <a:pt x="20366" y="6979"/>
                  </a:cubicBezTo>
                  <a:cubicBezTo>
                    <a:pt x="20455" y="7073"/>
                    <a:pt x="20531" y="7387"/>
                    <a:pt x="20710" y="7524"/>
                  </a:cubicBezTo>
                  <a:cubicBezTo>
                    <a:pt x="20889" y="7661"/>
                    <a:pt x="21196" y="8108"/>
                    <a:pt x="21260" y="8180"/>
                  </a:cubicBezTo>
                  <a:cubicBezTo>
                    <a:pt x="21325" y="8250"/>
                    <a:pt x="21542" y="8686"/>
                    <a:pt x="21554" y="8827"/>
                  </a:cubicBezTo>
                  <a:cubicBezTo>
                    <a:pt x="21566" y="8968"/>
                    <a:pt x="21567" y="9309"/>
                    <a:pt x="21413" y="9639"/>
                  </a:cubicBezTo>
                  <a:cubicBezTo>
                    <a:pt x="21259" y="9969"/>
                    <a:pt x="21170" y="10228"/>
                    <a:pt x="20914" y="10545"/>
                  </a:cubicBezTo>
                  <a:cubicBezTo>
                    <a:pt x="20659" y="10863"/>
                    <a:pt x="20364" y="11428"/>
                    <a:pt x="20212" y="11664"/>
                  </a:cubicBezTo>
                  <a:cubicBezTo>
                    <a:pt x="20058" y="11899"/>
                    <a:pt x="19675" y="12453"/>
                    <a:pt x="19445" y="12783"/>
                  </a:cubicBezTo>
                  <a:cubicBezTo>
                    <a:pt x="19214" y="13112"/>
                    <a:pt x="18921" y="13689"/>
                    <a:pt x="18729" y="13959"/>
                  </a:cubicBezTo>
                  <a:cubicBezTo>
                    <a:pt x="18537" y="14230"/>
                    <a:pt x="18217" y="14807"/>
                    <a:pt x="17937" y="15183"/>
                  </a:cubicBezTo>
                  <a:cubicBezTo>
                    <a:pt x="17656" y="15560"/>
                    <a:pt x="17554" y="15690"/>
                    <a:pt x="17438" y="15701"/>
                  </a:cubicBezTo>
                  <a:cubicBezTo>
                    <a:pt x="17323" y="15713"/>
                    <a:pt x="14818" y="14182"/>
                    <a:pt x="14792" y="13606"/>
                  </a:cubicBezTo>
                  <a:cubicBezTo>
                    <a:pt x="14792" y="13606"/>
                    <a:pt x="15047" y="13323"/>
                    <a:pt x="15188" y="13193"/>
                  </a:cubicBezTo>
                  <a:cubicBezTo>
                    <a:pt x="15328" y="13064"/>
                    <a:pt x="15738" y="12664"/>
                    <a:pt x="15839" y="12522"/>
                  </a:cubicBezTo>
                  <a:cubicBezTo>
                    <a:pt x="15940" y="12380"/>
                    <a:pt x="16172" y="12005"/>
                    <a:pt x="16248" y="11969"/>
                  </a:cubicBezTo>
                  <a:cubicBezTo>
                    <a:pt x="16325" y="11934"/>
                    <a:pt x="16465" y="11957"/>
                    <a:pt x="16542" y="11840"/>
                  </a:cubicBezTo>
                  <a:cubicBezTo>
                    <a:pt x="16618" y="11722"/>
                    <a:pt x="16606" y="11557"/>
                    <a:pt x="16721" y="11451"/>
                  </a:cubicBezTo>
                  <a:cubicBezTo>
                    <a:pt x="16835" y="11345"/>
                    <a:pt x="17244" y="11203"/>
                    <a:pt x="17244" y="11203"/>
                  </a:cubicBezTo>
                  <a:cubicBezTo>
                    <a:pt x="17244" y="11203"/>
                    <a:pt x="17219" y="10804"/>
                    <a:pt x="17385" y="10651"/>
                  </a:cubicBezTo>
                  <a:cubicBezTo>
                    <a:pt x="17551" y="10498"/>
                    <a:pt x="17679" y="10286"/>
                    <a:pt x="17692" y="10109"/>
                  </a:cubicBezTo>
                  <a:cubicBezTo>
                    <a:pt x="17705" y="9932"/>
                    <a:pt x="17679" y="9697"/>
                    <a:pt x="17819" y="9650"/>
                  </a:cubicBezTo>
                  <a:cubicBezTo>
                    <a:pt x="17960" y="9603"/>
                    <a:pt x="18037" y="9508"/>
                    <a:pt x="18037" y="9508"/>
                  </a:cubicBezTo>
                  <a:cubicBezTo>
                    <a:pt x="18037" y="9508"/>
                    <a:pt x="17589" y="9366"/>
                    <a:pt x="17372" y="9178"/>
                  </a:cubicBezTo>
                  <a:cubicBezTo>
                    <a:pt x="17155" y="8991"/>
                    <a:pt x="16721" y="8389"/>
                    <a:pt x="16580" y="8142"/>
                  </a:cubicBezTo>
                  <a:cubicBezTo>
                    <a:pt x="16439" y="7895"/>
                    <a:pt x="16094" y="7425"/>
                    <a:pt x="16043" y="7365"/>
                  </a:cubicBezTo>
                  <a:cubicBezTo>
                    <a:pt x="15992" y="7306"/>
                    <a:pt x="15672" y="7106"/>
                    <a:pt x="15672" y="7106"/>
                  </a:cubicBezTo>
                  <a:cubicBezTo>
                    <a:pt x="15672" y="7106"/>
                    <a:pt x="15468" y="7848"/>
                    <a:pt x="15352" y="8200"/>
                  </a:cubicBezTo>
                  <a:cubicBezTo>
                    <a:pt x="15238" y="8553"/>
                    <a:pt x="15019" y="9389"/>
                    <a:pt x="14930" y="9942"/>
                  </a:cubicBezTo>
                  <a:cubicBezTo>
                    <a:pt x="14840" y="10495"/>
                    <a:pt x="14840" y="11154"/>
                    <a:pt x="14636" y="11448"/>
                  </a:cubicBezTo>
                  <a:cubicBezTo>
                    <a:pt x="14432" y="11743"/>
                    <a:pt x="14099" y="11955"/>
                    <a:pt x="14099" y="11955"/>
                  </a:cubicBezTo>
                  <a:cubicBezTo>
                    <a:pt x="14099" y="11955"/>
                    <a:pt x="13907" y="12344"/>
                    <a:pt x="13869" y="12437"/>
                  </a:cubicBezTo>
                  <a:cubicBezTo>
                    <a:pt x="13831" y="12532"/>
                    <a:pt x="13945" y="12755"/>
                    <a:pt x="14048" y="12909"/>
                  </a:cubicBezTo>
                  <a:cubicBezTo>
                    <a:pt x="14151" y="13061"/>
                    <a:pt x="14610" y="13756"/>
                    <a:pt x="14674" y="13885"/>
                  </a:cubicBezTo>
                  <a:cubicBezTo>
                    <a:pt x="14739" y="14015"/>
                    <a:pt x="15773" y="16381"/>
                    <a:pt x="16030" y="16887"/>
                  </a:cubicBezTo>
                  <a:cubicBezTo>
                    <a:pt x="16286" y="17394"/>
                    <a:pt x="16426" y="17806"/>
                    <a:pt x="16401" y="17841"/>
                  </a:cubicBezTo>
                  <a:cubicBezTo>
                    <a:pt x="16376" y="17876"/>
                    <a:pt x="15493" y="18053"/>
                    <a:pt x="15340" y="18136"/>
                  </a:cubicBezTo>
                  <a:cubicBezTo>
                    <a:pt x="15186" y="18218"/>
                    <a:pt x="14828" y="18430"/>
                    <a:pt x="14586" y="18418"/>
                  </a:cubicBezTo>
                  <a:cubicBezTo>
                    <a:pt x="14586" y="18418"/>
                    <a:pt x="14676" y="18748"/>
                    <a:pt x="14638" y="18936"/>
                  </a:cubicBezTo>
                  <a:cubicBezTo>
                    <a:pt x="14599" y="19123"/>
                    <a:pt x="14344" y="19395"/>
                    <a:pt x="14344" y="19395"/>
                  </a:cubicBezTo>
                  <a:cubicBezTo>
                    <a:pt x="14344" y="19395"/>
                    <a:pt x="14459" y="19500"/>
                    <a:pt x="14434" y="19619"/>
                  </a:cubicBezTo>
                  <a:cubicBezTo>
                    <a:pt x="14409" y="19737"/>
                    <a:pt x="14357" y="19889"/>
                    <a:pt x="14382" y="19984"/>
                  </a:cubicBezTo>
                  <a:cubicBezTo>
                    <a:pt x="14407" y="20078"/>
                    <a:pt x="14586" y="20278"/>
                    <a:pt x="14497" y="20384"/>
                  </a:cubicBezTo>
                  <a:cubicBezTo>
                    <a:pt x="14407" y="20489"/>
                    <a:pt x="14305" y="20526"/>
                    <a:pt x="14280" y="20666"/>
                  </a:cubicBezTo>
                  <a:cubicBezTo>
                    <a:pt x="14255" y="20808"/>
                    <a:pt x="14203" y="21173"/>
                    <a:pt x="14177" y="21325"/>
                  </a:cubicBezTo>
                  <a:cubicBezTo>
                    <a:pt x="14152" y="21478"/>
                    <a:pt x="14152" y="21478"/>
                    <a:pt x="14152" y="21478"/>
                  </a:cubicBezTo>
                  <a:lnTo>
                    <a:pt x="2791" y="21506"/>
                  </a:lnTo>
                  <a:close/>
                </a:path>
              </a:pathLst>
            </a:custGeom>
            <a:solidFill>
              <a:srgbClr val="696357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B62789F0-537E-49CF-A6BC-911426621FCF}"/>
                </a:ext>
              </a:extLst>
            </p:cNvPr>
            <p:cNvGrpSpPr/>
            <p:nvPr/>
          </p:nvGrpSpPr>
          <p:grpSpPr>
            <a:xfrm>
              <a:off x="3128866" y="1778792"/>
              <a:ext cx="521618" cy="996033"/>
              <a:chOff x="3128866" y="1778792"/>
              <a:chExt cx="521618" cy="996033"/>
            </a:xfrm>
          </p:grpSpPr>
          <p:sp>
            <p:nvSpPr>
              <p:cNvPr id="60" name="Shape">
                <a:extLst>
                  <a:ext uri="{FF2B5EF4-FFF2-40B4-BE49-F238E27FC236}">
                    <a16:creationId xmlns:a16="http://schemas.microsoft.com/office/drawing/2014/main" id="{FC16E1CD-3F70-4712-9678-FFBE0F990466}"/>
                  </a:ext>
                </a:extLst>
              </p:cNvPr>
              <p:cNvSpPr/>
              <p:nvPr/>
            </p:nvSpPr>
            <p:spPr>
              <a:xfrm>
                <a:off x="3128866" y="1778792"/>
                <a:ext cx="521618" cy="99603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87" h="21590" extrusionOk="0">
                    <a:moveTo>
                      <a:pt x="6764" y="7345"/>
                    </a:moveTo>
                    <a:cubicBezTo>
                      <a:pt x="5922" y="7620"/>
                      <a:pt x="5081" y="7901"/>
                      <a:pt x="4250" y="8186"/>
                    </a:cubicBezTo>
                    <a:cubicBezTo>
                      <a:pt x="3323" y="8508"/>
                      <a:pt x="2396" y="8834"/>
                      <a:pt x="1507" y="9191"/>
                    </a:cubicBezTo>
                    <a:cubicBezTo>
                      <a:pt x="1172" y="9324"/>
                      <a:pt x="838" y="9461"/>
                      <a:pt x="532" y="9619"/>
                    </a:cubicBezTo>
                    <a:cubicBezTo>
                      <a:pt x="370" y="9701"/>
                      <a:pt x="150" y="9803"/>
                      <a:pt x="83" y="9920"/>
                    </a:cubicBezTo>
                    <a:cubicBezTo>
                      <a:pt x="-223" y="10481"/>
                      <a:pt x="389" y="11573"/>
                      <a:pt x="704" y="12165"/>
                    </a:cubicBezTo>
                    <a:cubicBezTo>
                      <a:pt x="1010" y="12761"/>
                      <a:pt x="1450" y="13980"/>
                      <a:pt x="1937" y="14674"/>
                    </a:cubicBezTo>
                    <a:cubicBezTo>
                      <a:pt x="2434" y="15368"/>
                      <a:pt x="3237" y="16918"/>
                      <a:pt x="2988" y="17811"/>
                    </a:cubicBezTo>
                    <a:cubicBezTo>
                      <a:pt x="2740" y="18703"/>
                      <a:pt x="1937" y="20121"/>
                      <a:pt x="1937" y="20121"/>
                    </a:cubicBezTo>
                    <a:lnTo>
                      <a:pt x="3294" y="21243"/>
                    </a:lnTo>
                    <a:lnTo>
                      <a:pt x="10290" y="21590"/>
                    </a:lnTo>
                    <a:lnTo>
                      <a:pt x="14362" y="20850"/>
                    </a:lnTo>
                    <a:lnTo>
                      <a:pt x="15184" y="19958"/>
                    </a:lnTo>
                    <a:cubicBezTo>
                      <a:pt x="16111" y="17780"/>
                      <a:pt x="17286" y="16556"/>
                      <a:pt x="18032" y="16026"/>
                    </a:cubicBezTo>
                    <a:cubicBezTo>
                      <a:pt x="18777" y="15495"/>
                      <a:pt x="19638" y="14077"/>
                      <a:pt x="20507" y="13118"/>
                    </a:cubicBezTo>
                    <a:cubicBezTo>
                      <a:pt x="21377" y="12159"/>
                      <a:pt x="21186" y="11502"/>
                      <a:pt x="21128" y="10905"/>
                    </a:cubicBezTo>
                    <a:cubicBezTo>
                      <a:pt x="21071" y="10308"/>
                      <a:pt x="20756" y="8293"/>
                      <a:pt x="20698" y="7799"/>
                    </a:cubicBezTo>
                    <a:cubicBezTo>
                      <a:pt x="20641" y="7304"/>
                      <a:pt x="19580" y="6508"/>
                      <a:pt x="19523" y="5815"/>
                    </a:cubicBezTo>
                    <a:cubicBezTo>
                      <a:pt x="19465" y="5121"/>
                      <a:pt x="20574" y="4295"/>
                      <a:pt x="19274" y="4131"/>
                    </a:cubicBezTo>
                    <a:cubicBezTo>
                      <a:pt x="17975" y="3968"/>
                      <a:pt x="16923" y="4662"/>
                      <a:pt x="16617" y="5121"/>
                    </a:cubicBezTo>
                    <a:cubicBezTo>
                      <a:pt x="16312" y="5585"/>
                      <a:pt x="16120" y="6738"/>
                      <a:pt x="16120" y="6738"/>
                    </a:cubicBezTo>
                    <a:cubicBezTo>
                      <a:pt x="16120" y="6738"/>
                      <a:pt x="14018" y="6075"/>
                      <a:pt x="13339" y="5815"/>
                    </a:cubicBezTo>
                    <a:cubicBezTo>
                      <a:pt x="12661" y="5549"/>
                      <a:pt x="11418" y="5519"/>
                      <a:pt x="11418" y="5519"/>
                    </a:cubicBezTo>
                    <a:cubicBezTo>
                      <a:pt x="11475" y="5090"/>
                      <a:pt x="11112" y="3933"/>
                      <a:pt x="10988" y="3275"/>
                    </a:cubicBezTo>
                    <a:cubicBezTo>
                      <a:pt x="10864" y="2612"/>
                      <a:pt x="11170" y="2316"/>
                      <a:pt x="10988" y="1790"/>
                    </a:cubicBezTo>
                    <a:cubicBezTo>
                      <a:pt x="10806" y="1260"/>
                      <a:pt x="9937" y="5"/>
                      <a:pt x="8637" y="0"/>
                    </a:cubicBezTo>
                    <a:cubicBezTo>
                      <a:pt x="7337" y="-10"/>
                      <a:pt x="7891" y="770"/>
                      <a:pt x="7758" y="1066"/>
                    </a:cubicBezTo>
                    <a:cubicBezTo>
                      <a:pt x="7624" y="1362"/>
                      <a:pt x="7891" y="2785"/>
                      <a:pt x="7949" y="3310"/>
                    </a:cubicBezTo>
                    <a:cubicBezTo>
                      <a:pt x="8006" y="3841"/>
                      <a:pt x="7643" y="4728"/>
                      <a:pt x="7576" y="5192"/>
                    </a:cubicBezTo>
                    <a:cubicBezTo>
                      <a:pt x="7519" y="5656"/>
                      <a:pt x="7576" y="7074"/>
                      <a:pt x="7576" y="7074"/>
                    </a:cubicBezTo>
                    <a:lnTo>
                      <a:pt x="6764" y="7345"/>
                    </a:lnTo>
                    <a:close/>
                    <a:moveTo>
                      <a:pt x="16168" y="10359"/>
                    </a:moveTo>
                    <a:cubicBezTo>
                      <a:pt x="16168" y="10359"/>
                      <a:pt x="15700" y="9370"/>
                      <a:pt x="14868" y="8773"/>
                    </a:cubicBezTo>
                    <a:cubicBezTo>
                      <a:pt x="14868" y="8773"/>
                      <a:pt x="15891" y="8972"/>
                      <a:pt x="16168" y="9268"/>
                    </a:cubicBezTo>
                    <a:cubicBezTo>
                      <a:pt x="16445" y="9568"/>
                      <a:pt x="16168" y="10359"/>
                      <a:pt x="16168" y="10359"/>
                    </a:cubicBezTo>
                    <a:close/>
                  </a:path>
                </a:pathLst>
              </a:custGeom>
              <a:solidFill>
                <a:srgbClr val="F4C0A8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61" name="Shape">
                <a:extLst>
                  <a:ext uri="{FF2B5EF4-FFF2-40B4-BE49-F238E27FC236}">
                    <a16:creationId xmlns:a16="http://schemas.microsoft.com/office/drawing/2014/main" id="{3889E27A-76C8-4F22-AF74-F7A77A8ED415}"/>
                  </a:ext>
                </a:extLst>
              </p:cNvPr>
              <p:cNvSpPr/>
              <p:nvPr/>
            </p:nvSpPr>
            <p:spPr>
              <a:xfrm>
                <a:off x="3528878" y="2084684"/>
                <a:ext cx="119101" cy="1917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64" h="21497" extrusionOk="0">
                    <a:moveTo>
                      <a:pt x="1576" y="0"/>
                    </a:moveTo>
                    <a:lnTo>
                      <a:pt x="1747" y="26"/>
                    </a:lnTo>
                    <a:lnTo>
                      <a:pt x="2897" y="870"/>
                    </a:lnTo>
                    <a:cubicBezTo>
                      <a:pt x="2684" y="396"/>
                      <a:pt x="2769" y="686"/>
                      <a:pt x="2940" y="738"/>
                    </a:cubicBezTo>
                    <a:lnTo>
                      <a:pt x="3494" y="1081"/>
                    </a:lnTo>
                    <a:cubicBezTo>
                      <a:pt x="3579" y="1134"/>
                      <a:pt x="3792" y="1240"/>
                      <a:pt x="4133" y="1371"/>
                    </a:cubicBezTo>
                    <a:cubicBezTo>
                      <a:pt x="4516" y="1582"/>
                      <a:pt x="4729" y="1714"/>
                      <a:pt x="4899" y="1820"/>
                    </a:cubicBezTo>
                    <a:lnTo>
                      <a:pt x="7328" y="3297"/>
                    </a:lnTo>
                    <a:lnTo>
                      <a:pt x="9841" y="4879"/>
                    </a:lnTo>
                    <a:cubicBezTo>
                      <a:pt x="10225" y="5143"/>
                      <a:pt x="10693" y="5380"/>
                      <a:pt x="11120" y="5749"/>
                    </a:cubicBezTo>
                    <a:cubicBezTo>
                      <a:pt x="11546" y="6092"/>
                      <a:pt x="11844" y="6435"/>
                      <a:pt x="12142" y="6725"/>
                    </a:cubicBezTo>
                    <a:cubicBezTo>
                      <a:pt x="12398" y="7015"/>
                      <a:pt x="12739" y="7253"/>
                      <a:pt x="13165" y="7569"/>
                    </a:cubicBezTo>
                    <a:cubicBezTo>
                      <a:pt x="13250" y="7622"/>
                      <a:pt x="13378" y="7780"/>
                      <a:pt x="13505" y="7886"/>
                    </a:cubicBezTo>
                    <a:lnTo>
                      <a:pt x="13676" y="8070"/>
                    </a:lnTo>
                    <a:lnTo>
                      <a:pt x="13718" y="8123"/>
                    </a:lnTo>
                    <a:cubicBezTo>
                      <a:pt x="13718" y="8149"/>
                      <a:pt x="13761" y="8255"/>
                      <a:pt x="13761" y="8308"/>
                    </a:cubicBezTo>
                    <a:cubicBezTo>
                      <a:pt x="13761" y="8440"/>
                      <a:pt x="13718" y="8519"/>
                      <a:pt x="13718" y="8519"/>
                    </a:cubicBezTo>
                    <a:cubicBezTo>
                      <a:pt x="13718" y="8545"/>
                      <a:pt x="13718" y="8492"/>
                      <a:pt x="13718" y="8413"/>
                    </a:cubicBezTo>
                    <a:cubicBezTo>
                      <a:pt x="13718" y="8334"/>
                      <a:pt x="13591" y="8202"/>
                      <a:pt x="13591" y="8202"/>
                    </a:cubicBezTo>
                    <a:cubicBezTo>
                      <a:pt x="13505" y="8123"/>
                      <a:pt x="13420" y="8097"/>
                      <a:pt x="13505" y="8149"/>
                    </a:cubicBezTo>
                    <a:cubicBezTo>
                      <a:pt x="13846" y="8334"/>
                      <a:pt x="13889" y="8466"/>
                      <a:pt x="13974" y="8545"/>
                    </a:cubicBezTo>
                    <a:cubicBezTo>
                      <a:pt x="14315" y="8914"/>
                      <a:pt x="14485" y="9178"/>
                      <a:pt x="14741" y="9336"/>
                    </a:cubicBezTo>
                    <a:cubicBezTo>
                      <a:pt x="14911" y="9495"/>
                      <a:pt x="15252" y="9547"/>
                      <a:pt x="15508" y="9890"/>
                    </a:cubicBezTo>
                    <a:cubicBezTo>
                      <a:pt x="15806" y="10207"/>
                      <a:pt x="15295" y="9837"/>
                      <a:pt x="15848" y="10180"/>
                    </a:cubicBezTo>
                    <a:cubicBezTo>
                      <a:pt x="16360" y="10840"/>
                      <a:pt x="17340" y="11604"/>
                      <a:pt x="17723" y="12132"/>
                    </a:cubicBezTo>
                    <a:cubicBezTo>
                      <a:pt x="17936" y="12422"/>
                      <a:pt x="18490" y="12738"/>
                      <a:pt x="18660" y="13029"/>
                    </a:cubicBezTo>
                    <a:cubicBezTo>
                      <a:pt x="18873" y="13345"/>
                      <a:pt x="19214" y="13662"/>
                      <a:pt x="19555" y="13952"/>
                    </a:cubicBezTo>
                    <a:cubicBezTo>
                      <a:pt x="19725" y="14110"/>
                      <a:pt x="19853" y="14242"/>
                      <a:pt x="19981" y="14374"/>
                    </a:cubicBezTo>
                    <a:cubicBezTo>
                      <a:pt x="20066" y="14453"/>
                      <a:pt x="20450" y="14796"/>
                      <a:pt x="20492" y="14980"/>
                    </a:cubicBezTo>
                    <a:cubicBezTo>
                      <a:pt x="20620" y="15244"/>
                      <a:pt x="20961" y="15560"/>
                      <a:pt x="21217" y="15930"/>
                    </a:cubicBezTo>
                    <a:cubicBezTo>
                      <a:pt x="21515" y="16299"/>
                      <a:pt x="21557" y="16826"/>
                      <a:pt x="21557" y="17116"/>
                    </a:cubicBezTo>
                    <a:cubicBezTo>
                      <a:pt x="21557" y="17301"/>
                      <a:pt x="21600" y="17512"/>
                      <a:pt x="21472" y="17776"/>
                    </a:cubicBezTo>
                    <a:lnTo>
                      <a:pt x="21089" y="18303"/>
                    </a:lnTo>
                    <a:lnTo>
                      <a:pt x="20365" y="19332"/>
                    </a:lnTo>
                    <a:cubicBezTo>
                      <a:pt x="20322" y="19464"/>
                      <a:pt x="19981" y="19780"/>
                      <a:pt x="19725" y="19886"/>
                    </a:cubicBezTo>
                    <a:lnTo>
                      <a:pt x="19001" y="20202"/>
                    </a:lnTo>
                    <a:cubicBezTo>
                      <a:pt x="18021" y="20651"/>
                      <a:pt x="16914" y="20993"/>
                      <a:pt x="15763" y="21231"/>
                    </a:cubicBezTo>
                    <a:cubicBezTo>
                      <a:pt x="14613" y="21442"/>
                      <a:pt x="13378" y="21600"/>
                      <a:pt x="12142" y="21415"/>
                    </a:cubicBezTo>
                    <a:cubicBezTo>
                      <a:pt x="10949" y="21231"/>
                      <a:pt x="9884" y="20835"/>
                      <a:pt x="8947" y="20387"/>
                    </a:cubicBezTo>
                    <a:cubicBezTo>
                      <a:pt x="7200" y="19437"/>
                      <a:pt x="5070" y="18699"/>
                      <a:pt x="3707" y="17538"/>
                    </a:cubicBezTo>
                    <a:cubicBezTo>
                      <a:pt x="5198" y="18646"/>
                      <a:pt x="7370" y="19305"/>
                      <a:pt x="9160" y="20202"/>
                    </a:cubicBezTo>
                    <a:cubicBezTo>
                      <a:pt x="10097" y="20598"/>
                      <a:pt x="11120" y="20941"/>
                      <a:pt x="12227" y="21073"/>
                    </a:cubicBezTo>
                    <a:cubicBezTo>
                      <a:pt x="13335" y="21204"/>
                      <a:pt x="14443" y="21020"/>
                      <a:pt x="15508" y="20782"/>
                    </a:cubicBezTo>
                    <a:cubicBezTo>
                      <a:pt x="16573" y="20545"/>
                      <a:pt x="17553" y="20176"/>
                      <a:pt x="18405" y="19727"/>
                    </a:cubicBezTo>
                    <a:cubicBezTo>
                      <a:pt x="18959" y="19437"/>
                      <a:pt x="19299" y="19385"/>
                      <a:pt x="19427" y="19068"/>
                    </a:cubicBezTo>
                    <a:lnTo>
                      <a:pt x="20024" y="18066"/>
                    </a:lnTo>
                    <a:lnTo>
                      <a:pt x="20322" y="17591"/>
                    </a:lnTo>
                    <a:cubicBezTo>
                      <a:pt x="20365" y="17486"/>
                      <a:pt x="20365" y="17327"/>
                      <a:pt x="20322" y="17169"/>
                    </a:cubicBezTo>
                    <a:cubicBezTo>
                      <a:pt x="20279" y="16747"/>
                      <a:pt x="20237" y="16536"/>
                      <a:pt x="20024" y="16246"/>
                    </a:cubicBezTo>
                    <a:cubicBezTo>
                      <a:pt x="19811" y="15956"/>
                      <a:pt x="19470" y="15692"/>
                      <a:pt x="19214" y="15270"/>
                    </a:cubicBezTo>
                    <a:cubicBezTo>
                      <a:pt x="19086" y="15086"/>
                      <a:pt x="19129" y="15165"/>
                      <a:pt x="18873" y="14927"/>
                    </a:cubicBezTo>
                    <a:cubicBezTo>
                      <a:pt x="18703" y="14769"/>
                      <a:pt x="18490" y="14585"/>
                      <a:pt x="18320" y="14453"/>
                    </a:cubicBezTo>
                    <a:cubicBezTo>
                      <a:pt x="17979" y="14189"/>
                      <a:pt x="17638" y="13899"/>
                      <a:pt x="17340" y="13556"/>
                    </a:cubicBezTo>
                    <a:cubicBezTo>
                      <a:pt x="17041" y="13187"/>
                      <a:pt x="16615" y="13055"/>
                      <a:pt x="16317" y="12686"/>
                    </a:cubicBezTo>
                    <a:cubicBezTo>
                      <a:pt x="15636" y="11921"/>
                      <a:pt x="14996" y="11578"/>
                      <a:pt x="14485" y="10971"/>
                    </a:cubicBezTo>
                    <a:cubicBezTo>
                      <a:pt x="14528" y="10971"/>
                      <a:pt x="14400" y="10945"/>
                      <a:pt x="14102" y="10760"/>
                    </a:cubicBezTo>
                    <a:cubicBezTo>
                      <a:pt x="13889" y="10576"/>
                      <a:pt x="13846" y="10470"/>
                      <a:pt x="13804" y="10418"/>
                    </a:cubicBezTo>
                    <a:cubicBezTo>
                      <a:pt x="13846" y="10418"/>
                      <a:pt x="13548" y="10312"/>
                      <a:pt x="13378" y="10207"/>
                    </a:cubicBezTo>
                    <a:cubicBezTo>
                      <a:pt x="12781" y="9864"/>
                      <a:pt x="12483" y="9442"/>
                      <a:pt x="12227" y="9204"/>
                    </a:cubicBezTo>
                    <a:cubicBezTo>
                      <a:pt x="12142" y="9125"/>
                      <a:pt x="12099" y="9073"/>
                      <a:pt x="12185" y="9152"/>
                    </a:cubicBezTo>
                    <a:cubicBezTo>
                      <a:pt x="12185" y="9152"/>
                      <a:pt x="11929" y="9046"/>
                      <a:pt x="11801" y="8888"/>
                    </a:cubicBezTo>
                    <a:cubicBezTo>
                      <a:pt x="11759" y="8835"/>
                      <a:pt x="11631" y="8703"/>
                      <a:pt x="11631" y="8545"/>
                    </a:cubicBezTo>
                    <a:cubicBezTo>
                      <a:pt x="11631" y="8413"/>
                      <a:pt x="11631" y="8334"/>
                      <a:pt x="11631" y="8308"/>
                    </a:cubicBezTo>
                    <a:cubicBezTo>
                      <a:pt x="11631" y="8281"/>
                      <a:pt x="11631" y="8308"/>
                      <a:pt x="11631" y="8387"/>
                    </a:cubicBezTo>
                    <a:cubicBezTo>
                      <a:pt x="11673" y="8519"/>
                      <a:pt x="11673" y="8519"/>
                      <a:pt x="11631" y="8492"/>
                    </a:cubicBezTo>
                    <a:lnTo>
                      <a:pt x="11546" y="8440"/>
                    </a:lnTo>
                    <a:cubicBezTo>
                      <a:pt x="11503" y="8413"/>
                      <a:pt x="11503" y="8387"/>
                      <a:pt x="11375" y="8308"/>
                    </a:cubicBezTo>
                    <a:cubicBezTo>
                      <a:pt x="10992" y="8070"/>
                      <a:pt x="10566" y="7780"/>
                      <a:pt x="10225" y="7437"/>
                    </a:cubicBezTo>
                    <a:cubicBezTo>
                      <a:pt x="9543" y="6752"/>
                      <a:pt x="9075" y="6435"/>
                      <a:pt x="8137" y="5934"/>
                    </a:cubicBezTo>
                    <a:lnTo>
                      <a:pt x="5624" y="4484"/>
                    </a:lnTo>
                    <a:lnTo>
                      <a:pt x="2940" y="3007"/>
                    </a:lnTo>
                    <a:cubicBezTo>
                      <a:pt x="2684" y="2875"/>
                      <a:pt x="2471" y="2743"/>
                      <a:pt x="2386" y="2717"/>
                    </a:cubicBezTo>
                    <a:cubicBezTo>
                      <a:pt x="2258" y="2637"/>
                      <a:pt x="1960" y="2558"/>
                      <a:pt x="1619" y="2374"/>
                    </a:cubicBezTo>
                    <a:lnTo>
                      <a:pt x="895" y="1952"/>
                    </a:lnTo>
                    <a:cubicBezTo>
                      <a:pt x="767" y="1873"/>
                      <a:pt x="639" y="1793"/>
                      <a:pt x="469" y="1662"/>
                    </a:cubicBezTo>
                    <a:cubicBezTo>
                      <a:pt x="341" y="1530"/>
                      <a:pt x="85" y="1371"/>
                      <a:pt x="0" y="923"/>
                    </a:cubicBezTo>
                    <a:lnTo>
                      <a:pt x="1150" y="1767"/>
                    </a:lnTo>
                    <a:lnTo>
                      <a:pt x="980" y="1741"/>
                    </a:lnTo>
                    <a:lnTo>
                      <a:pt x="1576" y="0"/>
                    </a:lnTo>
                    <a:close/>
                  </a:path>
                </a:pathLst>
              </a:custGeom>
              <a:solidFill>
                <a:srgbClr val="EFA28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62" name="Shape">
                <a:extLst>
                  <a:ext uri="{FF2B5EF4-FFF2-40B4-BE49-F238E27FC236}">
                    <a16:creationId xmlns:a16="http://schemas.microsoft.com/office/drawing/2014/main" id="{31AF7509-8015-475E-8CAF-76CA83B54339}"/>
                  </a:ext>
                </a:extLst>
              </p:cNvPr>
              <p:cNvSpPr/>
              <p:nvPr/>
            </p:nvSpPr>
            <p:spPr>
              <a:xfrm>
                <a:off x="3317108" y="2084684"/>
                <a:ext cx="174124" cy="9603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54" extrusionOk="0">
                    <a:moveTo>
                      <a:pt x="0" y="5235"/>
                    </a:moveTo>
                    <a:cubicBezTo>
                      <a:pt x="817" y="4179"/>
                      <a:pt x="1897" y="2647"/>
                      <a:pt x="3123" y="2014"/>
                    </a:cubicBezTo>
                    <a:lnTo>
                      <a:pt x="3999" y="1486"/>
                    </a:lnTo>
                    <a:cubicBezTo>
                      <a:pt x="4203" y="1380"/>
                      <a:pt x="4378" y="1274"/>
                      <a:pt x="4670" y="1116"/>
                    </a:cubicBezTo>
                    <a:cubicBezTo>
                      <a:pt x="4933" y="957"/>
                      <a:pt x="5312" y="693"/>
                      <a:pt x="5634" y="641"/>
                    </a:cubicBezTo>
                    <a:lnTo>
                      <a:pt x="6568" y="482"/>
                    </a:lnTo>
                    <a:lnTo>
                      <a:pt x="6801" y="429"/>
                    </a:lnTo>
                    <a:lnTo>
                      <a:pt x="6918" y="429"/>
                    </a:lnTo>
                    <a:cubicBezTo>
                      <a:pt x="6976" y="429"/>
                      <a:pt x="7064" y="376"/>
                      <a:pt x="7181" y="324"/>
                    </a:cubicBezTo>
                    <a:cubicBezTo>
                      <a:pt x="7385" y="218"/>
                      <a:pt x="7794" y="-46"/>
                      <a:pt x="8115" y="7"/>
                    </a:cubicBezTo>
                    <a:cubicBezTo>
                      <a:pt x="8728" y="60"/>
                      <a:pt x="9253" y="7"/>
                      <a:pt x="9954" y="218"/>
                    </a:cubicBezTo>
                    <a:cubicBezTo>
                      <a:pt x="10654" y="482"/>
                      <a:pt x="11121" y="957"/>
                      <a:pt x="11647" y="1327"/>
                    </a:cubicBezTo>
                    <a:cubicBezTo>
                      <a:pt x="11909" y="1538"/>
                      <a:pt x="12143" y="1591"/>
                      <a:pt x="12522" y="2066"/>
                    </a:cubicBezTo>
                    <a:cubicBezTo>
                      <a:pt x="12843" y="2542"/>
                      <a:pt x="12989" y="3070"/>
                      <a:pt x="13135" y="3387"/>
                    </a:cubicBezTo>
                    <a:cubicBezTo>
                      <a:pt x="13223" y="3598"/>
                      <a:pt x="13223" y="3651"/>
                      <a:pt x="13340" y="3756"/>
                    </a:cubicBezTo>
                    <a:cubicBezTo>
                      <a:pt x="13456" y="3968"/>
                      <a:pt x="13573" y="3915"/>
                      <a:pt x="13807" y="4654"/>
                    </a:cubicBezTo>
                    <a:cubicBezTo>
                      <a:pt x="13719" y="4813"/>
                      <a:pt x="14040" y="5288"/>
                      <a:pt x="14157" y="5658"/>
                    </a:cubicBezTo>
                    <a:cubicBezTo>
                      <a:pt x="14449" y="6291"/>
                      <a:pt x="14945" y="6925"/>
                      <a:pt x="15295" y="7770"/>
                    </a:cubicBezTo>
                    <a:cubicBezTo>
                      <a:pt x="15908" y="9407"/>
                      <a:pt x="16725" y="10780"/>
                      <a:pt x="17514" y="12154"/>
                    </a:cubicBezTo>
                    <a:cubicBezTo>
                      <a:pt x="19294" y="14636"/>
                      <a:pt x="20257" y="18597"/>
                      <a:pt x="21600" y="21554"/>
                    </a:cubicBezTo>
                    <a:cubicBezTo>
                      <a:pt x="20082" y="18649"/>
                      <a:pt x="19031" y="15058"/>
                      <a:pt x="17163" y="12840"/>
                    </a:cubicBezTo>
                    <a:cubicBezTo>
                      <a:pt x="16317" y="11573"/>
                      <a:pt x="15441" y="10305"/>
                      <a:pt x="14711" y="8721"/>
                    </a:cubicBezTo>
                    <a:cubicBezTo>
                      <a:pt x="14361" y="7981"/>
                      <a:pt x="13923" y="7559"/>
                      <a:pt x="13456" y="6714"/>
                    </a:cubicBezTo>
                    <a:cubicBezTo>
                      <a:pt x="13281" y="6239"/>
                      <a:pt x="13018" y="6133"/>
                      <a:pt x="12872" y="5288"/>
                    </a:cubicBezTo>
                    <a:cubicBezTo>
                      <a:pt x="13048" y="5658"/>
                      <a:pt x="12493" y="4971"/>
                      <a:pt x="12318" y="4549"/>
                    </a:cubicBezTo>
                    <a:cubicBezTo>
                      <a:pt x="11880" y="3545"/>
                      <a:pt x="11822" y="3598"/>
                      <a:pt x="11180" y="3228"/>
                    </a:cubicBezTo>
                    <a:cubicBezTo>
                      <a:pt x="10654" y="2964"/>
                      <a:pt x="10100" y="2542"/>
                      <a:pt x="9720" y="2489"/>
                    </a:cubicBezTo>
                    <a:cubicBezTo>
                      <a:pt x="9311" y="2436"/>
                      <a:pt x="8757" y="2542"/>
                      <a:pt x="8261" y="2542"/>
                    </a:cubicBezTo>
                    <a:cubicBezTo>
                      <a:pt x="7998" y="2542"/>
                      <a:pt x="7910" y="2700"/>
                      <a:pt x="7589" y="2859"/>
                    </a:cubicBezTo>
                    <a:cubicBezTo>
                      <a:pt x="7443" y="2964"/>
                      <a:pt x="7268" y="3070"/>
                      <a:pt x="7064" y="3123"/>
                    </a:cubicBezTo>
                    <a:cubicBezTo>
                      <a:pt x="6976" y="3176"/>
                      <a:pt x="6860" y="3176"/>
                      <a:pt x="6743" y="3176"/>
                    </a:cubicBezTo>
                    <a:lnTo>
                      <a:pt x="6568" y="3228"/>
                    </a:lnTo>
                    <a:lnTo>
                      <a:pt x="5867" y="3492"/>
                    </a:lnTo>
                    <a:cubicBezTo>
                      <a:pt x="5663" y="3545"/>
                      <a:pt x="5517" y="3704"/>
                      <a:pt x="5254" y="3862"/>
                    </a:cubicBezTo>
                    <a:cubicBezTo>
                      <a:pt x="5021" y="4073"/>
                      <a:pt x="4700" y="4337"/>
                      <a:pt x="4378" y="4496"/>
                    </a:cubicBezTo>
                    <a:lnTo>
                      <a:pt x="3707" y="5077"/>
                    </a:lnTo>
                    <a:cubicBezTo>
                      <a:pt x="2773" y="5711"/>
                      <a:pt x="2131" y="6767"/>
                      <a:pt x="1226" y="8140"/>
                    </a:cubicBezTo>
                    <a:lnTo>
                      <a:pt x="0" y="5235"/>
                    </a:lnTo>
                    <a:close/>
                  </a:path>
                </a:pathLst>
              </a:custGeom>
              <a:solidFill>
                <a:srgbClr val="EFA28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63" name="Shape">
                <a:extLst>
                  <a:ext uri="{FF2B5EF4-FFF2-40B4-BE49-F238E27FC236}">
                    <a16:creationId xmlns:a16="http://schemas.microsoft.com/office/drawing/2014/main" id="{9E81BDB3-E5B0-44BA-9136-95A276C63393}"/>
                  </a:ext>
                </a:extLst>
              </p:cNvPr>
              <p:cNvSpPr/>
              <p:nvPr/>
            </p:nvSpPr>
            <p:spPr>
              <a:xfrm>
                <a:off x="3458288" y="2272922"/>
                <a:ext cx="102135" cy="1147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53" h="21460" extrusionOk="0">
                    <a:moveTo>
                      <a:pt x="15046" y="44"/>
                    </a:moveTo>
                    <a:cubicBezTo>
                      <a:pt x="15046" y="352"/>
                      <a:pt x="15294" y="1408"/>
                      <a:pt x="15542" y="2112"/>
                    </a:cubicBezTo>
                    <a:lnTo>
                      <a:pt x="16337" y="4531"/>
                    </a:lnTo>
                    <a:cubicBezTo>
                      <a:pt x="16883" y="6071"/>
                      <a:pt x="17479" y="7962"/>
                      <a:pt x="18124" y="9106"/>
                    </a:cubicBezTo>
                    <a:cubicBezTo>
                      <a:pt x="19018" y="10954"/>
                      <a:pt x="19912" y="12010"/>
                      <a:pt x="20657" y="13989"/>
                    </a:cubicBezTo>
                    <a:cubicBezTo>
                      <a:pt x="20806" y="14429"/>
                      <a:pt x="20855" y="14517"/>
                      <a:pt x="21203" y="15089"/>
                    </a:cubicBezTo>
                    <a:cubicBezTo>
                      <a:pt x="21352" y="15309"/>
                      <a:pt x="21451" y="15749"/>
                      <a:pt x="21501" y="16013"/>
                    </a:cubicBezTo>
                    <a:cubicBezTo>
                      <a:pt x="21550" y="16277"/>
                      <a:pt x="21550" y="16497"/>
                      <a:pt x="21550" y="16761"/>
                    </a:cubicBezTo>
                    <a:cubicBezTo>
                      <a:pt x="21550" y="17245"/>
                      <a:pt x="21600" y="17685"/>
                      <a:pt x="21302" y="18389"/>
                    </a:cubicBezTo>
                    <a:cubicBezTo>
                      <a:pt x="21054" y="19048"/>
                      <a:pt x="20557" y="19444"/>
                      <a:pt x="20110" y="19796"/>
                    </a:cubicBezTo>
                    <a:cubicBezTo>
                      <a:pt x="19217" y="20456"/>
                      <a:pt x="18223" y="20808"/>
                      <a:pt x="17230" y="21116"/>
                    </a:cubicBezTo>
                    <a:cubicBezTo>
                      <a:pt x="16734" y="21292"/>
                      <a:pt x="15890" y="21336"/>
                      <a:pt x="15492" y="21292"/>
                    </a:cubicBezTo>
                    <a:cubicBezTo>
                      <a:pt x="14897" y="21292"/>
                      <a:pt x="14847" y="21248"/>
                      <a:pt x="14251" y="21380"/>
                    </a:cubicBezTo>
                    <a:cubicBezTo>
                      <a:pt x="12910" y="21600"/>
                      <a:pt x="12166" y="21292"/>
                      <a:pt x="11123" y="21336"/>
                    </a:cubicBezTo>
                    <a:cubicBezTo>
                      <a:pt x="10626" y="21336"/>
                      <a:pt x="9931" y="21116"/>
                      <a:pt x="9534" y="20940"/>
                    </a:cubicBezTo>
                    <a:cubicBezTo>
                      <a:pt x="9087" y="20764"/>
                      <a:pt x="8640" y="20588"/>
                      <a:pt x="8143" y="20280"/>
                    </a:cubicBezTo>
                    <a:cubicBezTo>
                      <a:pt x="5512" y="17729"/>
                      <a:pt x="2085" y="15837"/>
                      <a:pt x="0" y="12890"/>
                    </a:cubicBezTo>
                    <a:cubicBezTo>
                      <a:pt x="993" y="14385"/>
                      <a:pt x="2781" y="15221"/>
                      <a:pt x="4221" y="16365"/>
                    </a:cubicBezTo>
                    <a:cubicBezTo>
                      <a:pt x="4916" y="16893"/>
                      <a:pt x="5760" y="17377"/>
                      <a:pt x="6505" y="17905"/>
                    </a:cubicBezTo>
                    <a:cubicBezTo>
                      <a:pt x="6902" y="18169"/>
                      <a:pt x="7299" y="18389"/>
                      <a:pt x="7697" y="18697"/>
                    </a:cubicBezTo>
                    <a:cubicBezTo>
                      <a:pt x="8094" y="19004"/>
                      <a:pt x="8392" y="19312"/>
                      <a:pt x="8739" y="19532"/>
                    </a:cubicBezTo>
                    <a:cubicBezTo>
                      <a:pt x="9435" y="19840"/>
                      <a:pt x="10428" y="20280"/>
                      <a:pt x="11173" y="20236"/>
                    </a:cubicBezTo>
                    <a:cubicBezTo>
                      <a:pt x="12066" y="20148"/>
                      <a:pt x="13258" y="20324"/>
                      <a:pt x="13854" y="20104"/>
                    </a:cubicBezTo>
                    <a:cubicBezTo>
                      <a:pt x="14201" y="19928"/>
                      <a:pt x="15145" y="19840"/>
                      <a:pt x="15492" y="19840"/>
                    </a:cubicBezTo>
                    <a:cubicBezTo>
                      <a:pt x="16088" y="19840"/>
                      <a:pt x="16188" y="19796"/>
                      <a:pt x="16585" y="19664"/>
                    </a:cubicBezTo>
                    <a:cubicBezTo>
                      <a:pt x="17429" y="19356"/>
                      <a:pt x="18174" y="18960"/>
                      <a:pt x="18770" y="18477"/>
                    </a:cubicBezTo>
                    <a:cubicBezTo>
                      <a:pt x="19366" y="17949"/>
                      <a:pt x="19316" y="17773"/>
                      <a:pt x="19266" y="16849"/>
                    </a:cubicBezTo>
                    <a:cubicBezTo>
                      <a:pt x="19266" y="16673"/>
                      <a:pt x="19217" y="16453"/>
                      <a:pt x="19167" y="16321"/>
                    </a:cubicBezTo>
                    <a:cubicBezTo>
                      <a:pt x="19117" y="16189"/>
                      <a:pt x="19117" y="16145"/>
                      <a:pt x="19018" y="16013"/>
                    </a:cubicBezTo>
                    <a:cubicBezTo>
                      <a:pt x="18869" y="15837"/>
                      <a:pt x="18422" y="15177"/>
                      <a:pt x="18273" y="14781"/>
                    </a:cubicBezTo>
                    <a:cubicBezTo>
                      <a:pt x="17727" y="13506"/>
                      <a:pt x="16287" y="11746"/>
                      <a:pt x="15542" y="10470"/>
                    </a:cubicBezTo>
                    <a:cubicBezTo>
                      <a:pt x="15294" y="10118"/>
                      <a:pt x="14946" y="9590"/>
                      <a:pt x="14748" y="9150"/>
                    </a:cubicBezTo>
                    <a:lnTo>
                      <a:pt x="14201" y="7919"/>
                    </a:lnTo>
                    <a:lnTo>
                      <a:pt x="13208" y="5455"/>
                    </a:lnTo>
                    <a:lnTo>
                      <a:pt x="12265" y="2947"/>
                    </a:lnTo>
                    <a:cubicBezTo>
                      <a:pt x="11967" y="2024"/>
                      <a:pt x="11669" y="1408"/>
                      <a:pt x="11520" y="0"/>
                    </a:cubicBezTo>
                    <a:lnTo>
                      <a:pt x="15046" y="44"/>
                    </a:lnTo>
                    <a:close/>
                  </a:path>
                </a:pathLst>
              </a:custGeom>
              <a:solidFill>
                <a:srgbClr val="EFA28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64" name="Shape">
                <a:extLst>
                  <a:ext uri="{FF2B5EF4-FFF2-40B4-BE49-F238E27FC236}">
                    <a16:creationId xmlns:a16="http://schemas.microsoft.com/office/drawing/2014/main" id="{214E18DD-729E-4F2D-9ECF-04A4950C29CC}"/>
                  </a:ext>
                </a:extLst>
              </p:cNvPr>
              <p:cNvSpPr/>
              <p:nvPr/>
            </p:nvSpPr>
            <p:spPr>
              <a:xfrm>
                <a:off x="3246516" y="2225864"/>
                <a:ext cx="81180" cy="1777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916" extrusionOk="0">
                    <a:moveTo>
                      <a:pt x="21600" y="14400"/>
                    </a:moveTo>
                    <a:cubicBezTo>
                      <a:pt x="21412" y="13846"/>
                      <a:pt x="20097" y="16061"/>
                      <a:pt x="19346" y="17169"/>
                    </a:cubicBezTo>
                    <a:cubicBezTo>
                      <a:pt x="18532" y="18554"/>
                      <a:pt x="17405" y="19938"/>
                      <a:pt x="16403" y="20492"/>
                    </a:cubicBezTo>
                    <a:cubicBezTo>
                      <a:pt x="14337" y="21600"/>
                      <a:pt x="12459" y="20215"/>
                      <a:pt x="10581" y="19939"/>
                    </a:cubicBezTo>
                    <a:cubicBezTo>
                      <a:pt x="9704" y="19662"/>
                      <a:pt x="8640" y="19939"/>
                      <a:pt x="7638" y="18277"/>
                    </a:cubicBezTo>
                    <a:cubicBezTo>
                      <a:pt x="6762" y="16339"/>
                      <a:pt x="5885" y="16062"/>
                      <a:pt x="4946" y="13846"/>
                    </a:cubicBezTo>
                    <a:cubicBezTo>
                      <a:pt x="4445" y="12738"/>
                      <a:pt x="4132" y="10800"/>
                      <a:pt x="3819" y="9692"/>
                    </a:cubicBezTo>
                    <a:cubicBezTo>
                      <a:pt x="3506" y="8585"/>
                      <a:pt x="3005" y="7754"/>
                      <a:pt x="2567" y="6923"/>
                    </a:cubicBezTo>
                    <a:cubicBezTo>
                      <a:pt x="1690" y="5262"/>
                      <a:pt x="1002" y="1938"/>
                      <a:pt x="63" y="1108"/>
                    </a:cubicBezTo>
                    <a:lnTo>
                      <a:pt x="63" y="1108"/>
                    </a:lnTo>
                    <a:lnTo>
                      <a:pt x="0" y="0"/>
                    </a:lnTo>
                    <a:lnTo>
                      <a:pt x="63" y="1108"/>
                    </a:lnTo>
                    <a:lnTo>
                      <a:pt x="63" y="1108"/>
                    </a:lnTo>
                    <a:cubicBezTo>
                      <a:pt x="1064" y="1385"/>
                      <a:pt x="1816" y="4431"/>
                      <a:pt x="2692" y="5815"/>
                    </a:cubicBezTo>
                    <a:cubicBezTo>
                      <a:pt x="3130" y="6646"/>
                      <a:pt x="3569" y="6923"/>
                      <a:pt x="4007" y="8308"/>
                    </a:cubicBezTo>
                    <a:cubicBezTo>
                      <a:pt x="4445" y="9692"/>
                      <a:pt x="4696" y="11077"/>
                      <a:pt x="5134" y="11631"/>
                    </a:cubicBezTo>
                    <a:cubicBezTo>
                      <a:pt x="5885" y="13015"/>
                      <a:pt x="6950" y="13292"/>
                      <a:pt x="7826" y="14677"/>
                    </a:cubicBezTo>
                    <a:cubicBezTo>
                      <a:pt x="8640" y="15785"/>
                      <a:pt x="9517" y="15231"/>
                      <a:pt x="10518" y="14954"/>
                    </a:cubicBezTo>
                    <a:cubicBezTo>
                      <a:pt x="12459" y="14677"/>
                      <a:pt x="14337" y="14954"/>
                      <a:pt x="16028" y="13292"/>
                    </a:cubicBezTo>
                    <a:cubicBezTo>
                      <a:pt x="16904" y="12185"/>
                      <a:pt x="17593" y="11354"/>
                      <a:pt x="18470" y="9139"/>
                    </a:cubicBezTo>
                    <a:cubicBezTo>
                      <a:pt x="18908" y="8031"/>
                      <a:pt x="19346" y="7200"/>
                      <a:pt x="19784" y="6646"/>
                    </a:cubicBezTo>
                    <a:cubicBezTo>
                      <a:pt x="20035" y="6369"/>
                      <a:pt x="20160" y="5816"/>
                      <a:pt x="20536" y="5262"/>
                    </a:cubicBezTo>
                    <a:cubicBezTo>
                      <a:pt x="20911" y="4708"/>
                      <a:pt x="21350" y="4431"/>
                      <a:pt x="21600" y="4431"/>
                    </a:cubicBezTo>
                    <a:lnTo>
                      <a:pt x="21600" y="14400"/>
                    </a:lnTo>
                    <a:close/>
                  </a:path>
                </a:pathLst>
              </a:custGeom>
              <a:solidFill>
                <a:srgbClr val="EFA28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65" name="Shape">
                <a:extLst>
                  <a:ext uri="{FF2B5EF4-FFF2-40B4-BE49-F238E27FC236}">
                    <a16:creationId xmlns:a16="http://schemas.microsoft.com/office/drawing/2014/main" id="{A72D7894-629E-4815-B1C8-CEA420510009}"/>
                  </a:ext>
                </a:extLst>
              </p:cNvPr>
              <p:cNvSpPr/>
              <p:nvPr/>
            </p:nvSpPr>
            <p:spPr>
              <a:xfrm>
                <a:off x="3199456" y="2272922"/>
                <a:ext cx="160712" cy="2754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897" extrusionOk="0">
                    <a:moveTo>
                      <a:pt x="21410" y="6154"/>
                    </a:moveTo>
                    <a:cubicBezTo>
                      <a:pt x="21473" y="6154"/>
                      <a:pt x="21442" y="5975"/>
                      <a:pt x="21252" y="6868"/>
                    </a:cubicBezTo>
                    <a:cubicBezTo>
                      <a:pt x="21157" y="7225"/>
                      <a:pt x="21062" y="7760"/>
                      <a:pt x="20904" y="8296"/>
                    </a:cubicBezTo>
                    <a:lnTo>
                      <a:pt x="20588" y="9189"/>
                    </a:lnTo>
                    <a:cubicBezTo>
                      <a:pt x="20335" y="9903"/>
                      <a:pt x="20398" y="9724"/>
                      <a:pt x="20113" y="11331"/>
                    </a:cubicBezTo>
                    <a:cubicBezTo>
                      <a:pt x="19797" y="12937"/>
                      <a:pt x="19639" y="12580"/>
                      <a:pt x="19418" y="13651"/>
                    </a:cubicBezTo>
                    <a:cubicBezTo>
                      <a:pt x="19007" y="15258"/>
                      <a:pt x="18564" y="16508"/>
                      <a:pt x="18121" y="17579"/>
                    </a:cubicBezTo>
                    <a:cubicBezTo>
                      <a:pt x="17647" y="18471"/>
                      <a:pt x="17362" y="19185"/>
                      <a:pt x="16761" y="20613"/>
                    </a:cubicBezTo>
                    <a:cubicBezTo>
                      <a:pt x="16097" y="21149"/>
                      <a:pt x="15749" y="20792"/>
                      <a:pt x="15243" y="20613"/>
                    </a:cubicBezTo>
                    <a:cubicBezTo>
                      <a:pt x="14769" y="20257"/>
                      <a:pt x="14136" y="19364"/>
                      <a:pt x="13915" y="19721"/>
                    </a:cubicBezTo>
                    <a:cubicBezTo>
                      <a:pt x="13788" y="19721"/>
                      <a:pt x="13662" y="19899"/>
                      <a:pt x="13472" y="19899"/>
                    </a:cubicBezTo>
                    <a:cubicBezTo>
                      <a:pt x="13282" y="19899"/>
                      <a:pt x="13061" y="19185"/>
                      <a:pt x="12998" y="18828"/>
                    </a:cubicBezTo>
                    <a:cubicBezTo>
                      <a:pt x="12903" y="18471"/>
                      <a:pt x="12587" y="18114"/>
                      <a:pt x="12429" y="17757"/>
                    </a:cubicBezTo>
                    <a:cubicBezTo>
                      <a:pt x="11986" y="16865"/>
                      <a:pt x="11638" y="16508"/>
                      <a:pt x="11100" y="16508"/>
                    </a:cubicBezTo>
                    <a:cubicBezTo>
                      <a:pt x="10816" y="16329"/>
                      <a:pt x="10594" y="15794"/>
                      <a:pt x="10405" y="15794"/>
                    </a:cubicBezTo>
                    <a:cubicBezTo>
                      <a:pt x="10183" y="15615"/>
                      <a:pt x="9962" y="15615"/>
                      <a:pt x="9677" y="15437"/>
                    </a:cubicBezTo>
                    <a:cubicBezTo>
                      <a:pt x="9203" y="14544"/>
                      <a:pt x="8823" y="15080"/>
                      <a:pt x="8286" y="14544"/>
                    </a:cubicBezTo>
                    <a:lnTo>
                      <a:pt x="6926" y="12580"/>
                    </a:lnTo>
                    <a:cubicBezTo>
                      <a:pt x="6483" y="12223"/>
                      <a:pt x="6009" y="12223"/>
                      <a:pt x="5534" y="12402"/>
                    </a:cubicBezTo>
                    <a:cubicBezTo>
                      <a:pt x="3669" y="12759"/>
                      <a:pt x="1708" y="10617"/>
                      <a:pt x="0" y="15258"/>
                    </a:cubicBezTo>
                    <a:cubicBezTo>
                      <a:pt x="1676" y="10081"/>
                      <a:pt x="3669" y="11688"/>
                      <a:pt x="5503" y="10974"/>
                    </a:cubicBezTo>
                    <a:cubicBezTo>
                      <a:pt x="5977" y="10795"/>
                      <a:pt x="6452" y="10438"/>
                      <a:pt x="6958" y="10795"/>
                    </a:cubicBezTo>
                    <a:lnTo>
                      <a:pt x="8349" y="12402"/>
                    </a:lnTo>
                    <a:cubicBezTo>
                      <a:pt x="8729" y="12759"/>
                      <a:pt x="9298" y="12045"/>
                      <a:pt x="9772" y="12937"/>
                    </a:cubicBezTo>
                    <a:cubicBezTo>
                      <a:pt x="9994" y="13116"/>
                      <a:pt x="10215" y="13116"/>
                      <a:pt x="10468" y="13116"/>
                    </a:cubicBezTo>
                    <a:cubicBezTo>
                      <a:pt x="10753" y="13116"/>
                      <a:pt x="10974" y="13651"/>
                      <a:pt x="11164" y="13651"/>
                    </a:cubicBezTo>
                    <a:cubicBezTo>
                      <a:pt x="11575" y="13473"/>
                      <a:pt x="12176" y="13830"/>
                      <a:pt x="12618" y="14544"/>
                    </a:cubicBezTo>
                    <a:cubicBezTo>
                      <a:pt x="12871" y="14901"/>
                      <a:pt x="13061" y="14901"/>
                      <a:pt x="13377" y="15794"/>
                    </a:cubicBezTo>
                    <a:cubicBezTo>
                      <a:pt x="13567" y="16508"/>
                      <a:pt x="13536" y="16151"/>
                      <a:pt x="13820" y="15972"/>
                    </a:cubicBezTo>
                    <a:cubicBezTo>
                      <a:pt x="14516" y="15615"/>
                      <a:pt x="14801" y="16329"/>
                      <a:pt x="15275" y="16508"/>
                    </a:cubicBezTo>
                    <a:cubicBezTo>
                      <a:pt x="15686" y="16508"/>
                      <a:pt x="16287" y="16686"/>
                      <a:pt x="16540" y="16329"/>
                    </a:cubicBezTo>
                    <a:cubicBezTo>
                      <a:pt x="16825" y="15615"/>
                      <a:pt x="17362" y="14009"/>
                      <a:pt x="17773" y="13116"/>
                    </a:cubicBezTo>
                    <a:cubicBezTo>
                      <a:pt x="18184" y="11866"/>
                      <a:pt x="18564" y="10617"/>
                      <a:pt x="18912" y="9189"/>
                    </a:cubicBezTo>
                    <a:cubicBezTo>
                      <a:pt x="19038" y="8475"/>
                      <a:pt x="19386" y="7760"/>
                      <a:pt x="19418" y="7582"/>
                    </a:cubicBezTo>
                    <a:cubicBezTo>
                      <a:pt x="19449" y="7225"/>
                      <a:pt x="19829" y="4904"/>
                      <a:pt x="20019" y="4547"/>
                    </a:cubicBezTo>
                    <a:lnTo>
                      <a:pt x="20335" y="3476"/>
                    </a:lnTo>
                    <a:lnTo>
                      <a:pt x="20525" y="2405"/>
                    </a:lnTo>
                    <a:cubicBezTo>
                      <a:pt x="20683" y="1691"/>
                      <a:pt x="21062" y="-451"/>
                      <a:pt x="21600" y="85"/>
                    </a:cubicBezTo>
                    <a:lnTo>
                      <a:pt x="21410" y="6154"/>
                    </a:lnTo>
                    <a:close/>
                  </a:path>
                </a:pathLst>
              </a:custGeom>
              <a:solidFill>
                <a:srgbClr val="EFA28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66" name="Shape">
                <a:extLst>
                  <a:ext uri="{FF2B5EF4-FFF2-40B4-BE49-F238E27FC236}">
                    <a16:creationId xmlns:a16="http://schemas.microsoft.com/office/drawing/2014/main" id="{F2E2523E-3DD6-485E-A5DB-41A9719874A3}"/>
                  </a:ext>
                </a:extLst>
              </p:cNvPr>
              <p:cNvSpPr/>
              <p:nvPr/>
            </p:nvSpPr>
            <p:spPr>
              <a:xfrm>
                <a:off x="3340636" y="2296452"/>
                <a:ext cx="28205" cy="532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221" h="21519" extrusionOk="0">
                    <a:moveTo>
                      <a:pt x="19738" y="3154"/>
                    </a:moveTo>
                    <a:cubicBezTo>
                      <a:pt x="19738" y="3249"/>
                      <a:pt x="20977" y="2964"/>
                      <a:pt x="21154" y="2774"/>
                    </a:cubicBezTo>
                    <a:cubicBezTo>
                      <a:pt x="21331" y="2583"/>
                      <a:pt x="21154" y="2869"/>
                      <a:pt x="20623" y="3249"/>
                    </a:cubicBezTo>
                    <a:cubicBezTo>
                      <a:pt x="19383" y="4296"/>
                      <a:pt x="17790" y="4486"/>
                      <a:pt x="17436" y="4677"/>
                    </a:cubicBezTo>
                    <a:cubicBezTo>
                      <a:pt x="16551" y="4962"/>
                      <a:pt x="14957" y="5819"/>
                      <a:pt x="13718" y="6389"/>
                    </a:cubicBezTo>
                    <a:cubicBezTo>
                      <a:pt x="12478" y="6865"/>
                      <a:pt x="11062" y="8007"/>
                      <a:pt x="9115" y="8673"/>
                    </a:cubicBezTo>
                    <a:cubicBezTo>
                      <a:pt x="7167" y="9339"/>
                      <a:pt x="5751" y="9625"/>
                      <a:pt x="4688" y="10196"/>
                    </a:cubicBezTo>
                    <a:cubicBezTo>
                      <a:pt x="3803" y="10481"/>
                      <a:pt x="3803" y="11623"/>
                      <a:pt x="3095" y="12765"/>
                    </a:cubicBezTo>
                    <a:cubicBezTo>
                      <a:pt x="2210" y="13716"/>
                      <a:pt x="1856" y="14573"/>
                      <a:pt x="1679" y="15524"/>
                    </a:cubicBezTo>
                    <a:cubicBezTo>
                      <a:pt x="1679" y="17618"/>
                      <a:pt x="262" y="19521"/>
                      <a:pt x="85" y="21519"/>
                    </a:cubicBezTo>
                    <a:cubicBezTo>
                      <a:pt x="-269" y="19521"/>
                      <a:pt x="616" y="17427"/>
                      <a:pt x="262" y="15429"/>
                    </a:cubicBezTo>
                    <a:cubicBezTo>
                      <a:pt x="85" y="14382"/>
                      <a:pt x="439" y="13241"/>
                      <a:pt x="970" y="12289"/>
                    </a:cubicBezTo>
                    <a:cubicBezTo>
                      <a:pt x="1501" y="11528"/>
                      <a:pt x="616" y="10386"/>
                      <a:pt x="2387" y="9054"/>
                    </a:cubicBezTo>
                    <a:cubicBezTo>
                      <a:pt x="3803" y="8102"/>
                      <a:pt x="5751" y="7531"/>
                      <a:pt x="6813" y="6960"/>
                    </a:cubicBezTo>
                    <a:cubicBezTo>
                      <a:pt x="8052" y="6389"/>
                      <a:pt x="8584" y="5723"/>
                      <a:pt x="10000" y="4867"/>
                    </a:cubicBezTo>
                    <a:cubicBezTo>
                      <a:pt x="11416" y="4011"/>
                      <a:pt x="12301" y="3249"/>
                      <a:pt x="14426" y="2298"/>
                    </a:cubicBezTo>
                    <a:cubicBezTo>
                      <a:pt x="15488" y="1917"/>
                      <a:pt x="15842" y="1727"/>
                      <a:pt x="15488" y="1822"/>
                    </a:cubicBezTo>
                    <a:cubicBezTo>
                      <a:pt x="15488" y="1822"/>
                      <a:pt x="15488" y="1537"/>
                      <a:pt x="16196" y="966"/>
                    </a:cubicBezTo>
                    <a:cubicBezTo>
                      <a:pt x="16904" y="300"/>
                      <a:pt x="19206" y="-81"/>
                      <a:pt x="20092" y="14"/>
                    </a:cubicBezTo>
                    <a:lnTo>
                      <a:pt x="19738" y="3154"/>
                    </a:lnTo>
                    <a:close/>
                  </a:path>
                </a:pathLst>
              </a:custGeom>
              <a:solidFill>
                <a:srgbClr val="EFA28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67" name="Shape">
                <a:extLst>
                  <a:ext uri="{FF2B5EF4-FFF2-40B4-BE49-F238E27FC236}">
                    <a16:creationId xmlns:a16="http://schemas.microsoft.com/office/drawing/2014/main" id="{44245946-8DDE-4B1F-A2AE-C74D49BDEC4E}"/>
                  </a:ext>
                </a:extLst>
              </p:cNvPr>
              <p:cNvSpPr/>
              <p:nvPr/>
            </p:nvSpPr>
            <p:spPr>
              <a:xfrm>
                <a:off x="3387698" y="2343514"/>
                <a:ext cx="13266" cy="468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63" h="21600" extrusionOk="0">
                    <a:moveTo>
                      <a:pt x="14542" y="0"/>
                    </a:moveTo>
                    <a:cubicBezTo>
                      <a:pt x="15678" y="1411"/>
                      <a:pt x="13405" y="2171"/>
                      <a:pt x="13026" y="2605"/>
                    </a:cubicBezTo>
                    <a:cubicBezTo>
                      <a:pt x="12268" y="3039"/>
                      <a:pt x="12268" y="2714"/>
                      <a:pt x="12268" y="3365"/>
                    </a:cubicBezTo>
                    <a:lnTo>
                      <a:pt x="11510" y="5753"/>
                    </a:lnTo>
                    <a:cubicBezTo>
                      <a:pt x="11131" y="6295"/>
                      <a:pt x="13405" y="7381"/>
                      <a:pt x="12268" y="8792"/>
                    </a:cubicBezTo>
                    <a:cubicBezTo>
                      <a:pt x="11889" y="9443"/>
                      <a:pt x="11510" y="9118"/>
                      <a:pt x="11510" y="9226"/>
                    </a:cubicBezTo>
                    <a:cubicBezTo>
                      <a:pt x="11889" y="9226"/>
                      <a:pt x="13783" y="10311"/>
                      <a:pt x="13405" y="10420"/>
                    </a:cubicBezTo>
                    <a:cubicBezTo>
                      <a:pt x="13405" y="10746"/>
                      <a:pt x="13405" y="10963"/>
                      <a:pt x="13405" y="11288"/>
                    </a:cubicBezTo>
                    <a:cubicBezTo>
                      <a:pt x="11889" y="13242"/>
                      <a:pt x="13405" y="14436"/>
                      <a:pt x="15678" y="16390"/>
                    </a:cubicBezTo>
                    <a:cubicBezTo>
                      <a:pt x="16436" y="17258"/>
                      <a:pt x="16815" y="18235"/>
                      <a:pt x="17573" y="19103"/>
                    </a:cubicBezTo>
                    <a:cubicBezTo>
                      <a:pt x="18710" y="19863"/>
                      <a:pt x="20984" y="20732"/>
                      <a:pt x="21363" y="21600"/>
                    </a:cubicBezTo>
                    <a:cubicBezTo>
                      <a:pt x="20605" y="20623"/>
                      <a:pt x="17953" y="20080"/>
                      <a:pt x="16436" y="19321"/>
                    </a:cubicBezTo>
                    <a:cubicBezTo>
                      <a:pt x="14921" y="18452"/>
                      <a:pt x="14163" y="17584"/>
                      <a:pt x="12647" y="16716"/>
                    </a:cubicBezTo>
                    <a:cubicBezTo>
                      <a:pt x="11510" y="15847"/>
                      <a:pt x="9615" y="15087"/>
                      <a:pt x="8478" y="14111"/>
                    </a:cubicBezTo>
                    <a:cubicBezTo>
                      <a:pt x="6963" y="13134"/>
                      <a:pt x="7341" y="11940"/>
                      <a:pt x="6963" y="11180"/>
                    </a:cubicBezTo>
                    <a:cubicBezTo>
                      <a:pt x="6963" y="10963"/>
                      <a:pt x="6963" y="10746"/>
                      <a:pt x="6584" y="10637"/>
                    </a:cubicBezTo>
                    <a:cubicBezTo>
                      <a:pt x="6205" y="10312"/>
                      <a:pt x="6963" y="10963"/>
                      <a:pt x="6205" y="10637"/>
                    </a:cubicBezTo>
                    <a:cubicBezTo>
                      <a:pt x="5447" y="10529"/>
                      <a:pt x="3932" y="9660"/>
                      <a:pt x="3932" y="9335"/>
                    </a:cubicBezTo>
                    <a:cubicBezTo>
                      <a:pt x="3932" y="8901"/>
                      <a:pt x="3932" y="8684"/>
                      <a:pt x="3932" y="8466"/>
                    </a:cubicBezTo>
                    <a:cubicBezTo>
                      <a:pt x="4310" y="8032"/>
                      <a:pt x="2416" y="7381"/>
                      <a:pt x="1279" y="6187"/>
                    </a:cubicBezTo>
                    <a:cubicBezTo>
                      <a:pt x="520" y="4776"/>
                      <a:pt x="520" y="4125"/>
                      <a:pt x="142" y="3039"/>
                    </a:cubicBezTo>
                    <a:cubicBezTo>
                      <a:pt x="-237" y="2714"/>
                      <a:pt x="142" y="1520"/>
                      <a:pt x="1279" y="1085"/>
                    </a:cubicBezTo>
                    <a:cubicBezTo>
                      <a:pt x="2037" y="651"/>
                      <a:pt x="1279" y="434"/>
                      <a:pt x="1657" y="977"/>
                    </a:cubicBezTo>
                    <a:lnTo>
                      <a:pt x="14542" y="0"/>
                    </a:lnTo>
                    <a:close/>
                  </a:path>
                </a:pathLst>
              </a:custGeom>
              <a:solidFill>
                <a:srgbClr val="EFA28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68" name="Shape">
                <a:extLst>
                  <a:ext uri="{FF2B5EF4-FFF2-40B4-BE49-F238E27FC236}">
                    <a16:creationId xmlns:a16="http://schemas.microsoft.com/office/drawing/2014/main" id="{6CA972BF-9003-4169-B2B4-CA2CFF8C8D7D}"/>
                  </a:ext>
                </a:extLst>
              </p:cNvPr>
              <p:cNvSpPr/>
              <p:nvPr/>
            </p:nvSpPr>
            <p:spPr>
              <a:xfrm>
                <a:off x="3317108" y="2108214"/>
                <a:ext cx="157314" cy="24526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268" h="21587" extrusionOk="0">
                    <a:moveTo>
                      <a:pt x="264" y="6213"/>
                    </a:moveTo>
                    <a:cubicBezTo>
                      <a:pt x="327" y="6606"/>
                      <a:pt x="359" y="6979"/>
                      <a:pt x="582" y="7269"/>
                    </a:cubicBezTo>
                    <a:cubicBezTo>
                      <a:pt x="836" y="7559"/>
                      <a:pt x="1250" y="7807"/>
                      <a:pt x="1663" y="8139"/>
                    </a:cubicBezTo>
                    <a:cubicBezTo>
                      <a:pt x="2045" y="8491"/>
                      <a:pt x="2236" y="8802"/>
                      <a:pt x="2522" y="9133"/>
                    </a:cubicBezTo>
                    <a:cubicBezTo>
                      <a:pt x="2809" y="9444"/>
                      <a:pt x="3190" y="9733"/>
                      <a:pt x="3540" y="10003"/>
                    </a:cubicBezTo>
                    <a:lnTo>
                      <a:pt x="4017" y="10375"/>
                    </a:lnTo>
                    <a:cubicBezTo>
                      <a:pt x="4208" y="10500"/>
                      <a:pt x="4495" y="10603"/>
                      <a:pt x="4717" y="10728"/>
                    </a:cubicBezTo>
                    <a:cubicBezTo>
                      <a:pt x="5226" y="11038"/>
                      <a:pt x="5163" y="10935"/>
                      <a:pt x="6053" y="11245"/>
                    </a:cubicBezTo>
                    <a:cubicBezTo>
                      <a:pt x="6181" y="11287"/>
                      <a:pt x="6117" y="11266"/>
                      <a:pt x="6117" y="11266"/>
                    </a:cubicBezTo>
                    <a:cubicBezTo>
                      <a:pt x="6085" y="11266"/>
                      <a:pt x="6371" y="11266"/>
                      <a:pt x="6467" y="11245"/>
                    </a:cubicBezTo>
                    <a:lnTo>
                      <a:pt x="7326" y="11225"/>
                    </a:lnTo>
                    <a:lnTo>
                      <a:pt x="8057" y="11225"/>
                    </a:lnTo>
                    <a:lnTo>
                      <a:pt x="8217" y="11225"/>
                    </a:lnTo>
                    <a:cubicBezTo>
                      <a:pt x="8280" y="11225"/>
                      <a:pt x="8248" y="11225"/>
                      <a:pt x="8185" y="11245"/>
                    </a:cubicBezTo>
                    <a:cubicBezTo>
                      <a:pt x="8153" y="11245"/>
                      <a:pt x="8153" y="11245"/>
                      <a:pt x="8153" y="11245"/>
                    </a:cubicBezTo>
                    <a:cubicBezTo>
                      <a:pt x="8217" y="11225"/>
                      <a:pt x="8280" y="11162"/>
                      <a:pt x="8630" y="11080"/>
                    </a:cubicBezTo>
                    <a:lnTo>
                      <a:pt x="9839" y="10707"/>
                    </a:lnTo>
                    <a:lnTo>
                      <a:pt x="9934" y="11577"/>
                    </a:lnTo>
                    <a:cubicBezTo>
                      <a:pt x="9966" y="11949"/>
                      <a:pt x="9807" y="12115"/>
                      <a:pt x="9744" y="12239"/>
                    </a:cubicBezTo>
                    <a:cubicBezTo>
                      <a:pt x="9648" y="12364"/>
                      <a:pt x="9648" y="12405"/>
                      <a:pt x="9648" y="12384"/>
                    </a:cubicBezTo>
                    <a:lnTo>
                      <a:pt x="9616" y="12571"/>
                    </a:lnTo>
                    <a:lnTo>
                      <a:pt x="9616" y="12653"/>
                    </a:lnTo>
                    <a:lnTo>
                      <a:pt x="9616" y="12674"/>
                    </a:lnTo>
                    <a:cubicBezTo>
                      <a:pt x="9616" y="12653"/>
                      <a:pt x="9616" y="12716"/>
                      <a:pt x="9585" y="12778"/>
                    </a:cubicBezTo>
                    <a:cubicBezTo>
                      <a:pt x="9553" y="12819"/>
                      <a:pt x="9521" y="12861"/>
                      <a:pt x="9489" y="12902"/>
                    </a:cubicBezTo>
                    <a:cubicBezTo>
                      <a:pt x="9362" y="13026"/>
                      <a:pt x="9330" y="13047"/>
                      <a:pt x="9298" y="13047"/>
                    </a:cubicBezTo>
                    <a:cubicBezTo>
                      <a:pt x="9616" y="12695"/>
                      <a:pt x="9425" y="12881"/>
                      <a:pt x="9457" y="12923"/>
                    </a:cubicBezTo>
                    <a:cubicBezTo>
                      <a:pt x="9425" y="13068"/>
                      <a:pt x="9457" y="13254"/>
                      <a:pt x="9489" y="13482"/>
                    </a:cubicBezTo>
                    <a:lnTo>
                      <a:pt x="9521" y="13855"/>
                    </a:lnTo>
                    <a:cubicBezTo>
                      <a:pt x="9521" y="13937"/>
                      <a:pt x="9521" y="13979"/>
                      <a:pt x="9553" y="14062"/>
                    </a:cubicBezTo>
                    <a:cubicBezTo>
                      <a:pt x="9680" y="14497"/>
                      <a:pt x="9712" y="15014"/>
                      <a:pt x="9744" y="15366"/>
                    </a:cubicBezTo>
                    <a:cubicBezTo>
                      <a:pt x="9744" y="15449"/>
                      <a:pt x="9839" y="15636"/>
                      <a:pt x="9966" y="15946"/>
                    </a:cubicBezTo>
                    <a:lnTo>
                      <a:pt x="10189" y="16547"/>
                    </a:lnTo>
                    <a:cubicBezTo>
                      <a:pt x="10253" y="16692"/>
                      <a:pt x="10380" y="17127"/>
                      <a:pt x="10316" y="17292"/>
                    </a:cubicBezTo>
                    <a:cubicBezTo>
                      <a:pt x="10316" y="17520"/>
                      <a:pt x="10316" y="17562"/>
                      <a:pt x="10412" y="17748"/>
                    </a:cubicBezTo>
                    <a:cubicBezTo>
                      <a:pt x="10698" y="18204"/>
                      <a:pt x="10921" y="18514"/>
                      <a:pt x="11175" y="18908"/>
                    </a:cubicBezTo>
                    <a:cubicBezTo>
                      <a:pt x="11461" y="19301"/>
                      <a:pt x="11748" y="19715"/>
                      <a:pt x="12098" y="20026"/>
                    </a:cubicBezTo>
                    <a:cubicBezTo>
                      <a:pt x="12257" y="20192"/>
                      <a:pt x="12448" y="20337"/>
                      <a:pt x="12670" y="20420"/>
                    </a:cubicBezTo>
                    <a:cubicBezTo>
                      <a:pt x="12956" y="20544"/>
                      <a:pt x="13211" y="20668"/>
                      <a:pt x="13465" y="20772"/>
                    </a:cubicBezTo>
                    <a:cubicBezTo>
                      <a:pt x="13911" y="20979"/>
                      <a:pt x="14611" y="20937"/>
                      <a:pt x="15279" y="20999"/>
                    </a:cubicBezTo>
                    <a:cubicBezTo>
                      <a:pt x="15947" y="21041"/>
                      <a:pt x="16583" y="21103"/>
                      <a:pt x="17219" y="21103"/>
                    </a:cubicBezTo>
                    <a:cubicBezTo>
                      <a:pt x="17855" y="21103"/>
                      <a:pt x="18492" y="21082"/>
                      <a:pt x="19033" y="20958"/>
                    </a:cubicBezTo>
                    <a:cubicBezTo>
                      <a:pt x="19287" y="20896"/>
                      <a:pt x="19414" y="20813"/>
                      <a:pt x="19573" y="20668"/>
                    </a:cubicBezTo>
                    <a:cubicBezTo>
                      <a:pt x="19732" y="20523"/>
                      <a:pt x="19987" y="20295"/>
                      <a:pt x="20019" y="20212"/>
                    </a:cubicBezTo>
                    <a:cubicBezTo>
                      <a:pt x="20082" y="20109"/>
                      <a:pt x="20050" y="19943"/>
                      <a:pt x="19987" y="19778"/>
                    </a:cubicBezTo>
                    <a:cubicBezTo>
                      <a:pt x="19923" y="19633"/>
                      <a:pt x="19796" y="19446"/>
                      <a:pt x="19669" y="19177"/>
                    </a:cubicBezTo>
                    <a:cubicBezTo>
                      <a:pt x="19605" y="19053"/>
                      <a:pt x="19573" y="18866"/>
                      <a:pt x="19573" y="18763"/>
                    </a:cubicBezTo>
                    <a:cubicBezTo>
                      <a:pt x="19573" y="18701"/>
                      <a:pt x="19541" y="18618"/>
                      <a:pt x="19510" y="18535"/>
                    </a:cubicBezTo>
                    <a:cubicBezTo>
                      <a:pt x="19446" y="18369"/>
                      <a:pt x="19351" y="18183"/>
                      <a:pt x="19223" y="17997"/>
                    </a:cubicBezTo>
                    <a:lnTo>
                      <a:pt x="18873" y="17417"/>
                    </a:lnTo>
                    <a:lnTo>
                      <a:pt x="18778" y="17251"/>
                    </a:lnTo>
                    <a:cubicBezTo>
                      <a:pt x="18714" y="17147"/>
                      <a:pt x="18683" y="17023"/>
                      <a:pt x="18683" y="16920"/>
                    </a:cubicBezTo>
                    <a:cubicBezTo>
                      <a:pt x="18683" y="16733"/>
                      <a:pt x="18683" y="16775"/>
                      <a:pt x="18651" y="16733"/>
                    </a:cubicBezTo>
                    <a:cubicBezTo>
                      <a:pt x="18651" y="16692"/>
                      <a:pt x="18333" y="16381"/>
                      <a:pt x="18301" y="16029"/>
                    </a:cubicBezTo>
                    <a:lnTo>
                      <a:pt x="18269" y="15366"/>
                    </a:lnTo>
                    <a:cubicBezTo>
                      <a:pt x="18015" y="13565"/>
                      <a:pt x="18619" y="11949"/>
                      <a:pt x="18396" y="10210"/>
                    </a:cubicBezTo>
                    <a:lnTo>
                      <a:pt x="18396" y="9920"/>
                    </a:lnTo>
                    <a:cubicBezTo>
                      <a:pt x="18396" y="9878"/>
                      <a:pt x="18364" y="9816"/>
                      <a:pt x="18333" y="9754"/>
                    </a:cubicBezTo>
                    <a:lnTo>
                      <a:pt x="18015" y="9174"/>
                    </a:lnTo>
                    <a:cubicBezTo>
                      <a:pt x="17792" y="8781"/>
                      <a:pt x="17696" y="8367"/>
                      <a:pt x="17474" y="8222"/>
                    </a:cubicBezTo>
                    <a:cubicBezTo>
                      <a:pt x="16678" y="7559"/>
                      <a:pt x="15979" y="7103"/>
                      <a:pt x="14897" y="6503"/>
                    </a:cubicBezTo>
                    <a:cubicBezTo>
                      <a:pt x="13911" y="5923"/>
                      <a:pt x="12988" y="5343"/>
                      <a:pt x="11970" y="4846"/>
                    </a:cubicBezTo>
                    <a:cubicBezTo>
                      <a:pt x="11525" y="4660"/>
                      <a:pt x="10762" y="4225"/>
                      <a:pt x="10412" y="3976"/>
                    </a:cubicBezTo>
                    <a:lnTo>
                      <a:pt x="8980" y="3169"/>
                    </a:lnTo>
                    <a:cubicBezTo>
                      <a:pt x="8662" y="3003"/>
                      <a:pt x="8407" y="2858"/>
                      <a:pt x="8217" y="2734"/>
                    </a:cubicBezTo>
                    <a:cubicBezTo>
                      <a:pt x="8089" y="2672"/>
                      <a:pt x="8026" y="2651"/>
                      <a:pt x="7930" y="2589"/>
                    </a:cubicBezTo>
                    <a:lnTo>
                      <a:pt x="7517" y="2402"/>
                    </a:lnTo>
                    <a:cubicBezTo>
                      <a:pt x="6944" y="2174"/>
                      <a:pt x="6372" y="1926"/>
                      <a:pt x="5831" y="1657"/>
                    </a:cubicBezTo>
                    <a:lnTo>
                      <a:pt x="5004" y="1243"/>
                    </a:lnTo>
                    <a:cubicBezTo>
                      <a:pt x="4876" y="1180"/>
                      <a:pt x="4686" y="1077"/>
                      <a:pt x="4590" y="973"/>
                    </a:cubicBezTo>
                    <a:cubicBezTo>
                      <a:pt x="4495" y="870"/>
                      <a:pt x="4431" y="828"/>
                      <a:pt x="4399" y="808"/>
                    </a:cubicBezTo>
                    <a:cubicBezTo>
                      <a:pt x="3731" y="704"/>
                      <a:pt x="3254" y="311"/>
                      <a:pt x="2713" y="145"/>
                    </a:cubicBezTo>
                    <a:lnTo>
                      <a:pt x="2777" y="0"/>
                    </a:lnTo>
                    <a:cubicBezTo>
                      <a:pt x="3509" y="104"/>
                      <a:pt x="3954" y="414"/>
                      <a:pt x="4622" y="414"/>
                    </a:cubicBezTo>
                    <a:cubicBezTo>
                      <a:pt x="4908" y="476"/>
                      <a:pt x="5035" y="601"/>
                      <a:pt x="5163" y="663"/>
                    </a:cubicBezTo>
                    <a:cubicBezTo>
                      <a:pt x="5258" y="746"/>
                      <a:pt x="5354" y="746"/>
                      <a:pt x="5513" y="808"/>
                    </a:cubicBezTo>
                    <a:lnTo>
                      <a:pt x="6340" y="1077"/>
                    </a:lnTo>
                    <a:cubicBezTo>
                      <a:pt x="6912" y="1284"/>
                      <a:pt x="7485" y="1470"/>
                      <a:pt x="8058" y="1636"/>
                    </a:cubicBezTo>
                    <a:lnTo>
                      <a:pt x="8503" y="1760"/>
                    </a:lnTo>
                    <a:cubicBezTo>
                      <a:pt x="8662" y="1802"/>
                      <a:pt x="8885" y="1885"/>
                      <a:pt x="9044" y="1947"/>
                    </a:cubicBezTo>
                    <a:cubicBezTo>
                      <a:pt x="9362" y="2092"/>
                      <a:pt x="9616" y="2216"/>
                      <a:pt x="9839" y="2299"/>
                    </a:cubicBezTo>
                    <a:cubicBezTo>
                      <a:pt x="10380" y="2527"/>
                      <a:pt x="10921" y="2775"/>
                      <a:pt x="11525" y="3065"/>
                    </a:cubicBezTo>
                    <a:cubicBezTo>
                      <a:pt x="12129" y="3417"/>
                      <a:pt x="12384" y="3521"/>
                      <a:pt x="13052" y="3790"/>
                    </a:cubicBezTo>
                    <a:cubicBezTo>
                      <a:pt x="14197" y="4287"/>
                      <a:pt x="15279" y="4825"/>
                      <a:pt x="16297" y="5364"/>
                    </a:cubicBezTo>
                    <a:cubicBezTo>
                      <a:pt x="17251" y="5840"/>
                      <a:pt x="18460" y="6586"/>
                      <a:pt x="19319" y="7248"/>
                    </a:cubicBezTo>
                    <a:cubicBezTo>
                      <a:pt x="19573" y="7435"/>
                      <a:pt x="19860" y="7849"/>
                      <a:pt x="19923" y="8015"/>
                    </a:cubicBezTo>
                    <a:lnTo>
                      <a:pt x="20241" y="8677"/>
                    </a:lnTo>
                    <a:cubicBezTo>
                      <a:pt x="20305" y="8822"/>
                      <a:pt x="20464" y="9029"/>
                      <a:pt x="20559" y="9319"/>
                    </a:cubicBezTo>
                    <a:cubicBezTo>
                      <a:pt x="20623" y="9464"/>
                      <a:pt x="20655" y="9609"/>
                      <a:pt x="20687" y="9796"/>
                    </a:cubicBezTo>
                    <a:lnTo>
                      <a:pt x="20687" y="10148"/>
                    </a:lnTo>
                    <a:cubicBezTo>
                      <a:pt x="20782" y="11867"/>
                      <a:pt x="20114" y="13606"/>
                      <a:pt x="20178" y="15242"/>
                    </a:cubicBezTo>
                    <a:lnTo>
                      <a:pt x="20146" y="15863"/>
                    </a:lnTo>
                    <a:cubicBezTo>
                      <a:pt x="20114" y="15946"/>
                      <a:pt x="20210" y="16008"/>
                      <a:pt x="20369" y="16381"/>
                    </a:cubicBezTo>
                    <a:cubicBezTo>
                      <a:pt x="20432" y="16547"/>
                      <a:pt x="20432" y="16795"/>
                      <a:pt x="20432" y="16837"/>
                    </a:cubicBezTo>
                    <a:cubicBezTo>
                      <a:pt x="20432" y="16858"/>
                      <a:pt x="20432" y="16837"/>
                      <a:pt x="20432" y="16837"/>
                    </a:cubicBezTo>
                    <a:lnTo>
                      <a:pt x="20496" y="16982"/>
                    </a:lnTo>
                    <a:lnTo>
                      <a:pt x="20782" y="17624"/>
                    </a:lnTo>
                    <a:cubicBezTo>
                      <a:pt x="20878" y="17831"/>
                      <a:pt x="20973" y="18079"/>
                      <a:pt x="21005" y="18328"/>
                    </a:cubicBezTo>
                    <a:cubicBezTo>
                      <a:pt x="21037" y="18452"/>
                      <a:pt x="21037" y="18597"/>
                      <a:pt x="21037" y="18742"/>
                    </a:cubicBezTo>
                    <a:cubicBezTo>
                      <a:pt x="21037" y="18846"/>
                      <a:pt x="21037" y="18866"/>
                      <a:pt x="21037" y="18970"/>
                    </a:cubicBezTo>
                    <a:cubicBezTo>
                      <a:pt x="21100" y="19301"/>
                      <a:pt x="21482" y="19881"/>
                      <a:pt x="21100" y="20461"/>
                    </a:cubicBezTo>
                    <a:cubicBezTo>
                      <a:pt x="20846" y="20772"/>
                      <a:pt x="20655" y="20875"/>
                      <a:pt x="20400" y="21062"/>
                    </a:cubicBezTo>
                    <a:cubicBezTo>
                      <a:pt x="20146" y="21248"/>
                      <a:pt x="19732" y="21434"/>
                      <a:pt x="19351" y="21476"/>
                    </a:cubicBezTo>
                    <a:cubicBezTo>
                      <a:pt x="18619" y="21579"/>
                      <a:pt x="17919" y="21600"/>
                      <a:pt x="17251" y="21579"/>
                    </a:cubicBezTo>
                    <a:cubicBezTo>
                      <a:pt x="16583" y="21559"/>
                      <a:pt x="15915" y="21476"/>
                      <a:pt x="15247" y="21414"/>
                    </a:cubicBezTo>
                    <a:lnTo>
                      <a:pt x="14261" y="21331"/>
                    </a:lnTo>
                    <a:cubicBezTo>
                      <a:pt x="13974" y="21331"/>
                      <a:pt x="13497" y="21248"/>
                      <a:pt x="13211" y="21144"/>
                    </a:cubicBezTo>
                    <a:cubicBezTo>
                      <a:pt x="12893" y="21020"/>
                      <a:pt x="12638" y="20917"/>
                      <a:pt x="12352" y="20792"/>
                    </a:cubicBezTo>
                    <a:cubicBezTo>
                      <a:pt x="12034" y="20668"/>
                      <a:pt x="11748" y="20482"/>
                      <a:pt x="11525" y="20316"/>
                    </a:cubicBezTo>
                    <a:cubicBezTo>
                      <a:pt x="11080" y="19943"/>
                      <a:pt x="10762" y="19570"/>
                      <a:pt x="10380" y="19218"/>
                    </a:cubicBezTo>
                    <a:cubicBezTo>
                      <a:pt x="10030" y="18846"/>
                      <a:pt x="9616" y="18411"/>
                      <a:pt x="9330" y="18100"/>
                    </a:cubicBezTo>
                    <a:cubicBezTo>
                      <a:pt x="9139" y="17914"/>
                      <a:pt x="8980" y="17520"/>
                      <a:pt x="8980" y="17313"/>
                    </a:cubicBezTo>
                    <a:cubicBezTo>
                      <a:pt x="8948" y="17065"/>
                      <a:pt x="8916" y="17065"/>
                      <a:pt x="8757" y="16795"/>
                    </a:cubicBezTo>
                    <a:lnTo>
                      <a:pt x="8407" y="16174"/>
                    </a:lnTo>
                    <a:cubicBezTo>
                      <a:pt x="8344" y="16050"/>
                      <a:pt x="8153" y="15863"/>
                      <a:pt x="8026" y="15511"/>
                    </a:cubicBezTo>
                    <a:cubicBezTo>
                      <a:pt x="7867" y="15014"/>
                      <a:pt x="7867" y="14662"/>
                      <a:pt x="7676" y="14269"/>
                    </a:cubicBezTo>
                    <a:cubicBezTo>
                      <a:pt x="7644" y="14145"/>
                      <a:pt x="7612" y="13958"/>
                      <a:pt x="7612" y="13834"/>
                    </a:cubicBezTo>
                    <a:lnTo>
                      <a:pt x="7580" y="13565"/>
                    </a:lnTo>
                    <a:cubicBezTo>
                      <a:pt x="7549" y="13358"/>
                      <a:pt x="7517" y="13130"/>
                      <a:pt x="7549" y="12840"/>
                    </a:cubicBezTo>
                    <a:cubicBezTo>
                      <a:pt x="7549" y="12778"/>
                      <a:pt x="7580" y="12695"/>
                      <a:pt x="7580" y="12612"/>
                    </a:cubicBezTo>
                    <a:cubicBezTo>
                      <a:pt x="7612" y="12550"/>
                      <a:pt x="7580" y="12591"/>
                      <a:pt x="7644" y="12426"/>
                    </a:cubicBezTo>
                    <a:cubicBezTo>
                      <a:pt x="7771" y="12219"/>
                      <a:pt x="7930" y="12136"/>
                      <a:pt x="7962" y="12115"/>
                    </a:cubicBezTo>
                    <a:cubicBezTo>
                      <a:pt x="7962" y="12115"/>
                      <a:pt x="7962" y="12115"/>
                      <a:pt x="7867" y="12198"/>
                    </a:cubicBezTo>
                    <a:cubicBezTo>
                      <a:pt x="7835" y="12219"/>
                      <a:pt x="7803" y="12260"/>
                      <a:pt x="7803" y="12301"/>
                    </a:cubicBezTo>
                    <a:cubicBezTo>
                      <a:pt x="7771" y="12364"/>
                      <a:pt x="7771" y="12405"/>
                      <a:pt x="7771" y="12384"/>
                    </a:cubicBezTo>
                    <a:lnTo>
                      <a:pt x="7771" y="12364"/>
                    </a:lnTo>
                    <a:lnTo>
                      <a:pt x="7771" y="12301"/>
                    </a:lnTo>
                    <a:lnTo>
                      <a:pt x="7771" y="12156"/>
                    </a:lnTo>
                    <a:cubicBezTo>
                      <a:pt x="7835" y="11908"/>
                      <a:pt x="7994" y="11763"/>
                      <a:pt x="8026" y="11701"/>
                    </a:cubicBezTo>
                    <a:cubicBezTo>
                      <a:pt x="8089" y="11618"/>
                      <a:pt x="8058" y="11577"/>
                      <a:pt x="8058" y="11742"/>
                    </a:cubicBezTo>
                    <a:lnTo>
                      <a:pt x="9394" y="12239"/>
                    </a:lnTo>
                    <a:cubicBezTo>
                      <a:pt x="9457" y="12219"/>
                      <a:pt x="9298" y="12281"/>
                      <a:pt x="9107" y="12343"/>
                    </a:cubicBezTo>
                    <a:cubicBezTo>
                      <a:pt x="9044" y="12364"/>
                      <a:pt x="8980" y="12384"/>
                      <a:pt x="8885" y="12405"/>
                    </a:cubicBezTo>
                    <a:cubicBezTo>
                      <a:pt x="8757" y="12426"/>
                      <a:pt x="8662" y="12446"/>
                      <a:pt x="8662" y="12446"/>
                    </a:cubicBezTo>
                    <a:lnTo>
                      <a:pt x="8376" y="12446"/>
                    </a:lnTo>
                    <a:cubicBezTo>
                      <a:pt x="7994" y="12467"/>
                      <a:pt x="7612" y="12446"/>
                      <a:pt x="7358" y="12446"/>
                    </a:cubicBezTo>
                    <a:lnTo>
                      <a:pt x="6467" y="12426"/>
                    </a:lnTo>
                    <a:cubicBezTo>
                      <a:pt x="6276" y="12426"/>
                      <a:pt x="6244" y="12426"/>
                      <a:pt x="5926" y="12405"/>
                    </a:cubicBezTo>
                    <a:cubicBezTo>
                      <a:pt x="5608" y="12384"/>
                      <a:pt x="5322" y="12260"/>
                      <a:pt x="5163" y="12198"/>
                    </a:cubicBezTo>
                    <a:cubicBezTo>
                      <a:pt x="5004" y="12136"/>
                      <a:pt x="5035" y="12136"/>
                      <a:pt x="4908" y="12094"/>
                    </a:cubicBezTo>
                    <a:cubicBezTo>
                      <a:pt x="4749" y="12053"/>
                      <a:pt x="4590" y="11991"/>
                      <a:pt x="4431" y="11929"/>
                    </a:cubicBezTo>
                    <a:cubicBezTo>
                      <a:pt x="4081" y="11784"/>
                      <a:pt x="3827" y="11577"/>
                      <a:pt x="3604" y="11473"/>
                    </a:cubicBezTo>
                    <a:cubicBezTo>
                      <a:pt x="3381" y="11328"/>
                      <a:pt x="3190" y="11225"/>
                      <a:pt x="2968" y="11080"/>
                    </a:cubicBezTo>
                    <a:lnTo>
                      <a:pt x="2427" y="10541"/>
                    </a:lnTo>
                    <a:cubicBezTo>
                      <a:pt x="2109" y="10189"/>
                      <a:pt x="1791" y="9878"/>
                      <a:pt x="1536" y="9506"/>
                    </a:cubicBezTo>
                    <a:lnTo>
                      <a:pt x="932" y="8429"/>
                    </a:lnTo>
                    <a:cubicBezTo>
                      <a:pt x="709" y="8118"/>
                      <a:pt x="327" y="7807"/>
                      <a:pt x="105" y="7393"/>
                    </a:cubicBezTo>
                    <a:cubicBezTo>
                      <a:pt x="-118" y="6958"/>
                      <a:pt x="73" y="6565"/>
                      <a:pt x="136" y="6192"/>
                    </a:cubicBezTo>
                    <a:lnTo>
                      <a:pt x="264" y="6192"/>
                    </a:lnTo>
                    <a:close/>
                  </a:path>
                </a:pathLst>
              </a:custGeom>
              <a:solidFill>
                <a:srgbClr val="EFA28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  <p:sp>
          <p:nvSpPr>
            <p:cNvPr id="46" name="Shape">
              <a:extLst>
                <a:ext uri="{FF2B5EF4-FFF2-40B4-BE49-F238E27FC236}">
                  <a16:creationId xmlns:a16="http://schemas.microsoft.com/office/drawing/2014/main" id="{CDBB3867-8654-409D-9880-FEEDE292EC21}"/>
                </a:ext>
              </a:extLst>
            </p:cNvPr>
            <p:cNvSpPr/>
            <p:nvPr/>
          </p:nvSpPr>
          <p:spPr>
            <a:xfrm>
              <a:off x="3152396" y="2696464"/>
              <a:ext cx="343312" cy="194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458" extrusionOk="0">
                  <a:moveTo>
                    <a:pt x="20778" y="2394"/>
                  </a:moveTo>
                  <a:cubicBezTo>
                    <a:pt x="20778" y="2394"/>
                    <a:pt x="21238" y="4086"/>
                    <a:pt x="20778" y="6428"/>
                  </a:cubicBezTo>
                  <a:cubicBezTo>
                    <a:pt x="20318" y="8796"/>
                    <a:pt x="18175" y="10644"/>
                    <a:pt x="17139" y="12335"/>
                  </a:cubicBezTo>
                  <a:cubicBezTo>
                    <a:pt x="16118" y="14027"/>
                    <a:pt x="13789" y="18243"/>
                    <a:pt x="12020" y="19752"/>
                  </a:cubicBezTo>
                  <a:cubicBezTo>
                    <a:pt x="10251" y="21262"/>
                    <a:pt x="4758" y="21262"/>
                    <a:pt x="3176" y="21444"/>
                  </a:cubicBezTo>
                  <a:cubicBezTo>
                    <a:pt x="1594" y="21600"/>
                    <a:pt x="760" y="20429"/>
                    <a:pt x="199" y="17566"/>
                  </a:cubicBezTo>
                  <a:cubicBezTo>
                    <a:pt x="-362" y="14704"/>
                    <a:pt x="472" y="8978"/>
                    <a:pt x="199" y="6948"/>
                  </a:cubicBezTo>
                  <a:cubicBezTo>
                    <a:pt x="-74" y="4919"/>
                    <a:pt x="285" y="0"/>
                    <a:pt x="285" y="0"/>
                  </a:cubicBezTo>
                  <a:cubicBezTo>
                    <a:pt x="285" y="0"/>
                    <a:pt x="1781" y="2889"/>
                    <a:pt x="5045" y="5257"/>
                  </a:cubicBezTo>
                  <a:cubicBezTo>
                    <a:pt x="8310" y="7625"/>
                    <a:pt x="11186" y="7963"/>
                    <a:pt x="13515" y="7287"/>
                  </a:cubicBezTo>
                  <a:cubicBezTo>
                    <a:pt x="15845" y="6610"/>
                    <a:pt x="19929" y="6766"/>
                    <a:pt x="20778" y="2394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7" name="Shape">
              <a:extLst>
                <a:ext uri="{FF2B5EF4-FFF2-40B4-BE49-F238E27FC236}">
                  <a16:creationId xmlns:a16="http://schemas.microsoft.com/office/drawing/2014/main" id="{2C4BCBF8-F390-4B6C-90E7-31DE65D713FB}"/>
                </a:ext>
              </a:extLst>
            </p:cNvPr>
            <p:cNvSpPr/>
            <p:nvPr/>
          </p:nvSpPr>
          <p:spPr>
            <a:xfrm>
              <a:off x="4046538" y="2131742"/>
              <a:ext cx="757077" cy="3118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3" h="21378" extrusionOk="0">
                  <a:moveTo>
                    <a:pt x="0" y="21252"/>
                  </a:moveTo>
                  <a:cubicBezTo>
                    <a:pt x="0" y="21252"/>
                    <a:pt x="2188" y="21210"/>
                    <a:pt x="3447" y="21252"/>
                  </a:cubicBezTo>
                  <a:cubicBezTo>
                    <a:pt x="4706" y="21294"/>
                    <a:pt x="9749" y="21189"/>
                    <a:pt x="11514" y="21252"/>
                  </a:cubicBezTo>
                  <a:cubicBezTo>
                    <a:pt x="13280" y="21315"/>
                    <a:pt x="18829" y="21378"/>
                    <a:pt x="18829" y="21378"/>
                  </a:cubicBezTo>
                  <a:cubicBezTo>
                    <a:pt x="18829" y="21378"/>
                    <a:pt x="17985" y="19331"/>
                    <a:pt x="17570" y="18871"/>
                  </a:cubicBezTo>
                  <a:cubicBezTo>
                    <a:pt x="17154" y="18411"/>
                    <a:pt x="16395" y="16218"/>
                    <a:pt x="16311" y="15800"/>
                  </a:cubicBezTo>
                  <a:cubicBezTo>
                    <a:pt x="16226" y="15382"/>
                    <a:pt x="14883" y="12499"/>
                    <a:pt x="15051" y="11664"/>
                  </a:cubicBezTo>
                  <a:cubicBezTo>
                    <a:pt x="15220" y="10828"/>
                    <a:pt x="15220" y="9491"/>
                    <a:pt x="16395" y="7987"/>
                  </a:cubicBezTo>
                  <a:cubicBezTo>
                    <a:pt x="17570" y="6484"/>
                    <a:pt x="19504" y="3245"/>
                    <a:pt x="19841" y="2817"/>
                  </a:cubicBezTo>
                  <a:cubicBezTo>
                    <a:pt x="20179" y="2390"/>
                    <a:pt x="21438" y="1627"/>
                    <a:pt x="20601" y="702"/>
                  </a:cubicBezTo>
                  <a:cubicBezTo>
                    <a:pt x="19757" y="-222"/>
                    <a:pt x="13286" y="31"/>
                    <a:pt x="13286" y="31"/>
                  </a:cubicBezTo>
                  <a:cubicBezTo>
                    <a:pt x="13286" y="31"/>
                    <a:pt x="2733" y="294"/>
                    <a:pt x="1577" y="710"/>
                  </a:cubicBezTo>
                  <a:cubicBezTo>
                    <a:pt x="429" y="1125"/>
                    <a:pt x="-162" y="1365"/>
                    <a:pt x="760" y="2222"/>
                  </a:cubicBezTo>
                  <a:cubicBezTo>
                    <a:pt x="1681" y="3078"/>
                    <a:pt x="2778" y="4500"/>
                    <a:pt x="3362" y="4979"/>
                  </a:cubicBezTo>
                  <a:cubicBezTo>
                    <a:pt x="3946" y="5458"/>
                    <a:pt x="6049" y="7278"/>
                    <a:pt x="6049" y="7278"/>
                  </a:cubicBezTo>
                  <a:cubicBezTo>
                    <a:pt x="6049" y="7278"/>
                    <a:pt x="5900" y="14046"/>
                    <a:pt x="5543" y="14630"/>
                  </a:cubicBezTo>
                  <a:cubicBezTo>
                    <a:pt x="5186" y="15216"/>
                    <a:pt x="4407" y="16782"/>
                    <a:pt x="3758" y="17597"/>
                  </a:cubicBezTo>
                  <a:cubicBezTo>
                    <a:pt x="3109" y="18410"/>
                    <a:pt x="0" y="21252"/>
                    <a:pt x="0" y="21252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8" name="Shape">
              <a:extLst>
                <a:ext uri="{FF2B5EF4-FFF2-40B4-BE49-F238E27FC236}">
                  <a16:creationId xmlns:a16="http://schemas.microsoft.com/office/drawing/2014/main" id="{FE3518FB-7214-437D-9D68-56EF89AB95A6}"/>
                </a:ext>
              </a:extLst>
            </p:cNvPr>
            <p:cNvSpPr/>
            <p:nvPr/>
          </p:nvSpPr>
          <p:spPr>
            <a:xfrm>
              <a:off x="4775967" y="4649456"/>
              <a:ext cx="1083903" cy="629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0902" extrusionOk="0">
                  <a:moveTo>
                    <a:pt x="21256" y="11148"/>
                  </a:moveTo>
                  <a:cubicBezTo>
                    <a:pt x="21256" y="11148"/>
                    <a:pt x="19793" y="12664"/>
                    <a:pt x="19406" y="13125"/>
                  </a:cubicBezTo>
                  <a:cubicBezTo>
                    <a:pt x="19018" y="13578"/>
                    <a:pt x="18003" y="15196"/>
                    <a:pt x="15968" y="15454"/>
                  </a:cubicBezTo>
                  <a:cubicBezTo>
                    <a:pt x="13938" y="15704"/>
                    <a:pt x="13458" y="14899"/>
                    <a:pt x="12502" y="15047"/>
                  </a:cubicBezTo>
                  <a:cubicBezTo>
                    <a:pt x="11547" y="15196"/>
                    <a:pt x="10800" y="16665"/>
                    <a:pt x="10260" y="17118"/>
                  </a:cubicBezTo>
                  <a:cubicBezTo>
                    <a:pt x="9720" y="17571"/>
                    <a:pt x="8737" y="20510"/>
                    <a:pt x="7662" y="20861"/>
                  </a:cubicBezTo>
                  <a:cubicBezTo>
                    <a:pt x="6587" y="21213"/>
                    <a:pt x="6794" y="19189"/>
                    <a:pt x="7182" y="18431"/>
                  </a:cubicBezTo>
                  <a:cubicBezTo>
                    <a:pt x="7570" y="17673"/>
                    <a:pt x="8077" y="16657"/>
                    <a:pt x="8230" y="16258"/>
                  </a:cubicBezTo>
                  <a:cubicBezTo>
                    <a:pt x="8377" y="15852"/>
                    <a:pt x="8737" y="14789"/>
                    <a:pt x="9277" y="14188"/>
                  </a:cubicBezTo>
                  <a:cubicBezTo>
                    <a:pt x="9817" y="13586"/>
                    <a:pt x="10085" y="13172"/>
                    <a:pt x="10112" y="12922"/>
                  </a:cubicBezTo>
                  <a:cubicBezTo>
                    <a:pt x="10140" y="12671"/>
                    <a:pt x="9692" y="12109"/>
                    <a:pt x="9185" y="12367"/>
                  </a:cubicBezTo>
                  <a:cubicBezTo>
                    <a:pt x="8677" y="12617"/>
                    <a:pt x="8257" y="13476"/>
                    <a:pt x="7542" y="14086"/>
                  </a:cubicBezTo>
                  <a:cubicBezTo>
                    <a:pt x="6827" y="14695"/>
                    <a:pt x="5032" y="17478"/>
                    <a:pt x="4317" y="18134"/>
                  </a:cubicBezTo>
                  <a:cubicBezTo>
                    <a:pt x="3601" y="18790"/>
                    <a:pt x="2881" y="18790"/>
                    <a:pt x="2614" y="17728"/>
                  </a:cubicBezTo>
                  <a:cubicBezTo>
                    <a:pt x="2346" y="16665"/>
                    <a:pt x="3181" y="15907"/>
                    <a:pt x="3569" y="15500"/>
                  </a:cubicBezTo>
                  <a:cubicBezTo>
                    <a:pt x="3957" y="15094"/>
                    <a:pt x="4644" y="13781"/>
                    <a:pt x="5032" y="13172"/>
                  </a:cubicBezTo>
                  <a:cubicBezTo>
                    <a:pt x="5419" y="12562"/>
                    <a:pt x="5987" y="11296"/>
                    <a:pt x="6167" y="11148"/>
                  </a:cubicBezTo>
                  <a:cubicBezTo>
                    <a:pt x="6347" y="10999"/>
                    <a:pt x="6794" y="10390"/>
                    <a:pt x="6794" y="10390"/>
                  </a:cubicBezTo>
                  <a:cubicBezTo>
                    <a:pt x="6794" y="10390"/>
                    <a:pt x="5839" y="10640"/>
                    <a:pt x="5332" y="11148"/>
                  </a:cubicBezTo>
                  <a:cubicBezTo>
                    <a:pt x="4824" y="11656"/>
                    <a:pt x="3989" y="12210"/>
                    <a:pt x="3509" y="12617"/>
                  </a:cubicBezTo>
                  <a:cubicBezTo>
                    <a:pt x="3029" y="13023"/>
                    <a:pt x="1926" y="13781"/>
                    <a:pt x="1553" y="14133"/>
                  </a:cubicBezTo>
                  <a:cubicBezTo>
                    <a:pt x="1179" y="14484"/>
                    <a:pt x="491" y="14891"/>
                    <a:pt x="76" y="13375"/>
                  </a:cubicBezTo>
                  <a:cubicBezTo>
                    <a:pt x="-344" y="11859"/>
                    <a:pt x="1091" y="11101"/>
                    <a:pt x="1599" y="10640"/>
                  </a:cubicBezTo>
                  <a:cubicBezTo>
                    <a:pt x="2106" y="10186"/>
                    <a:pt x="3541" y="8819"/>
                    <a:pt x="3929" y="8467"/>
                  </a:cubicBezTo>
                  <a:cubicBezTo>
                    <a:pt x="4317" y="8115"/>
                    <a:pt x="5392" y="6998"/>
                    <a:pt x="5752" y="6693"/>
                  </a:cubicBezTo>
                  <a:cubicBezTo>
                    <a:pt x="6112" y="6388"/>
                    <a:pt x="8142" y="5380"/>
                    <a:pt x="8142" y="5380"/>
                  </a:cubicBezTo>
                  <a:cubicBezTo>
                    <a:pt x="8142" y="5380"/>
                    <a:pt x="8114" y="4927"/>
                    <a:pt x="7634" y="4669"/>
                  </a:cubicBezTo>
                  <a:cubicBezTo>
                    <a:pt x="7154" y="4419"/>
                    <a:pt x="6319" y="3708"/>
                    <a:pt x="5604" y="3708"/>
                  </a:cubicBezTo>
                  <a:cubicBezTo>
                    <a:pt x="4889" y="3708"/>
                    <a:pt x="3481" y="3505"/>
                    <a:pt x="3126" y="3403"/>
                  </a:cubicBezTo>
                  <a:cubicBezTo>
                    <a:pt x="2771" y="3302"/>
                    <a:pt x="1511" y="3356"/>
                    <a:pt x="943" y="3051"/>
                  </a:cubicBezTo>
                  <a:cubicBezTo>
                    <a:pt x="376" y="2747"/>
                    <a:pt x="76" y="1739"/>
                    <a:pt x="376" y="676"/>
                  </a:cubicBezTo>
                  <a:cubicBezTo>
                    <a:pt x="676" y="-387"/>
                    <a:pt x="1631" y="121"/>
                    <a:pt x="2826" y="121"/>
                  </a:cubicBezTo>
                  <a:cubicBezTo>
                    <a:pt x="4021" y="121"/>
                    <a:pt x="4976" y="35"/>
                    <a:pt x="5516" y="4"/>
                  </a:cubicBezTo>
                  <a:cubicBezTo>
                    <a:pt x="6056" y="-28"/>
                    <a:pt x="6411" y="121"/>
                    <a:pt x="6979" y="426"/>
                  </a:cubicBezTo>
                  <a:cubicBezTo>
                    <a:pt x="7547" y="731"/>
                    <a:pt x="8742" y="1082"/>
                    <a:pt x="9309" y="1238"/>
                  </a:cubicBezTo>
                  <a:cubicBezTo>
                    <a:pt x="9877" y="1387"/>
                    <a:pt x="10278" y="1387"/>
                    <a:pt x="10629" y="1645"/>
                  </a:cubicBezTo>
                  <a:cubicBezTo>
                    <a:pt x="10980" y="1895"/>
                    <a:pt x="11580" y="2504"/>
                    <a:pt x="11640" y="2200"/>
                  </a:cubicBezTo>
                  <a:cubicBezTo>
                    <a:pt x="11700" y="1895"/>
                    <a:pt x="12000" y="942"/>
                    <a:pt x="12027" y="4"/>
                  </a:cubicBezTo>
                  <a:cubicBezTo>
                    <a:pt x="12027" y="4"/>
                    <a:pt x="12595" y="1746"/>
                    <a:pt x="12742" y="2098"/>
                  </a:cubicBezTo>
                  <a:cubicBezTo>
                    <a:pt x="12890" y="2450"/>
                    <a:pt x="14953" y="3919"/>
                    <a:pt x="15626" y="3997"/>
                  </a:cubicBezTo>
                  <a:cubicBezTo>
                    <a:pt x="16296" y="4067"/>
                    <a:pt x="21256" y="11148"/>
                    <a:pt x="21256" y="11148"/>
                  </a:cubicBezTo>
                  <a:close/>
                </a:path>
              </a:pathLst>
            </a:custGeom>
            <a:solidFill>
              <a:srgbClr val="F4C0A8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9" name="Shape">
              <a:extLst>
                <a:ext uri="{FF2B5EF4-FFF2-40B4-BE49-F238E27FC236}">
                  <a16:creationId xmlns:a16="http://schemas.microsoft.com/office/drawing/2014/main" id="{33A49FD2-8DB4-4A8D-9486-961201EE2A0A}"/>
                </a:ext>
              </a:extLst>
            </p:cNvPr>
            <p:cNvSpPr/>
            <p:nvPr/>
          </p:nvSpPr>
          <p:spPr>
            <a:xfrm>
              <a:off x="5128919" y="4884754"/>
              <a:ext cx="139770" cy="77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00" y="18966"/>
                  </a:moveTo>
                  <a:lnTo>
                    <a:pt x="1054" y="19361"/>
                  </a:lnTo>
                  <a:lnTo>
                    <a:pt x="364" y="19295"/>
                  </a:lnTo>
                  <a:lnTo>
                    <a:pt x="2945" y="16463"/>
                  </a:lnTo>
                  <a:cubicBezTo>
                    <a:pt x="3964" y="15410"/>
                    <a:pt x="4982" y="15212"/>
                    <a:pt x="5854" y="14619"/>
                  </a:cubicBezTo>
                  <a:cubicBezTo>
                    <a:pt x="7600" y="13368"/>
                    <a:pt x="9273" y="10866"/>
                    <a:pt x="11273" y="10010"/>
                  </a:cubicBezTo>
                  <a:cubicBezTo>
                    <a:pt x="12218" y="9483"/>
                    <a:pt x="13018" y="8693"/>
                    <a:pt x="13964" y="7837"/>
                  </a:cubicBezTo>
                  <a:cubicBezTo>
                    <a:pt x="14945" y="7178"/>
                    <a:pt x="15855" y="6651"/>
                    <a:pt x="16800" y="5993"/>
                  </a:cubicBezTo>
                  <a:cubicBezTo>
                    <a:pt x="17745" y="5400"/>
                    <a:pt x="18582" y="4610"/>
                    <a:pt x="19382" y="3424"/>
                  </a:cubicBezTo>
                  <a:cubicBezTo>
                    <a:pt x="20145" y="2371"/>
                    <a:pt x="21236" y="1712"/>
                    <a:pt x="21600" y="0"/>
                  </a:cubicBezTo>
                  <a:cubicBezTo>
                    <a:pt x="21273" y="1778"/>
                    <a:pt x="20218" y="2568"/>
                    <a:pt x="19455" y="3688"/>
                  </a:cubicBezTo>
                  <a:cubicBezTo>
                    <a:pt x="18727" y="4873"/>
                    <a:pt x="17818" y="5861"/>
                    <a:pt x="16873" y="6519"/>
                  </a:cubicBezTo>
                  <a:cubicBezTo>
                    <a:pt x="15964" y="7244"/>
                    <a:pt x="14982" y="7902"/>
                    <a:pt x="14109" y="8627"/>
                  </a:cubicBezTo>
                  <a:cubicBezTo>
                    <a:pt x="13309" y="9417"/>
                    <a:pt x="12364" y="10536"/>
                    <a:pt x="11418" y="11129"/>
                  </a:cubicBezTo>
                  <a:cubicBezTo>
                    <a:pt x="9491" y="12117"/>
                    <a:pt x="8073" y="14619"/>
                    <a:pt x="6145" y="16200"/>
                  </a:cubicBezTo>
                  <a:cubicBezTo>
                    <a:pt x="5164" y="16990"/>
                    <a:pt x="4182" y="17319"/>
                    <a:pt x="3455" y="18176"/>
                  </a:cubicBezTo>
                  <a:lnTo>
                    <a:pt x="982" y="21205"/>
                  </a:lnTo>
                  <a:lnTo>
                    <a:pt x="655" y="21600"/>
                  </a:lnTo>
                  <a:lnTo>
                    <a:pt x="291" y="21139"/>
                  </a:lnTo>
                  <a:lnTo>
                    <a:pt x="0" y="20744"/>
                  </a:lnTo>
                  <a:lnTo>
                    <a:pt x="800" y="18966"/>
                  </a:lnTo>
                  <a:close/>
                </a:path>
              </a:pathLst>
            </a:custGeom>
            <a:solidFill>
              <a:srgbClr val="EFA28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0" name="Shape">
              <a:extLst>
                <a:ext uri="{FF2B5EF4-FFF2-40B4-BE49-F238E27FC236}">
                  <a16:creationId xmlns:a16="http://schemas.microsoft.com/office/drawing/2014/main" id="{26A38522-4477-4C82-9093-69362FAE8AB0}"/>
                </a:ext>
              </a:extLst>
            </p:cNvPr>
            <p:cNvSpPr/>
            <p:nvPr/>
          </p:nvSpPr>
          <p:spPr>
            <a:xfrm>
              <a:off x="5270097" y="4978876"/>
              <a:ext cx="63535" cy="31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800"/>
                  </a:moveTo>
                  <a:cubicBezTo>
                    <a:pt x="1120" y="14236"/>
                    <a:pt x="3440" y="12927"/>
                    <a:pt x="5280" y="11455"/>
                  </a:cubicBezTo>
                  <a:cubicBezTo>
                    <a:pt x="7120" y="10145"/>
                    <a:pt x="9120" y="9327"/>
                    <a:pt x="10800" y="8182"/>
                  </a:cubicBezTo>
                  <a:cubicBezTo>
                    <a:pt x="14320" y="5073"/>
                    <a:pt x="18080" y="2945"/>
                    <a:pt x="21600" y="0"/>
                  </a:cubicBezTo>
                  <a:cubicBezTo>
                    <a:pt x="18240" y="3927"/>
                    <a:pt x="14720" y="6709"/>
                    <a:pt x="11360" y="10800"/>
                  </a:cubicBezTo>
                  <a:cubicBezTo>
                    <a:pt x="9520" y="12600"/>
                    <a:pt x="7760" y="13745"/>
                    <a:pt x="6080" y="15545"/>
                  </a:cubicBezTo>
                  <a:cubicBezTo>
                    <a:pt x="4480" y="17018"/>
                    <a:pt x="2880" y="19473"/>
                    <a:pt x="2720" y="21600"/>
                  </a:cubicBezTo>
                  <a:lnTo>
                    <a:pt x="0" y="19800"/>
                  </a:lnTo>
                  <a:close/>
                </a:path>
              </a:pathLst>
            </a:custGeom>
            <a:solidFill>
              <a:srgbClr val="EFA28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1" name="Shape">
              <a:extLst>
                <a:ext uri="{FF2B5EF4-FFF2-40B4-BE49-F238E27FC236}">
                  <a16:creationId xmlns:a16="http://schemas.microsoft.com/office/drawing/2014/main" id="{48B15D0A-CCB4-4313-B503-2D64034D6A83}"/>
                </a:ext>
              </a:extLst>
            </p:cNvPr>
            <p:cNvSpPr/>
            <p:nvPr/>
          </p:nvSpPr>
          <p:spPr>
            <a:xfrm>
              <a:off x="5128919" y="4955344"/>
              <a:ext cx="34591" cy="48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7" extrusionOk="0">
                  <a:moveTo>
                    <a:pt x="4996" y="540"/>
                  </a:moveTo>
                  <a:cubicBezTo>
                    <a:pt x="4849" y="-283"/>
                    <a:pt x="4555" y="26"/>
                    <a:pt x="4996" y="231"/>
                  </a:cubicBezTo>
                  <a:cubicBezTo>
                    <a:pt x="5290" y="437"/>
                    <a:pt x="6318" y="746"/>
                    <a:pt x="6906" y="1363"/>
                  </a:cubicBezTo>
                  <a:lnTo>
                    <a:pt x="9845" y="4243"/>
                  </a:lnTo>
                  <a:lnTo>
                    <a:pt x="14253" y="9900"/>
                  </a:lnTo>
                  <a:cubicBezTo>
                    <a:pt x="15429" y="11957"/>
                    <a:pt x="16898" y="13706"/>
                    <a:pt x="17780" y="15660"/>
                  </a:cubicBezTo>
                  <a:cubicBezTo>
                    <a:pt x="18808" y="17717"/>
                    <a:pt x="20865" y="19260"/>
                    <a:pt x="21600" y="21317"/>
                  </a:cubicBezTo>
                  <a:cubicBezTo>
                    <a:pt x="20424" y="19466"/>
                    <a:pt x="18073" y="17820"/>
                    <a:pt x="16751" y="16071"/>
                  </a:cubicBezTo>
                  <a:cubicBezTo>
                    <a:pt x="15282" y="14220"/>
                    <a:pt x="13371" y="12471"/>
                    <a:pt x="12049" y="10620"/>
                  </a:cubicBezTo>
                  <a:lnTo>
                    <a:pt x="6759" y="5683"/>
                  </a:lnTo>
                  <a:lnTo>
                    <a:pt x="4114" y="3626"/>
                  </a:lnTo>
                  <a:cubicBezTo>
                    <a:pt x="3820" y="3420"/>
                    <a:pt x="3233" y="3317"/>
                    <a:pt x="2498" y="2906"/>
                  </a:cubicBezTo>
                  <a:cubicBezTo>
                    <a:pt x="1910" y="2597"/>
                    <a:pt x="147" y="2083"/>
                    <a:pt x="0" y="129"/>
                  </a:cubicBezTo>
                  <a:lnTo>
                    <a:pt x="4996" y="540"/>
                  </a:lnTo>
                  <a:close/>
                </a:path>
              </a:pathLst>
            </a:custGeom>
            <a:solidFill>
              <a:srgbClr val="EFA28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2" name="Shape">
              <a:extLst>
                <a:ext uri="{FF2B5EF4-FFF2-40B4-BE49-F238E27FC236}">
                  <a16:creationId xmlns:a16="http://schemas.microsoft.com/office/drawing/2014/main" id="{B856565A-D86F-4859-ABBF-9EC45269F9D3}"/>
                </a:ext>
              </a:extLst>
            </p:cNvPr>
            <p:cNvSpPr/>
            <p:nvPr/>
          </p:nvSpPr>
          <p:spPr>
            <a:xfrm>
              <a:off x="5128919" y="5002404"/>
              <a:ext cx="21996" cy="33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2" h="21600" extrusionOk="0">
                  <a:moveTo>
                    <a:pt x="324" y="0"/>
                  </a:moveTo>
                  <a:cubicBezTo>
                    <a:pt x="1867" y="1838"/>
                    <a:pt x="4953" y="2298"/>
                    <a:pt x="7598" y="3983"/>
                  </a:cubicBezTo>
                  <a:cubicBezTo>
                    <a:pt x="10463" y="6128"/>
                    <a:pt x="10904" y="7047"/>
                    <a:pt x="13328" y="9651"/>
                  </a:cubicBezTo>
                  <a:cubicBezTo>
                    <a:pt x="16414" y="13634"/>
                    <a:pt x="17737" y="17311"/>
                    <a:pt x="20602" y="21600"/>
                  </a:cubicBezTo>
                  <a:cubicBezTo>
                    <a:pt x="17075" y="21140"/>
                    <a:pt x="14431" y="19455"/>
                    <a:pt x="12006" y="17770"/>
                  </a:cubicBezTo>
                  <a:cubicBezTo>
                    <a:pt x="9582" y="16085"/>
                    <a:pt x="8039" y="14093"/>
                    <a:pt x="6496" y="12255"/>
                  </a:cubicBezTo>
                  <a:cubicBezTo>
                    <a:pt x="5614" y="11030"/>
                    <a:pt x="3410" y="8119"/>
                    <a:pt x="2969" y="6587"/>
                  </a:cubicBezTo>
                  <a:cubicBezTo>
                    <a:pt x="2088" y="4902"/>
                    <a:pt x="-998" y="2604"/>
                    <a:pt x="324" y="0"/>
                  </a:cubicBezTo>
                  <a:close/>
                </a:path>
              </a:pathLst>
            </a:custGeom>
            <a:solidFill>
              <a:srgbClr val="EFA28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3" name="Shape">
              <a:extLst>
                <a:ext uri="{FF2B5EF4-FFF2-40B4-BE49-F238E27FC236}">
                  <a16:creationId xmlns:a16="http://schemas.microsoft.com/office/drawing/2014/main" id="{CE016BFC-C87B-42EC-91B7-498ECC249CB7}"/>
                </a:ext>
              </a:extLst>
            </p:cNvPr>
            <p:cNvSpPr/>
            <p:nvPr/>
          </p:nvSpPr>
          <p:spPr>
            <a:xfrm>
              <a:off x="5081857" y="4861226"/>
              <a:ext cx="20097" cy="34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600" extrusionOk="0">
                  <a:moveTo>
                    <a:pt x="0" y="0"/>
                  </a:moveTo>
                  <a:cubicBezTo>
                    <a:pt x="3767" y="740"/>
                    <a:pt x="6530" y="2515"/>
                    <a:pt x="9042" y="3699"/>
                  </a:cubicBezTo>
                  <a:cubicBezTo>
                    <a:pt x="10298" y="4142"/>
                    <a:pt x="11553" y="4734"/>
                    <a:pt x="13311" y="5770"/>
                  </a:cubicBezTo>
                  <a:cubicBezTo>
                    <a:pt x="14818" y="6806"/>
                    <a:pt x="15823" y="7841"/>
                    <a:pt x="16577" y="8877"/>
                  </a:cubicBezTo>
                  <a:cubicBezTo>
                    <a:pt x="17832" y="10948"/>
                    <a:pt x="19590" y="12723"/>
                    <a:pt x="20595" y="14794"/>
                  </a:cubicBezTo>
                  <a:cubicBezTo>
                    <a:pt x="21098" y="15534"/>
                    <a:pt x="21600" y="17605"/>
                    <a:pt x="21349" y="18345"/>
                  </a:cubicBezTo>
                  <a:cubicBezTo>
                    <a:pt x="21098" y="18937"/>
                    <a:pt x="20846" y="19233"/>
                    <a:pt x="21098" y="19677"/>
                  </a:cubicBezTo>
                  <a:cubicBezTo>
                    <a:pt x="21600" y="20120"/>
                    <a:pt x="21600" y="21156"/>
                    <a:pt x="20847" y="21600"/>
                  </a:cubicBezTo>
                  <a:cubicBezTo>
                    <a:pt x="20596" y="20860"/>
                    <a:pt x="20093" y="20860"/>
                    <a:pt x="19340" y="20564"/>
                  </a:cubicBezTo>
                  <a:cubicBezTo>
                    <a:pt x="18335" y="20268"/>
                    <a:pt x="17581" y="19381"/>
                    <a:pt x="17330" y="18937"/>
                  </a:cubicBezTo>
                  <a:cubicBezTo>
                    <a:pt x="16577" y="17605"/>
                    <a:pt x="16326" y="17457"/>
                    <a:pt x="14819" y="16570"/>
                  </a:cubicBezTo>
                  <a:cubicBezTo>
                    <a:pt x="12558" y="14942"/>
                    <a:pt x="10549" y="13019"/>
                    <a:pt x="9042" y="11244"/>
                  </a:cubicBezTo>
                  <a:cubicBezTo>
                    <a:pt x="7535" y="9172"/>
                    <a:pt x="7033" y="8729"/>
                    <a:pt x="4270" y="6362"/>
                  </a:cubicBezTo>
                  <a:cubicBezTo>
                    <a:pt x="2009" y="3995"/>
                    <a:pt x="1256" y="2071"/>
                    <a:pt x="0" y="0"/>
                  </a:cubicBezTo>
                  <a:close/>
                </a:path>
              </a:pathLst>
            </a:custGeom>
            <a:solidFill>
              <a:srgbClr val="EFA28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4" name="Shape">
              <a:extLst>
                <a:ext uri="{FF2B5EF4-FFF2-40B4-BE49-F238E27FC236}">
                  <a16:creationId xmlns:a16="http://schemas.microsoft.com/office/drawing/2014/main" id="{3E5C4028-6229-4193-BAB2-1773E6EC0818}"/>
                </a:ext>
              </a:extLst>
            </p:cNvPr>
            <p:cNvSpPr/>
            <p:nvPr/>
          </p:nvSpPr>
          <p:spPr>
            <a:xfrm>
              <a:off x="5058327" y="4861226"/>
              <a:ext cx="33729" cy="44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600" extrusionOk="0">
                  <a:moveTo>
                    <a:pt x="3426" y="0"/>
                  </a:moveTo>
                  <a:cubicBezTo>
                    <a:pt x="5660" y="1386"/>
                    <a:pt x="7746" y="2772"/>
                    <a:pt x="9534" y="4620"/>
                  </a:cubicBezTo>
                  <a:cubicBezTo>
                    <a:pt x="11470" y="6237"/>
                    <a:pt x="13109" y="8317"/>
                    <a:pt x="15045" y="9472"/>
                  </a:cubicBezTo>
                  <a:cubicBezTo>
                    <a:pt x="16535" y="10165"/>
                    <a:pt x="17131" y="11782"/>
                    <a:pt x="17429" y="12706"/>
                  </a:cubicBezTo>
                  <a:cubicBezTo>
                    <a:pt x="17727" y="13745"/>
                    <a:pt x="18472" y="14669"/>
                    <a:pt x="18919" y="15709"/>
                  </a:cubicBezTo>
                  <a:cubicBezTo>
                    <a:pt x="19663" y="16633"/>
                    <a:pt x="19812" y="17904"/>
                    <a:pt x="19961" y="18828"/>
                  </a:cubicBezTo>
                  <a:cubicBezTo>
                    <a:pt x="20110" y="19405"/>
                    <a:pt x="20706" y="19521"/>
                    <a:pt x="21153" y="19983"/>
                  </a:cubicBezTo>
                  <a:cubicBezTo>
                    <a:pt x="21600" y="20560"/>
                    <a:pt x="21153" y="21138"/>
                    <a:pt x="21153" y="21600"/>
                  </a:cubicBezTo>
                  <a:cubicBezTo>
                    <a:pt x="21153" y="21022"/>
                    <a:pt x="21302" y="20445"/>
                    <a:pt x="20855" y="20098"/>
                  </a:cubicBezTo>
                  <a:cubicBezTo>
                    <a:pt x="20557" y="19752"/>
                    <a:pt x="19515" y="19636"/>
                    <a:pt x="19217" y="18943"/>
                  </a:cubicBezTo>
                  <a:cubicBezTo>
                    <a:pt x="18621" y="17788"/>
                    <a:pt x="18472" y="16864"/>
                    <a:pt x="17578" y="15940"/>
                  </a:cubicBezTo>
                  <a:cubicBezTo>
                    <a:pt x="15790" y="14323"/>
                    <a:pt x="15046" y="11551"/>
                    <a:pt x="13407" y="10973"/>
                  </a:cubicBezTo>
                  <a:cubicBezTo>
                    <a:pt x="10577" y="9703"/>
                    <a:pt x="9087" y="8086"/>
                    <a:pt x="6852" y="6700"/>
                  </a:cubicBezTo>
                  <a:cubicBezTo>
                    <a:pt x="4916" y="5198"/>
                    <a:pt x="2533" y="4043"/>
                    <a:pt x="0" y="3003"/>
                  </a:cubicBezTo>
                  <a:lnTo>
                    <a:pt x="3426" y="0"/>
                  </a:lnTo>
                  <a:close/>
                </a:path>
              </a:pathLst>
            </a:custGeom>
            <a:solidFill>
              <a:srgbClr val="EFA28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5" name="Shape">
              <a:extLst>
                <a:ext uri="{FF2B5EF4-FFF2-40B4-BE49-F238E27FC236}">
                  <a16:creationId xmlns:a16="http://schemas.microsoft.com/office/drawing/2014/main" id="{3090E549-B3EB-445C-9CFA-940FA2FD6667}"/>
                </a:ext>
              </a:extLst>
            </p:cNvPr>
            <p:cNvSpPr/>
            <p:nvPr/>
          </p:nvSpPr>
          <p:spPr>
            <a:xfrm>
              <a:off x="5105387" y="4649454"/>
              <a:ext cx="8100" cy="39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6" h="21600" extrusionOk="0">
                  <a:moveTo>
                    <a:pt x="19800" y="0"/>
                  </a:moveTo>
                  <a:lnTo>
                    <a:pt x="18600" y="2342"/>
                  </a:lnTo>
                  <a:cubicBezTo>
                    <a:pt x="18000" y="2342"/>
                    <a:pt x="21600" y="4424"/>
                    <a:pt x="20400" y="5465"/>
                  </a:cubicBezTo>
                  <a:lnTo>
                    <a:pt x="18000" y="10930"/>
                  </a:lnTo>
                  <a:lnTo>
                    <a:pt x="13200" y="16525"/>
                  </a:lnTo>
                  <a:cubicBezTo>
                    <a:pt x="11400" y="18347"/>
                    <a:pt x="4799" y="19778"/>
                    <a:pt x="4200" y="21600"/>
                  </a:cubicBezTo>
                  <a:cubicBezTo>
                    <a:pt x="2999" y="19778"/>
                    <a:pt x="7800" y="17957"/>
                    <a:pt x="7800" y="16265"/>
                  </a:cubicBezTo>
                  <a:lnTo>
                    <a:pt x="7800" y="10930"/>
                  </a:lnTo>
                  <a:lnTo>
                    <a:pt x="5400" y="5465"/>
                  </a:lnTo>
                  <a:cubicBezTo>
                    <a:pt x="5400" y="4554"/>
                    <a:pt x="4200" y="4944"/>
                    <a:pt x="1800" y="3253"/>
                  </a:cubicBezTo>
                  <a:lnTo>
                    <a:pt x="0" y="130"/>
                  </a:lnTo>
                  <a:lnTo>
                    <a:pt x="19800" y="0"/>
                  </a:lnTo>
                  <a:close/>
                </a:path>
              </a:pathLst>
            </a:custGeom>
            <a:solidFill>
              <a:srgbClr val="EFA28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57F01B7E-BD73-48D5-A1E9-A6DA1F5D86D9}"/>
                </a:ext>
              </a:extLst>
            </p:cNvPr>
            <p:cNvSpPr/>
            <p:nvPr/>
          </p:nvSpPr>
          <p:spPr>
            <a:xfrm>
              <a:off x="4126076" y="1742009"/>
              <a:ext cx="603089" cy="886140"/>
            </a:xfrm>
            <a:custGeom>
              <a:avLst/>
              <a:gdLst>
                <a:gd name="connsiteX0" fmla="*/ 521676 w 603089"/>
                <a:gd name="connsiteY0" fmla="*/ 1159 h 848290"/>
                <a:gd name="connsiteX1" fmla="*/ 588505 w 603089"/>
                <a:gd name="connsiteY1" fmla="*/ 15226 h 848290"/>
                <a:gd name="connsiteX2" fmla="*/ 588505 w 603089"/>
                <a:gd name="connsiteY2" fmla="*/ 43393 h 848290"/>
                <a:gd name="connsiteX3" fmla="*/ 588505 w 603089"/>
                <a:gd name="connsiteY3" fmla="*/ 60727 h 848290"/>
                <a:gd name="connsiteX4" fmla="*/ 560338 w 603089"/>
                <a:gd name="connsiteY4" fmla="*/ 164729 h 848290"/>
                <a:gd name="connsiteX5" fmla="*/ 549505 w 603089"/>
                <a:gd name="connsiteY5" fmla="*/ 270898 h 848290"/>
                <a:gd name="connsiteX6" fmla="*/ 556005 w 603089"/>
                <a:gd name="connsiteY6" fmla="*/ 372733 h 848290"/>
                <a:gd name="connsiteX7" fmla="*/ 594041 w 603089"/>
                <a:gd name="connsiteY7" fmla="*/ 460637 h 848290"/>
                <a:gd name="connsiteX8" fmla="*/ 597039 w 603089"/>
                <a:gd name="connsiteY8" fmla="*/ 474651 h 848290"/>
                <a:gd name="connsiteX9" fmla="*/ 602286 w 603089"/>
                <a:gd name="connsiteY9" fmla="*/ 479011 h 848290"/>
                <a:gd name="connsiteX10" fmla="*/ 601293 w 603089"/>
                <a:gd name="connsiteY10" fmla="*/ 498706 h 848290"/>
                <a:gd name="connsiteX11" fmla="*/ 518743 w 603089"/>
                <a:gd name="connsiteY11" fmla="*/ 701906 h 848290"/>
                <a:gd name="connsiteX12" fmla="*/ 423493 w 603089"/>
                <a:gd name="connsiteY12" fmla="*/ 797156 h 848290"/>
                <a:gd name="connsiteX13" fmla="*/ 277443 w 603089"/>
                <a:gd name="connsiteY13" fmla="*/ 847956 h 848290"/>
                <a:gd name="connsiteX14" fmla="*/ 135610 w 603089"/>
                <a:gd name="connsiteY14" fmla="*/ 827864 h 848290"/>
                <a:gd name="connsiteX15" fmla="*/ 117073 w 603089"/>
                <a:gd name="connsiteY15" fmla="*/ 820568 h 848290"/>
                <a:gd name="connsiteX16" fmla="*/ 99235 w 603089"/>
                <a:gd name="connsiteY16" fmla="*/ 830315 h 848290"/>
                <a:gd name="connsiteX17" fmla="*/ 74995 w 603089"/>
                <a:gd name="connsiteY17" fmla="*/ 836409 h 848290"/>
                <a:gd name="connsiteX18" fmla="*/ 70662 w 603089"/>
                <a:gd name="connsiteY18" fmla="*/ 782242 h 848290"/>
                <a:gd name="connsiteX19" fmla="*/ 55495 w 603089"/>
                <a:gd name="connsiteY19" fmla="*/ 710740 h 848290"/>
                <a:gd name="connsiteX20" fmla="*/ 35994 w 603089"/>
                <a:gd name="connsiteY20" fmla="*/ 667406 h 848290"/>
                <a:gd name="connsiteX21" fmla="*/ 29494 w 603089"/>
                <a:gd name="connsiteY21" fmla="*/ 643572 h 848290"/>
                <a:gd name="connsiteX22" fmla="*/ 27327 w 603089"/>
                <a:gd name="connsiteY22" fmla="*/ 567737 h 848290"/>
                <a:gd name="connsiteX23" fmla="*/ 12160 w 603089"/>
                <a:gd name="connsiteY23" fmla="*/ 522236 h 848290"/>
                <a:gd name="connsiteX24" fmla="*/ 5660 w 603089"/>
                <a:gd name="connsiteY24" fmla="*/ 478902 h 848290"/>
                <a:gd name="connsiteX25" fmla="*/ 96662 w 603089"/>
                <a:gd name="connsiteY25" fmla="*/ 476735 h 848290"/>
                <a:gd name="connsiteX26" fmla="*/ 250499 w 603089"/>
                <a:gd name="connsiteY26" fmla="*/ 392234 h 848290"/>
                <a:gd name="connsiteX27" fmla="*/ 443336 w 603089"/>
                <a:gd name="connsiteY27" fmla="*/ 205896 h 848290"/>
                <a:gd name="connsiteX28" fmla="*/ 499670 w 603089"/>
                <a:gd name="connsiteY28" fmla="*/ 15226 h 848290"/>
                <a:gd name="connsiteX29" fmla="*/ 521676 w 603089"/>
                <a:gd name="connsiteY29" fmla="*/ 1159 h 848290"/>
                <a:gd name="connsiteX0" fmla="*/ 521676 w 603089"/>
                <a:gd name="connsiteY0" fmla="*/ 1159 h 848290"/>
                <a:gd name="connsiteX1" fmla="*/ 588505 w 603089"/>
                <a:gd name="connsiteY1" fmla="*/ 15226 h 848290"/>
                <a:gd name="connsiteX2" fmla="*/ 588505 w 603089"/>
                <a:gd name="connsiteY2" fmla="*/ 43393 h 848290"/>
                <a:gd name="connsiteX3" fmla="*/ 588505 w 603089"/>
                <a:gd name="connsiteY3" fmla="*/ 60727 h 848290"/>
                <a:gd name="connsiteX4" fmla="*/ 560338 w 603089"/>
                <a:gd name="connsiteY4" fmla="*/ 164729 h 848290"/>
                <a:gd name="connsiteX5" fmla="*/ 549505 w 603089"/>
                <a:gd name="connsiteY5" fmla="*/ 270898 h 848290"/>
                <a:gd name="connsiteX6" fmla="*/ 556005 w 603089"/>
                <a:gd name="connsiteY6" fmla="*/ 372733 h 848290"/>
                <a:gd name="connsiteX7" fmla="*/ 594041 w 603089"/>
                <a:gd name="connsiteY7" fmla="*/ 460637 h 848290"/>
                <a:gd name="connsiteX8" fmla="*/ 597039 w 603089"/>
                <a:gd name="connsiteY8" fmla="*/ 474651 h 848290"/>
                <a:gd name="connsiteX9" fmla="*/ 602286 w 603089"/>
                <a:gd name="connsiteY9" fmla="*/ 479011 h 848290"/>
                <a:gd name="connsiteX10" fmla="*/ 601293 w 603089"/>
                <a:gd name="connsiteY10" fmla="*/ 498706 h 848290"/>
                <a:gd name="connsiteX11" fmla="*/ 518743 w 603089"/>
                <a:gd name="connsiteY11" fmla="*/ 701906 h 848290"/>
                <a:gd name="connsiteX12" fmla="*/ 423493 w 603089"/>
                <a:gd name="connsiteY12" fmla="*/ 797156 h 848290"/>
                <a:gd name="connsiteX13" fmla="*/ 277443 w 603089"/>
                <a:gd name="connsiteY13" fmla="*/ 847956 h 848290"/>
                <a:gd name="connsiteX14" fmla="*/ 135610 w 603089"/>
                <a:gd name="connsiteY14" fmla="*/ 827864 h 848290"/>
                <a:gd name="connsiteX15" fmla="*/ 117073 w 603089"/>
                <a:gd name="connsiteY15" fmla="*/ 820568 h 848290"/>
                <a:gd name="connsiteX16" fmla="*/ 99235 w 603089"/>
                <a:gd name="connsiteY16" fmla="*/ 830315 h 848290"/>
                <a:gd name="connsiteX17" fmla="*/ 70662 w 603089"/>
                <a:gd name="connsiteY17" fmla="*/ 782242 h 848290"/>
                <a:gd name="connsiteX18" fmla="*/ 55495 w 603089"/>
                <a:gd name="connsiteY18" fmla="*/ 710740 h 848290"/>
                <a:gd name="connsiteX19" fmla="*/ 35994 w 603089"/>
                <a:gd name="connsiteY19" fmla="*/ 667406 h 848290"/>
                <a:gd name="connsiteX20" fmla="*/ 29494 w 603089"/>
                <a:gd name="connsiteY20" fmla="*/ 643572 h 848290"/>
                <a:gd name="connsiteX21" fmla="*/ 27327 w 603089"/>
                <a:gd name="connsiteY21" fmla="*/ 567737 h 848290"/>
                <a:gd name="connsiteX22" fmla="*/ 12160 w 603089"/>
                <a:gd name="connsiteY22" fmla="*/ 522236 h 848290"/>
                <a:gd name="connsiteX23" fmla="*/ 5660 w 603089"/>
                <a:gd name="connsiteY23" fmla="*/ 478902 h 848290"/>
                <a:gd name="connsiteX24" fmla="*/ 96662 w 603089"/>
                <a:gd name="connsiteY24" fmla="*/ 476735 h 848290"/>
                <a:gd name="connsiteX25" fmla="*/ 250499 w 603089"/>
                <a:gd name="connsiteY25" fmla="*/ 392234 h 848290"/>
                <a:gd name="connsiteX26" fmla="*/ 443336 w 603089"/>
                <a:gd name="connsiteY26" fmla="*/ 205896 h 848290"/>
                <a:gd name="connsiteX27" fmla="*/ 499670 w 603089"/>
                <a:gd name="connsiteY27" fmla="*/ 15226 h 848290"/>
                <a:gd name="connsiteX28" fmla="*/ 521676 w 603089"/>
                <a:gd name="connsiteY28" fmla="*/ 1159 h 848290"/>
                <a:gd name="connsiteX0" fmla="*/ 521676 w 603089"/>
                <a:gd name="connsiteY0" fmla="*/ 1159 h 848290"/>
                <a:gd name="connsiteX1" fmla="*/ 588505 w 603089"/>
                <a:gd name="connsiteY1" fmla="*/ 15226 h 848290"/>
                <a:gd name="connsiteX2" fmla="*/ 588505 w 603089"/>
                <a:gd name="connsiteY2" fmla="*/ 43393 h 848290"/>
                <a:gd name="connsiteX3" fmla="*/ 588505 w 603089"/>
                <a:gd name="connsiteY3" fmla="*/ 60727 h 848290"/>
                <a:gd name="connsiteX4" fmla="*/ 560338 w 603089"/>
                <a:gd name="connsiteY4" fmla="*/ 164729 h 848290"/>
                <a:gd name="connsiteX5" fmla="*/ 549505 w 603089"/>
                <a:gd name="connsiteY5" fmla="*/ 270898 h 848290"/>
                <a:gd name="connsiteX6" fmla="*/ 556005 w 603089"/>
                <a:gd name="connsiteY6" fmla="*/ 372733 h 848290"/>
                <a:gd name="connsiteX7" fmla="*/ 594041 w 603089"/>
                <a:gd name="connsiteY7" fmla="*/ 460637 h 848290"/>
                <a:gd name="connsiteX8" fmla="*/ 597039 w 603089"/>
                <a:gd name="connsiteY8" fmla="*/ 474651 h 848290"/>
                <a:gd name="connsiteX9" fmla="*/ 602286 w 603089"/>
                <a:gd name="connsiteY9" fmla="*/ 479011 h 848290"/>
                <a:gd name="connsiteX10" fmla="*/ 601293 w 603089"/>
                <a:gd name="connsiteY10" fmla="*/ 498706 h 848290"/>
                <a:gd name="connsiteX11" fmla="*/ 518743 w 603089"/>
                <a:gd name="connsiteY11" fmla="*/ 701906 h 848290"/>
                <a:gd name="connsiteX12" fmla="*/ 423493 w 603089"/>
                <a:gd name="connsiteY12" fmla="*/ 797156 h 848290"/>
                <a:gd name="connsiteX13" fmla="*/ 277443 w 603089"/>
                <a:gd name="connsiteY13" fmla="*/ 847956 h 848290"/>
                <a:gd name="connsiteX14" fmla="*/ 135610 w 603089"/>
                <a:gd name="connsiteY14" fmla="*/ 827864 h 848290"/>
                <a:gd name="connsiteX15" fmla="*/ 117073 w 603089"/>
                <a:gd name="connsiteY15" fmla="*/ 820568 h 848290"/>
                <a:gd name="connsiteX16" fmla="*/ 70662 w 603089"/>
                <a:gd name="connsiteY16" fmla="*/ 782242 h 848290"/>
                <a:gd name="connsiteX17" fmla="*/ 55495 w 603089"/>
                <a:gd name="connsiteY17" fmla="*/ 710740 h 848290"/>
                <a:gd name="connsiteX18" fmla="*/ 35994 w 603089"/>
                <a:gd name="connsiteY18" fmla="*/ 667406 h 848290"/>
                <a:gd name="connsiteX19" fmla="*/ 29494 w 603089"/>
                <a:gd name="connsiteY19" fmla="*/ 643572 h 848290"/>
                <a:gd name="connsiteX20" fmla="*/ 27327 w 603089"/>
                <a:gd name="connsiteY20" fmla="*/ 567737 h 848290"/>
                <a:gd name="connsiteX21" fmla="*/ 12160 w 603089"/>
                <a:gd name="connsiteY21" fmla="*/ 522236 h 848290"/>
                <a:gd name="connsiteX22" fmla="*/ 5660 w 603089"/>
                <a:gd name="connsiteY22" fmla="*/ 478902 h 848290"/>
                <a:gd name="connsiteX23" fmla="*/ 96662 w 603089"/>
                <a:gd name="connsiteY23" fmla="*/ 476735 h 848290"/>
                <a:gd name="connsiteX24" fmla="*/ 250499 w 603089"/>
                <a:gd name="connsiteY24" fmla="*/ 392234 h 848290"/>
                <a:gd name="connsiteX25" fmla="*/ 443336 w 603089"/>
                <a:gd name="connsiteY25" fmla="*/ 205896 h 848290"/>
                <a:gd name="connsiteX26" fmla="*/ 499670 w 603089"/>
                <a:gd name="connsiteY26" fmla="*/ 15226 h 848290"/>
                <a:gd name="connsiteX27" fmla="*/ 521676 w 603089"/>
                <a:gd name="connsiteY27" fmla="*/ 1159 h 848290"/>
                <a:gd name="connsiteX0" fmla="*/ 521676 w 603089"/>
                <a:gd name="connsiteY0" fmla="*/ 1159 h 886140"/>
                <a:gd name="connsiteX1" fmla="*/ 588505 w 603089"/>
                <a:gd name="connsiteY1" fmla="*/ 15226 h 886140"/>
                <a:gd name="connsiteX2" fmla="*/ 588505 w 603089"/>
                <a:gd name="connsiteY2" fmla="*/ 43393 h 886140"/>
                <a:gd name="connsiteX3" fmla="*/ 588505 w 603089"/>
                <a:gd name="connsiteY3" fmla="*/ 60727 h 886140"/>
                <a:gd name="connsiteX4" fmla="*/ 560338 w 603089"/>
                <a:gd name="connsiteY4" fmla="*/ 164729 h 886140"/>
                <a:gd name="connsiteX5" fmla="*/ 549505 w 603089"/>
                <a:gd name="connsiteY5" fmla="*/ 270898 h 886140"/>
                <a:gd name="connsiteX6" fmla="*/ 556005 w 603089"/>
                <a:gd name="connsiteY6" fmla="*/ 372733 h 886140"/>
                <a:gd name="connsiteX7" fmla="*/ 594041 w 603089"/>
                <a:gd name="connsiteY7" fmla="*/ 460637 h 886140"/>
                <a:gd name="connsiteX8" fmla="*/ 597039 w 603089"/>
                <a:gd name="connsiteY8" fmla="*/ 474651 h 886140"/>
                <a:gd name="connsiteX9" fmla="*/ 602286 w 603089"/>
                <a:gd name="connsiteY9" fmla="*/ 479011 h 886140"/>
                <a:gd name="connsiteX10" fmla="*/ 601293 w 603089"/>
                <a:gd name="connsiteY10" fmla="*/ 498706 h 886140"/>
                <a:gd name="connsiteX11" fmla="*/ 518743 w 603089"/>
                <a:gd name="connsiteY11" fmla="*/ 701906 h 886140"/>
                <a:gd name="connsiteX12" fmla="*/ 423493 w 603089"/>
                <a:gd name="connsiteY12" fmla="*/ 797156 h 886140"/>
                <a:gd name="connsiteX13" fmla="*/ 264743 w 603089"/>
                <a:gd name="connsiteY13" fmla="*/ 886056 h 886140"/>
                <a:gd name="connsiteX14" fmla="*/ 135610 w 603089"/>
                <a:gd name="connsiteY14" fmla="*/ 827864 h 886140"/>
                <a:gd name="connsiteX15" fmla="*/ 117073 w 603089"/>
                <a:gd name="connsiteY15" fmla="*/ 820568 h 886140"/>
                <a:gd name="connsiteX16" fmla="*/ 70662 w 603089"/>
                <a:gd name="connsiteY16" fmla="*/ 782242 h 886140"/>
                <a:gd name="connsiteX17" fmla="*/ 55495 w 603089"/>
                <a:gd name="connsiteY17" fmla="*/ 710740 h 886140"/>
                <a:gd name="connsiteX18" fmla="*/ 35994 w 603089"/>
                <a:gd name="connsiteY18" fmla="*/ 667406 h 886140"/>
                <a:gd name="connsiteX19" fmla="*/ 29494 w 603089"/>
                <a:gd name="connsiteY19" fmla="*/ 643572 h 886140"/>
                <a:gd name="connsiteX20" fmla="*/ 27327 w 603089"/>
                <a:gd name="connsiteY20" fmla="*/ 567737 h 886140"/>
                <a:gd name="connsiteX21" fmla="*/ 12160 w 603089"/>
                <a:gd name="connsiteY21" fmla="*/ 522236 h 886140"/>
                <a:gd name="connsiteX22" fmla="*/ 5660 w 603089"/>
                <a:gd name="connsiteY22" fmla="*/ 478902 h 886140"/>
                <a:gd name="connsiteX23" fmla="*/ 96662 w 603089"/>
                <a:gd name="connsiteY23" fmla="*/ 476735 h 886140"/>
                <a:gd name="connsiteX24" fmla="*/ 250499 w 603089"/>
                <a:gd name="connsiteY24" fmla="*/ 392234 h 886140"/>
                <a:gd name="connsiteX25" fmla="*/ 443336 w 603089"/>
                <a:gd name="connsiteY25" fmla="*/ 205896 h 886140"/>
                <a:gd name="connsiteX26" fmla="*/ 499670 w 603089"/>
                <a:gd name="connsiteY26" fmla="*/ 15226 h 886140"/>
                <a:gd name="connsiteX27" fmla="*/ 521676 w 603089"/>
                <a:gd name="connsiteY27" fmla="*/ 1159 h 886140"/>
                <a:gd name="connsiteX0" fmla="*/ 521676 w 603089"/>
                <a:gd name="connsiteY0" fmla="*/ 1159 h 886140"/>
                <a:gd name="connsiteX1" fmla="*/ 588505 w 603089"/>
                <a:gd name="connsiteY1" fmla="*/ 15226 h 886140"/>
                <a:gd name="connsiteX2" fmla="*/ 588505 w 603089"/>
                <a:gd name="connsiteY2" fmla="*/ 43393 h 886140"/>
                <a:gd name="connsiteX3" fmla="*/ 588505 w 603089"/>
                <a:gd name="connsiteY3" fmla="*/ 60727 h 886140"/>
                <a:gd name="connsiteX4" fmla="*/ 560338 w 603089"/>
                <a:gd name="connsiteY4" fmla="*/ 164729 h 886140"/>
                <a:gd name="connsiteX5" fmla="*/ 549505 w 603089"/>
                <a:gd name="connsiteY5" fmla="*/ 270898 h 886140"/>
                <a:gd name="connsiteX6" fmla="*/ 556005 w 603089"/>
                <a:gd name="connsiteY6" fmla="*/ 372733 h 886140"/>
                <a:gd name="connsiteX7" fmla="*/ 594041 w 603089"/>
                <a:gd name="connsiteY7" fmla="*/ 460637 h 886140"/>
                <a:gd name="connsiteX8" fmla="*/ 597039 w 603089"/>
                <a:gd name="connsiteY8" fmla="*/ 474651 h 886140"/>
                <a:gd name="connsiteX9" fmla="*/ 602286 w 603089"/>
                <a:gd name="connsiteY9" fmla="*/ 479011 h 886140"/>
                <a:gd name="connsiteX10" fmla="*/ 601293 w 603089"/>
                <a:gd name="connsiteY10" fmla="*/ 498706 h 886140"/>
                <a:gd name="connsiteX11" fmla="*/ 518743 w 603089"/>
                <a:gd name="connsiteY11" fmla="*/ 701906 h 886140"/>
                <a:gd name="connsiteX12" fmla="*/ 423493 w 603089"/>
                <a:gd name="connsiteY12" fmla="*/ 797156 h 886140"/>
                <a:gd name="connsiteX13" fmla="*/ 264743 w 603089"/>
                <a:gd name="connsiteY13" fmla="*/ 886056 h 886140"/>
                <a:gd name="connsiteX14" fmla="*/ 135610 w 603089"/>
                <a:gd name="connsiteY14" fmla="*/ 827864 h 886140"/>
                <a:gd name="connsiteX15" fmla="*/ 117073 w 603089"/>
                <a:gd name="connsiteY15" fmla="*/ 820568 h 886140"/>
                <a:gd name="connsiteX16" fmla="*/ 70662 w 603089"/>
                <a:gd name="connsiteY16" fmla="*/ 782242 h 886140"/>
                <a:gd name="connsiteX17" fmla="*/ 55495 w 603089"/>
                <a:gd name="connsiteY17" fmla="*/ 710740 h 886140"/>
                <a:gd name="connsiteX18" fmla="*/ 35994 w 603089"/>
                <a:gd name="connsiteY18" fmla="*/ 667406 h 886140"/>
                <a:gd name="connsiteX19" fmla="*/ 27327 w 603089"/>
                <a:gd name="connsiteY19" fmla="*/ 567737 h 886140"/>
                <a:gd name="connsiteX20" fmla="*/ 12160 w 603089"/>
                <a:gd name="connsiteY20" fmla="*/ 522236 h 886140"/>
                <a:gd name="connsiteX21" fmla="*/ 5660 w 603089"/>
                <a:gd name="connsiteY21" fmla="*/ 478902 h 886140"/>
                <a:gd name="connsiteX22" fmla="*/ 96662 w 603089"/>
                <a:gd name="connsiteY22" fmla="*/ 476735 h 886140"/>
                <a:gd name="connsiteX23" fmla="*/ 250499 w 603089"/>
                <a:gd name="connsiteY23" fmla="*/ 392234 h 886140"/>
                <a:gd name="connsiteX24" fmla="*/ 443336 w 603089"/>
                <a:gd name="connsiteY24" fmla="*/ 205896 h 886140"/>
                <a:gd name="connsiteX25" fmla="*/ 499670 w 603089"/>
                <a:gd name="connsiteY25" fmla="*/ 15226 h 886140"/>
                <a:gd name="connsiteX26" fmla="*/ 521676 w 603089"/>
                <a:gd name="connsiteY26" fmla="*/ 1159 h 886140"/>
                <a:gd name="connsiteX0" fmla="*/ 521676 w 603089"/>
                <a:gd name="connsiteY0" fmla="*/ 1159 h 886140"/>
                <a:gd name="connsiteX1" fmla="*/ 588505 w 603089"/>
                <a:gd name="connsiteY1" fmla="*/ 15226 h 886140"/>
                <a:gd name="connsiteX2" fmla="*/ 588505 w 603089"/>
                <a:gd name="connsiteY2" fmla="*/ 43393 h 886140"/>
                <a:gd name="connsiteX3" fmla="*/ 588505 w 603089"/>
                <a:gd name="connsiteY3" fmla="*/ 60727 h 886140"/>
                <a:gd name="connsiteX4" fmla="*/ 560338 w 603089"/>
                <a:gd name="connsiteY4" fmla="*/ 164729 h 886140"/>
                <a:gd name="connsiteX5" fmla="*/ 549505 w 603089"/>
                <a:gd name="connsiteY5" fmla="*/ 270898 h 886140"/>
                <a:gd name="connsiteX6" fmla="*/ 556005 w 603089"/>
                <a:gd name="connsiteY6" fmla="*/ 372733 h 886140"/>
                <a:gd name="connsiteX7" fmla="*/ 594041 w 603089"/>
                <a:gd name="connsiteY7" fmla="*/ 460637 h 886140"/>
                <a:gd name="connsiteX8" fmla="*/ 597039 w 603089"/>
                <a:gd name="connsiteY8" fmla="*/ 474651 h 886140"/>
                <a:gd name="connsiteX9" fmla="*/ 602286 w 603089"/>
                <a:gd name="connsiteY9" fmla="*/ 479011 h 886140"/>
                <a:gd name="connsiteX10" fmla="*/ 601293 w 603089"/>
                <a:gd name="connsiteY10" fmla="*/ 498706 h 886140"/>
                <a:gd name="connsiteX11" fmla="*/ 518743 w 603089"/>
                <a:gd name="connsiteY11" fmla="*/ 701906 h 886140"/>
                <a:gd name="connsiteX12" fmla="*/ 423493 w 603089"/>
                <a:gd name="connsiteY12" fmla="*/ 797156 h 886140"/>
                <a:gd name="connsiteX13" fmla="*/ 264743 w 603089"/>
                <a:gd name="connsiteY13" fmla="*/ 886056 h 886140"/>
                <a:gd name="connsiteX14" fmla="*/ 135610 w 603089"/>
                <a:gd name="connsiteY14" fmla="*/ 827864 h 886140"/>
                <a:gd name="connsiteX15" fmla="*/ 117073 w 603089"/>
                <a:gd name="connsiteY15" fmla="*/ 820568 h 886140"/>
                <a:gd name="connsiteX16" fmla="*/ 70662 w 603089"/>
                <a:gd name="connsiteY16" fmla="*/ 782242 h 886140"/>
                <a:gd name="connsiteX17" fmla="*/ 55495 w 603089"/>
                <a:gd name="connsiteY17" fmla="*/ 710740 h 886140"/>
                <a:gd name="connsiteX18" fmla="*/ 27327 w 603089"/>
                <a:gd name="connsiteY18" fmla="*/ 567737 h 886140"/>
                <a:gd name="connsiteX19" fmla="*/ 12160 w 603089"/>
                <a:gd name="connsiteY19" fmla="*/ 522236 h 886140"/>
                <a:gd name="connsiteX20" fmla="*/ 5660 w 603089"/>
                <a:gd name="connsiteY20" fmla="*/ 478902 h 886140"/>
                <a:gd name="connsiteX21" fmla="*/ 96662 w 603089"/>
                <a:gd name="connsiteY21" fmla="*/ 476735 h 886140"/>
                <a:gd name="connsiteX22" fmla="*/ 250499 w 603089"/>
                <a:gd name="connsiteY22" fmla="*/ 392234 h 886140"/>
                <a:gd name="connsiteX23" fmla="*/ 443336 w 603089"/>
                <a:gd name="connsiteY23" fmla="*/ 205896 h 886140"/>
                <a:gd name="connsiteX24" fmla="*/ 499670 w 603089"/>
                <a:gd name="connsiteY24" fmla="*/ 15226 h 886140"/>
                <a:gd name="connsiteX25" fmla="*/ 521676 w 603089"/>
                <a:gd name="connsiteY25" fmla="*/ 1159 h 886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603089" h="886140">
                  <a:moveTo>
                    <a:pt x="521676" y="1159"/>
                  </a:moveTo>
                  <a:cubicBezTo>
                    <a:pt x="546593" y="-4410"/>
                    <a:pt x="577401" y="11705"/>
                    <a:pt x="588505" y="15226"/>
                  </a:cubicBezTo>
                  <a:cubicBezTo>
                    <a:pt x="603311" y="19920"/>
                    <a:pt x="588505" y="35810"/>
                    <a:pt x="588505" y="43393"/>
                  </a:cubicBezTo>
                  <a:cubicBezTo>
                    <a:pt x="588505" y="43393"/>
                    <a:pt x="593200" y="40504"/>
                    <a:pt x="588505" y="60727"/>
                  </a:cubicBezTo>
                  <a:cubicBezTo>
                    <a:pt x="583811" y="80949"/>
                    <a:pt x="566838" y="129700"/>
                    <a:pt x="560338" y="164729"/>
                  </a:cubicBezTo>
                  <a:cubicBezTo>
                    <a:pt x="553838" y="199757"/>
                    <a:pt x="550227" y="236230"/>
                    <a:pt x="549505" y="270898"/>
                  </a:cubicBezTo>
                  <a:cubicBezTo>
                    <a:pt x="548783" y="305565"/>
                    <a:pt x="547699" y="336982"/>
                    <a:pt x="556005" y="372733"/>
                  </a:cubicBezTo>
                  <a:cubicBezTo>
                    <a:pt x="562234" y="399546"/>
                    <a:pt x="583901" y="433266"/>
                    <a:pt x="594041" y="460637"/>
                  </a:cubicBezTo>
                  <a:lnTo>
                    <a:pt x="597039" y="474651"/>
                  </a:lnTo>
                  <a:lnTo>
                    <a:pt x="602286" y="479011"/>
                  </a:lnTo>
                  <a:cubicBezTo>
                    <a:pt x="603542" y="482831"/>
                    <a:pt x="603410" y="488917"/>
                    <a:pt x="601293" y="498706"/>
                  </a:cubicBezTo>
                  <a:cubicBezTo>
                    <a:pt x="592826" y="537864"/>
                    <a:pt x="548376" y="652164"/>
                    <a:pt x="518743" y="701906"/>
                  </a:cubicBezTo>
                  <a:cubicBezTo>
                    <a:pt x="489110" y="751648"/>
                    <a:pt x="465826" y="766464"/>
                    <a:pt x="423493" y="797156"/>
                  </a:cubicBezTo>
                  <a:cubicBezTo>
                    <a:pt x="381160" y="827848"/>
                    <a:pt x="317660" y="882881"/>
                    <a:pt x="264743" y="886056"/>
                  </a:cubicBezTo>
                  <a:cubicBezTo>
                    <a:pt x="225056" y="888437"/>
                    <a:pt x="174851" y="839622"/>
                    <a:pt x="135610" y="827864"/>
                  </a:cubicBezTo>
                  <a:lnTo>
                    <a:pt x="117073" y="820568"/>
                  </a:lnTo>
                  <a:lnTo>
                    <a:pt x="70662" y="782242"/>
                  </a:lnTo>
                  <a:cubicBezTo>
                    <a:pt x="63372" y="762313"/>
                    <a:pt x="62718" y="746491"/>
                    <a:pt x="55495" y="710740"/>
                  </a:cubicBezTo>
                  <a:cubicBezTo>
                    <a:pt x="48273" y="674989"/>
                    <a:pt x="34549" y="599154"/>
                    <a:pt x="27327" y="567737"/>
                  </a:cubicBezTo>
                  <a:cubicBezTo>
                    <a:pt x="20105" y="536320"/>
                    <a:pt x="15772" y="537042"/>
                    <a:pt x="12160" y="522236"/>
                  </a:cubicBezTo>
                  <a:cubicBezTo>
                    <a:pt x="8549" y="507430"/>
                    <a:pt x="-8785" y="485402"/>
                    <a:pt x="5660" y="478902"/>
                  </a:cubicBezTo>
                  <a:cubicBezTo>
                    <a:pt x="20105" y="472402"/>
                    <a:pt x="55856" y="491180"/>
                    <a:pt x="96662" y="476735"/>
                  </a:cubicBezTo>
                  <a:cubicBezTo>
                    <a:pt x="137469" y="462290"/>
                    <a:pt x="192719" y="437374"/>
                    <a:pt x="250499" y="392234"/>
                  </a:cubicBezTo>
                  <a:cubicBezTo>
                    <a:pt x="308278" y="347094"/>
                    <a:pt x="401807" y="268731"/>
                    <a:pt x="443336" y="205896"/>
                  </a:cubicBezTo>
                  <a:cubicBezTo>
                    <a:pt x="484864" y="143062"/>
                    <a:pt x="475475" y="47004"/>
                    <a:pt x="499670" y="15226"/>
                  </a:cubicBezTo>
                  <a:cubicBezTo>
                    <a:pt x="505719" y="7281"/>
                    <a:pt x="513370" y="3015"/>
                    <a:pt x="521676" y="1159"/>
                  </a:cubicBezTo>
                  <a:close/>
                </a:path>
              </a:pathLst>
            </a:custGeom>
            <a:solidFill>
              <a:srgbClr val="F4C0A8"/>
            </a:solidFill>
            <a:ln w="12700">
              <a:miter lim="400000"/>
            </a:ln>
          </p:spPr>
          <p:txBody>
            <a:bodyPr rot="0" spcFirstLastPara="0" vertOverflow="overflow" horzOverflow="overflow" vert="horz" wrap="square" lIns="28575" tIns="28575" rIns="28575" bIns="2857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250">
                <a:solidFill>
                  <a:srgbClr val="FFFFFF"/>
                </a:solidFill>
              </a:endParaRPr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670DD064-4DAA-4267-ACBE-5725ED52F87D}"/>
                </a:ext>
              </a:extLst>
            </p:cNvPr>
            <p:cNvSpPr/>
            <p:nvPr/>
          </p:nvSpPr>
          <p:spPr>
            <a:xfrm>
              <a:off x="3875262" y="768334"/>
              <a:ext cx="968519" cy="962019"/>
            </a:xfrm>
            <a:custGeom>
              <a:avLst/>
              <a:gdLst>
                <a:gd name="connsiteX0" fmla="*/ 6350 w 1419225"/>
                <a:gd name="connsiteY0" fmla="*/ 784225 h 1409700"/>
                <a:gd name="connsiteX1" fmla="*/ 0 w 1419225"/>
                <a:gd name="connsiteY1" fmla="*/ 631825 h 1409700"/>
                <a:gd name="connsiteX2" fmla="*/ 28575 w 1419225"/>
                <a:gd name="connsiteY2" fmla="*/ 511175 h 1409700"/>
                <a:gd name="connsiteX3" fmla="*/ 34925 w 1419225"/>
                <a:gd name="connsiteY3" fmla="*/ 454025 h 1409700"/>
                <a:gd name="connsiteX4" fmla="*/ 15875 w 1419225"/>
                <a:gd name="connsiteY4" fmla="*/ 381000 h 1409700"/>
                <a:gd name="connsiteX5" fmla="*/ 9525 w 1419225"/>
                <a:gd name="connsiteY5" fmla="*/ 279400 h 1409700"/>
                <a:gd name="connsiteX6" fmla="*/ 22225 w 1419225"/>
                <a:gd name="connsiteY6" fmla="*/ 184150 h 1409700"/>
                <a:gd name="connsiteX7" fmla="*/ 82550 w 1419225"/>
                <a:gd name="connsiteY7" fmla="*/ 133350 h 1409700"/>
                <a:gd name="connsiteX8" fmla="*/ 130175 w 1419225"/>
                <a:gd name="connsiteY8" fmla="*/ 53975 h 1409700"/>
                <a:gd name="connsiteX9" fmla="*/ 177800 w 1419225"/>
                <a:gd name="connsiteY9" fmla="*/ 44450 h 1409700"/>
                <a:gd name="connsiteX10" fmla="*/ 247650 w 1419225"/>
                <a:gd name="connsiteY10" fmla="*/ 85725 h 1409700"/>
                <a:gd name="connsiteX11" fmla="*/ 374650 w 1419225"/>
                <a:gd name="connsiteY11" fmla="*/ 73025 h 1409700"/>
                <a:gd name="connsiteX12" fmla="*/ 444500 w 1419225"/>
                <a:gd name="connsiteY12" fmla="*/ 19050 h 1409700"/>
                <a:gd name="connsiteX13" fmla="*/ 438150 w 1419225"/>
                <a:gd name="connsiteY13" fmla="*/ 0 h 1409700"/>
                <a:gd name="connsiteX14" fmla="*/ 485775 w 1419225"/>
                <a:gd name="connsiteY14" fmla="*/ 44450 h 1409700"/>
                <a:gd name="connsiteX15" fmla="*/ 631825 w 1419225"/>
                <a:gd name="connsiteY15" fmla="*/ 66675 h 1409700"/>
                <a:gd name="connsiteX16" fmla="*/ 673100 w 1419225"/>
                <a:gd name="connsiteY16" fmla="*/ 22225 h 1409700"/>
                <a:gd name="connsiteX17" fmla="*/ 803275 w 1419225"/>
                <a:gd name="connsiteY17" fmla="*/ 50800 h 1409700"/>
                <a:gd name="connsiteX18" fmla="*/ 939800 w 1419225"/>
                <a:gd name="connsiteY18" fmla="*/ 104775 h 1409700"/>
                <a:gd name="connsiteX19" fmla="*/ 1069975 w 1419225"/>
                <a:gd name="connsiteY19" fmla="*/ 193675 h 1409700"/>
                <a:gd name="connsiteX20" fmla="*/ 1111250 w 1419225"/>
                <a:gd name="connsiteY20" fmla="*/ 254000 h 1409700"/>
                <a:gd name="connsiteX21" fmla="*/ 1171575 w 1419225"/>
                <a:gd name="connsiteY21" fmla="*/ 260350 h 1409700"/>
                <a:gd name="connsiteX22" fmla="*/ 1282700 w 1419225"/>
                <a:gd name="connsiteY22" fmla="*/ 323850 h 1409700"/>
                <a:gd name="connsiteX23" fmla="*/ 1346200 w 1419225"/>
                <a:gd name="connsiteY23" fmla="*/ 431800 h 1409700"/>
                <a:gd name="connsiteX24" fmla="*/ 1355725 w 1419225"/>
                <a:gd name="connsiteY24" fmla="*/ 511175 h 1409700"/>
                <a:gd name="connsiteX25" fmla="*/ 1406525 w 1419225"/>
                <a:gd name="connsiteY25" fmla="*/ 606425 h 1409700"/>
                <a:gd name="connsiteX26" fmla="*/ 1419225 w 1419225"/>
                <a:gd name="connsiteY26" fmla="*/ 736600 h 1409700"/>
                <a:gd name="connsiteX27" fmla="*/ 1403350 w 1419225"/>
                <a:gd name="connsiteY27" fmla="*/ 815975 h 1409700"/>
                <a:gd name="connsiteX28" fmla="*/ 1400175 w 1419225"/>
                <a:gd name="connsiteY28" fmla="*/ 873125 h 1409700"/>
                <a:gd name="connsiteX29" fmla="*/ 1390650 w 1419225"/>
                <a:gd name="connsiteY29" fmla="*/ 942975 h 1409700"/>
                <a:gd name="connsiteX30" fmla="*/ 1387475 w 1419225"/>
                <a:gd name="connsiteY30" fmla="*/ 981075 h 1409700"/>
                <a:gd name="connsiteX31" fmla="*/ 1196975 w 1419225"/>
                <a:gd name="connsiteY31" fmla="*/ 1409700 h 1409700"/>
                <a:gd name="connsiteX32" fmla="*/ 936625 w 1419225"/>
                <a:gd name="connsiteY32" fmla="*/ 1108075 h 1409700"/>
                <a:gd name="connsiteX33" fmla="*/ 977900 w 1419225"/>
                <a:gd name="connsiteY33" fmla="*/ 539750 h 1409700"/>
                <a:gd name="connsiteX34" fmla="*/ 546100 w 1419225"/>
                <a:gd name="connsiteY34" fmla="*/ 527050 h 1409700"/>
                <a:gd name="connsiteX35" fmla="*/ 187325 w 1419225"/>
                <a:gd name="connsiteY35" fmla="*/ 574675 h 1409700"/>
                <a:gd name="connsiteX36" fmla="*/ 79375 w 1419225"/>
                <a:gd name="connsiteY36" fmla="*/ 708025 h 1409700"/>
                <a:gd name="connsiteX37" fmla="*/ 6350 w 1419225"/>
                <a:gd name="connsiteY37" fmla="*/ 784225 h 1409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419225" h="1409700">
                  <a:moveTo>
                    <a:pt x="6350" y="784225"/>
                  </a:moveTo>
                  <a:lnTo>
                    <a:pt x="0" y="631825"/>
                  </a:lnTo>
                  <a:lnTo>
                    <a:pt x="28575" y="511175"/>
                  </a:lnTo>
                  <a:lnTo>
                    <a:pt x="34925" y="454025"/>
                  </a:lnTo>
                  <a:lnTo>
                    <a:pt x="15875" y="381000"/>
                  </a:lnTo>
                  <a:lnTo>
                    <a:pt x="9525" y="279400"/>
                  </a:lnTo>
                  <a:lnTo>
                    <a:pt x="22225" y="184150"/>
                  </a:lnTo>
                  <a:lnTo>
                    <a:pt x="82550" y="133350"/>
                  </a:lnTo>
                  <a:lnTo>
                    <a:pt x="130175" y="53975"/>
                  </a:lnTo>
                  <a:lnTo>
                    <a:pt x="177800" y="44450"/>
                  </a:lnTo>
                  <a:lnTo>
                    <a:pt x="247650" y="85725"/>
                  </a:lnTo>
                  <a:lnTo>
                    <a:pt x="374650" y="73025"/>
                  </a:lnTo>
                  <a:lnTo>
                    <a:pt x="444500" y="19050"/>
                  </a:lnTo>
                  <a:lnTo>
                    <a:pt x="438150" y="0"/>
                  </a:lnTo>
                  <a:lnTo>
                    <a:pt x="485775" y="44450"/>
                  </a:lnTo>
                  <a:lnTo>
                    <a:pt x="631825" y="66675"/>
                  </a:lnTo>
                  <a:lnTo>
                    <a:pt x="673100" y="22225"/>
                  </a:lnTo>
                  <a:lnTo>
                    <a:pt x="803275" y="50800"/>
                  </a:lnTo>
                  <a:lnTo>
                    <a:pt x="939800" y="104775"/>
                  </a:lnTo>
                  <a:lnTo>
                    <a:pt x="1069975" y="193675"/>
                  </a:lnTo>
                  <a:lnTo>
                    <a:pt x="1111250" y="254000"/>
                  </a:lnTo>
                  <a:lnTo>
                    <a:pt x="1171575" y="260350"/>
                  </a:lnTo>
                  <a:lnTo>
                    <a:pt x="1282700" y="323850"/>
                  </a:lnTo>
                  <a:lnTo>
                    <a:pt x="1346200" y="431800"/>
                  </a:lnTo>
                  <a:lnTo>
                    <a:pt x="1355725" y="511175"/>
                  </a:lnTo>
                  <a:lnTo>
                    <a:pt x="1406525" y="606425"/>
                  </a:lnTo>
                  <a:lnTo>
                    <a:pt x="1419225" y="736600"/>
                  </a:lnTo>
                  <a:lnTo>
                    <a:pt x="1403350" y="815975"/>
                  </a:lnTo>
                  <a:lnTo>
                    <a:pt x="1400175" y="873125"/>
                  </a:lnTo>
                  <a:lnTo>
                    <a:pt x="1390650" y="942975"/>
                  </a:lnTo>
                  <a:lnTo>
                    <a:pt x="1387475" y="981075"/>
                  </a:lnTo>
                  <a:lnTo>
                    <a:pt x="1196975" y="1409700"/>
                  </a:lnTo>
                  <a:lnTo>
                    <a:pt x="936625" y="1108075"/>
                  </a:lnTo>
                  <a:lnTo>
                    <a:pt x="977900" y="539750"/>
                  </a:lnTo>
                  <a:lnTo>
                    <a:pt x="546100" y="527050"/>
                  </a:lnTo>
                  <a:lnTo>
                    <a:pt x="187325" y="574675"/>
                  </a:lnTo>
                  <a:lnTo>
                    <a:pt x="79375" y="708025"/>
                  </a:lnTo>
                  <a:lnTo>
                    <a:pt x="6350" y="784225"/>
                  </a:lnTo>
                  <a:close/>
                </a:path>
              </a:pathLst>
            </a:custGeom>
            <a:solidFill>
              <a:srgbClr val="8C5A38"/>
            </a:solidFill>
            <a:ln w="12700">
              <a:miter lim="400000"/>
            </a:ln>
          </p:spPr>
          <p:txBody>
            <a:bodyPr rot="0" spcFirstLastPara="0" vertOverflow="overflow" horzOverflow="overflow" vert="horz" wrap="square" lIns="28575" tIns="28575" rIns="28575" bIns="2857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250">
                <a:solidFill>
                  <a:srgbClr val="FFFFFF"/>
                </a:solidFill>
              </a:endParaRPr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FC063145-8D29-4612-9EF8-3C89F3872D06}"/>
                </a:ext>
              </a:extLst>
            </p:cNvPr>
            <p:cNvSpPr/>
            <p:nvPr/>
          </p:nvSpPr>
          <p:spPr>
            <a:xfrm>
              <a:off x="3866173" y="1045153"/>
              <a:ext cx="979391" cy="1209905"/>
            </a:xfrm>
            <a:custGeom>
              <a:avLst/>
              <a:gdLst>
                <a:gd name="connsiteX0" fmla="*/ 983826 w 1435156"/>
                <a:gd name="connsiteY0" fmla="*/ 43 h 1772941"/>
                <a:gd name="connsiteX1" fmla="*/ 1003918 w 1435156"/>
                <a:gd name="connsiteY1" fmla="*/ 762 h 1772941"/>
                <a:gd name="connsiteX2" fmla="*/ 1029318 w 1435156"/>
                <a:gd name="connsiteY2" fmla="*/ 22987 h 1772941"/>
                <a:gd name="connsiteX3" fmla="*/ 1038843 w 1435156"/>
                <a:gd name="connsiteY3" fmla="*/ 92837 h 1772941"/>
                <a:gd name="connsiteX4" fmla="*/ 1089643 w 1435156"/>
                <a:gd name="connsiteY4" fmla="*/ 162687 h 1772941"/>
                <a:gd name="connsiteX5" fmla="*/ 1092818 w 1435156"/>
                <a:gd name="connsiteY5" fmla="*/ 238887 h 1772941"/>
                <a:gd name="connsiteX6" fmla="*/ 1089643 w 1435156"/>
                <a:gd name="connsiteY6" fmla="*/ 311912 h 1772941"/>
                <a:gd name="connsiteX7" fmla="*/ 1051543 w 1435156"/>
                <a:gd name="connsiteY7" fmla="*/ 353187 h 1772941"/>
                <a:gd name="connsiteX8" fmla="*/ 1026143 w 1435156"/>
                <a:gd name="connsiteY8" fmla="*/ 429387 h 1772941"/>
                <a:gd name="connsiteX9" fmla="*/ 1026143 w 1435156"/>
                <a:gd name="connsiteY9" fmla="*/ 477012 h 1772941"/>
                <a:gd name="connsiteX10" fmla="*/ 1080118 w 1435156"/>
                <a:gd name="connsiteY10" fmla="*/ 527812 h 1772941"/>
                <a:gd name="connsiteX11" fmla="*/ 1099168 w 1435156"/>
                <a:gd name="connsiteY11" fmla="*/ 575437 h 1772941"/>
                <a:gd name="connsiteX12" fmla="*/ 1095993 w 1435156"/>
                <a:gd name="connsiteY12" fmla="*/ 667512 h 1772941"/>
                <a:gd name="connsiteX13" fmla="*/ 1105518 w 1435156"/>
                <a:gd name="connsiteY13" fmla="*/ 743712 h 1772941"/>
                <a:gd name="connsiteX14" fmla="*/ 1146793 w 1435156"/>
                <a:gd name="connsiteY14" fmla="*/ 797687 h 1772941"/>
                <a:gd name="connsiteX15" fmla="*/ 1181718 w 1435156"/>
                <a:gd name="connsiteY15" fmla="*/ 864362 h 1772941"/>
                <a:gd name="connsiteX16" fmla="*/ 1194418 w 1435156"/>
                <a:gd name="connsiteY16" fmla="*/ 902462 h 1772941"/>
                <a:gd name="connsiteX17" fmla="*/ 1203943 w 1435156"/>
                <a:gd name="connsiteY17" fmla="*/ 810387 h 1772941"/>
                <a:gd name="connsiteX18" fmla="*/ 1222993 w 1435156"/>
                <a:gd name="connsiteY18" fmla="*/ 715137 h 1772941"/>
                <a:gd name="connsiteX19" fmla="*/ 1264268 w 1435156"/>
                <a:gd name="connsiteY19" fmla="*/ 664337 h 1772941"/>
                <a:gd name="connsiteX20" fmla="*/ 1286493 w 1435156"/>
                <a:gd name="connsiteY20" fmla="*/ 635762 h 1772941"/>
                <a:gd name="connsiteX21" fmla="*/ 1282084 w 1435156"/>
                <a:gd name="connsiteY21" fmla="*/ 657811 h 1772941"/>
                <a:gd name="connsiteX22" fmla="*/ 1311893 w 1435156"/>
                <a:gd name="connsiteY22" fmla="*/ 591312 h 1772941"/>
                <a:gd name="connsiteX23" fmla="*/ 1318243 w 1435156"/>
                <a:gd name="connsiteY23" fmla="*/ 575437 h 1772941"/>
                <a:gd name="connsiteX24" fmla="*/ 1369043 w 1435156"/>
                <a:gd name="connsiteY24" fmla="*/ 569087 h 1772941"/>
                <a:gd name="connsiteX25" fmla="*/ 1416668 w 1435156"/>
                <a:gd name="connsiteY25" fmla="*/ 610362 h 1772941"/>
                <a:gd name="connsiteX26" fmla="*/ 1432543 w 1435156"/>
                <a:gd name="connsiteY26" fmla="*/ 677037 h 1772941"/>
                <a:gd name="connsiteX27" fmla="*/ 1432543 w 1435156"/>
                <a:gd name="connsiteY27" fmla="*/ 734187 h 1772941"/>
                <a:gd name="connsiteX28" fmla="*/ 1407143 w 1435156"/>
                <a:gd name="connsiteY28" fmla="*/ 838962 h 1772941"/>
                <a:gd name="connsiteX29" fmla="*/ 1381743 w 1435156"/>
                <a:gd name="connsiteY29" fmla="*/ 915162 h 1772941"/>
                <a:gd name="connsiteX30" fmla="*/ 1378568 w 1435156"/>
                <a:gd name="connsiteY30" fmla="*/ 991362 h 1772941"/>
                <a:gd name="connsiteX31" fmla="*/ 1340468 w 1435156"/>
                <a:gd name="connsiteY31" fmla="*/ 1058037 h 1772941"/>
                <a:gd name="connsiteX32" fmla="*/ 1289668 w 1435156"/>
                <a:gd name="connsiteY32" fmla="*/ 1070737 h 1772941"/>
                <a:gd name="connsiteX33" fmla="*/ 1242043 w 1435156"/>
                <a:gd name="connsiteY33" fmla="*/ 1061212 h 1772941"/>
                <a:gd name="connsiteX34" fmla="*/ 1204529 w 1435156"/>
                <a:gd name="connsiteY34" fmla="*/ 1045581 h 1772941"/>
                <a:gd name="connsiteX35" fmla="*/ 1175368 w 1435156"/>
                <a:gd name="connsiteY35" fmla="*/ 1191387 h 1772941"/>
                <a:gd name="connsiteX36" fmla="*/ 1086468 w 1435156"/>
                <a:gd name="connsiteY36" fmla="*/ 1416812 h 1772941"/>
                <a:gd name="connsiteX37" fmla="*/ 959468 w 1435156"/>
                <a:gd name="connsiteY37" fmla="*/ 1550162 h 1772941"/>
                <a:gd name="connsiteX38" fmla="*/ 813418 w 1435156"/>
                <a:gd name="connsiteY38" fmla="*/ 1677162 h 1772941"/>
                <a:gd name="connsiteX39" fmla="*/ 613393 w 1435156"/>
                <a:gd name="connsiteY39" fmla="*/ 1743837 h 1772941"/>
                <a:gd name="connsiteX40" fmla="*/ 438768 w 1435156"/>
                <a:gd name="connsiteY40" fmla="*/ 1772412 h 1772941"/>
                <a:gd name="connsiteX41" fmla="*/ 302243 w 1435156"/>
                <a:gd name="connsiteY41" fmla="*/ 1721612 h 1772941"/>
                <a:gd name="connsiteX42" fmla="*/ 235568 w 1435156"/>
                <a:gd name="connsiteY42" fmla="*/ 1610487 h 1772941"/>
                <a:gd name="connsiteX43" fmla="*/ 165718 w 1435156"/>
                <a:gd name="connsiteY43" fmla="*/ 1486662 h 1772941"/>
                <a:gd name="connsiteX44" fmla="*/ 73643 w 1435156"/>
                <a:gd name="connsiteY44" fmla="*/ 1292987 h 1772941"/>
                <a:gd name="connsiteX45" fmla="*/ 35543 w 1435156"/>
                <a:gd name="connsiteY45" fmla="*/ 1191387 h 1772941"/>
                <a:gd name="connsiteX46" fmla="*/ 10143 w 1435156"/>
                <a:gd name="connsiteY46" fmla="*/ 1070737 h 1772941"/>
                <a:gd name="connsiteX47" fmla="*/ 618 w 1435156"/>
                <a:gd name="connsiteY47" fmla="*/ 845312 h 1772941"/>
                <a:gd name="connsiteX48" fmla="*/ 26018 w 1435156"/>
                <a:gd name="connsiteY48" fmla="*/ 702437 h 1772941"/>
                <a:gd name="connsiteX49" fmla="*/ 26018 w 1435156"/>
                <a:gd name="connsiteY49" fmla="*/ 619887 h 1772941"/>
                <a:gd name="connsiteX50" fmla="*/ 26018 w 1435156"/>
                <a:gd name="connsiteY50" fmla="*/ 416687 h 1772941"/>
                <a:gd name="connsiteX51" fmla="*/ 41893 w 1435156"/>
                <a:gd name="connsiteY51" fmla="*/ 270637 h 1772941"/>
                <a:gd name="connsiteX52" fmla="*/ 54593 w 1435156"/>
                <a:gd name="connsiteY52" fmla="*/ 210312 h 1772941"/>
                <a:gd name="connsiteX53" fmla="*/ 121268 w 1435156"/>
                <a:gd name="connsiteY53" fmla="*/ 70612 h 1772941"/>
                <a:gd name="connsiteX54" fmla="*/ 143493 w 1435156"/>
                <a:gd name="connsiteY54" fmla="*/ 38862 h 1772941"/>
                <a:gd name="connsiteX55" fmla="*/ 187943 w 1435156"/>
                <a:gd name="connsiteY55" fmla="*/ 80137 h 1772941"/>
                <a:gd name="connsiteX56" fmla="*/ 349868 w 1435156"/>
                <a:gd name="connsiteY56" fmla="*/ 105537 h 1772941"/>
                <a:gd name="connsiteX57" fmla="*/ 464168 w 1435156"/>
                <a:gd name="connsiteY57" fmla="*/ 86487 h 1772941"/>
                <a:gd name="connsiteX58" fmla="*/ 772143 w 1435156"/>
                <a:gd name="connsiteY58" fmla="*/ 26162 h 1772941"/>
                <a:gd name="connsiteX59" fmla="*/ 899143 w 1435156"/>
                <a:gd name="connsiteY59" fmla="*/ 7112 h 1772941"/>
                <a:gd name="connsiteX60" fmla="*/ 983826 w 1435156"/>
                <a:gd name="connsiteY60" fmla="*/ 43 h 1772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1435156" h="1772941">
                  <a:moveTo>
                    <a:pt x="983826" y="43"/>
                  </a:moveTo>
                  <a:cubicBezTo>
                    <a:pt x="991648" y="-98"/>
                    <a:pt x="998494" y="101"/>
                    <a:pt x="1003918" y="762"/>
                  </a:cubicBezTo>
                  <a:cubicBezTo>
                    <a:pt x="1025614" y="3408"/>
                    <a:pt x="1023497" y="7641"/>
                    <a:pt x="1029318" y="22987"/>
                  </a:cubicBezTo>
                  <a:cubicBezTo>
                    <a:pt x="1035139" y="38333"/>
                    <a:pt x="1028789" y="69554"/>
                    <a:pt x="1038843" y="92837"/>
                  </a:cubicBezTo>
                  <a:cubicBezTo>
                    <a:pt x="1048897" y="116120"/>
                    <a:pt x="1080647" y="138345"/>
                    <a:pt x="1089643" y="162687"/>
                  </a:cubicBezTo>
                  <a:cubicBezTo>
                    <a:pt x="1098639" y="187029"/>
                    <a:pt x="1092818" y="214016"/>
                    <a:pt x="1092818" y="238887"/>
                  </a:cubicBezTo>
                  <a:cubicBezTo>
                    <a:pt x="1092818" y="263758"/>
                    <a:pt x="1096522" y="292862"/>
                    <a:pt x="1089643" y="311912"/>
                  </a:cubicBezTo>
                  <a:cubicBezTo>
                    <a:pt x="1082764" y="330962"/>
                    <a:pt x="1062126" y="333608"/>
                    <a:pt x="1051543" y="353187"/>
                  </a:cubicBezTo>
                  <a:cubicBezTo>
                    <a:pt x="1040960" y="372766"/>
                    <a:pt x="1030376" y="408750"/>
                    <a:pt x="1026143" y="429387"/>
                  </a:cubicBezTo>
                  <a:cubicBezTo>
                    <a:pt x="1021910" y="450024"/>
                    <a:pt x="1017147" y="460608"/>
                    <a:pt x="1026143" y="477012"/>
                  </a:cubicBezTo>
                  <a:cubicBezTo>
                    <a:pt x="1035139" y="493416"/>
                    <a:pt x="1067947" y="511408"/>
                    <a:pt x="1080118" y="527812"/>
                  </a:cubicBezTo>
                  <a:cubicBezTo>
                    <a:pt x="1092289" y="544216"/>
                    <a:pt x="1096522" y="552154"/>
                    <a:pt x="1099168" y="575437"/>
                  </a:cubicBezTo>
                  <a:cubicBezTo>
                    <a:pt x="1101814" y="598720"/>
                    <a:pt x="1094935" y="639466"/>
                    <a:pt x="1095993" y="667512"/>
                  </a:cubicBezTo>
                  <a:cubicBezTo>
                    <a:pt x="1097051" y="695558"/>
                    <a:pt x="1097051" y="722016"/>
                    <a:pt x="1105518" y="743712"/>
                  </a:cubicBezTo>
                  <a:cubicBezTo>
                    <a:pt x="1113985" y="765408"/>
                    <a:pt x="1134093" y="777579"/>
                    <a:pt x="1146793" y="797687"/>
                  </a:cubicBezTo>
                  <a:cubicBezTo>
                    <a:pt x="1159493" y="817795"/>
                    <a:pt x="1173781" y="846900"/>
                    <a:pt x="1181718" y="864362"/>
                  </a:cubicBezTo>
                  <a:cubicBezTo>
                    <a:pt x="1189655" y="881824"/>
                    <a:pt x="1190714" y="911458"/>
                    <a:pt x="1194418" y="902462"/>
                  </a:cubicBezTo>
                  <a:cubicBezTo>
                    <a:pt x="1198122" y="893466"/>
                    <a:pt x="1199181" y="841608"/>
                    <a:pt x="1203943" y="810387"/>
                  </a:cubicBezTo>
                  <a:cubicBezTo>
                    <a:pt x="1208705" y="779166"/>
                    <a:pt x="1212939" y="739479"/>
                    <a:pt x="1222993" y="715137"/>
                  </a:cubicBezTo>
                  <a:cubicBezTo>
                    <a:pt x="1233047" y="690795"/>
                    <a:pt x="1253685" y="677566"/>
                    <a:pt x="1264268" y="664337"/>
                  </a:cubicBezTo>
                  <a:cubicBezTo>
                    <a:pt x="1274851" y="651108"/>
                    <a:pt x="1280672" y="643435"/>
                    <a:pt x="1286493" y="635762"/>
                  </a:cubicBezTo>
                  <a:lnTo>
                    <a:pt x="1282084" y="657811"/>
                  </a:lnTo>
                  <a:lnTo>
                    <a:pt x="1311893" y="591312"/>
                  </a:lnTo>
                  <a:cubicBezTo>
                    <a:pt x="1319831" y="573320"/>
                    <a:pt x="1308718" y="579141"/>
                    <a:pt x="1318243" y="575437"/>
                  </a:cubicBezTo>
                  <a:cubicBezTo>
                    <a:pt x="1327768" y="571733"/>
                    <a:pt x="1352639" y="563266"/>
                    <a:pt x="1369043" y="569087"/>
                  </a:cubicBezTo>
                  <a:cubicBezTo>
                    <a:pt x="1385447" y="574908"/>
                    <a:pt x="1406085" y="592370"/>
                    <a:pt x="1416668" y="610362"/>
                  </a:cubicBezTo>
                  <a:cubicBezTo>
                    <a:pt x="1427251" y="628354"/>
                    <a:pt x="1429897" y="656400"/>
                    <a:pt x="1432543" y="677037"/>
                  </a:cubicBezTo>
                  <a:cubicBezTo>
                    <a:pt x="1435189" y="697674"/>
                    <a:pt x="1436776" y="707200"/>
                    <a:pt x="1432543" y="734187"/>
                  </a:cubicBezTo>
                  <a:cubicBezTo>
                    <a:pt x="1428310" y="761175"/>
                    <a:pt x="1415610" y="808800"/>
                    <a:pt x="1407143" y="838962"/>
                  </a:cubicBezTo>
                  <a:cubicBezTo>
                    <a:pt x="1398676" y="869125"/>
                    <a:pt x="1386505" y="889762"/>
                    <a:pt x="1381743" y="915162"/>
                  </a:cubicBezTo>
                  <a:cubicBezTo>
                    <a:pt x="1376981" y="940562"/>
                    <a:pt x="1385447" y="967550"/>
                    <a:pt x="1378568" y="991362"/>
                  </a:cubicBezTo>
                  <a:cubicBezTo>
                    <a:pt x="1371689" y="1015174"/>
                    <a:pt x="1355285" y="1044808"/>
                    <a:pt x="1340468" y="1058037"/>
                  </a:cubicBezTo>
                  <a:cubicBezTo>
                    <a:pt x="1325651" y="1071266"/>
                    <a:pt x="1306072" y="1070208"/>
                    <a:pt x="1289668" y="1070737"/>
                  </a:cubicBezTo>
                  <a:cubicBezTo>
                    <a:pt x="1273264" y="1071266"/>
                    <a:pt x="1256330" y="1065445"/>
                    <a:pt x="1242043" y="1061212"/>
                  </a:cubicBezTo>
                  <a:lnTo>
                    <a:pt x="1204529" y="1045581"/>
                  </a:lnTo>
                  <a:lnTo>
                    <a:pt x="1175368" y="1191387"/>
                  </a:lnTo>
                  <a:cubicBezTo>
                    <a:pt x="1148909" y="1274201"/>
                    <a:pt x="1122451" y="1357016"/>
                    <a:pt x="1086468" y="1416812"/>
                  </a:cubicBezTo>
                  <a:cubicBezTo>
                    <a:pt x="1050485" y="1476608"/>
                    <a:pt x="1004976" y="1506770"/>
                    <a:pt x="959468" y="1550162"/>
                  </a:cubicBezTo>
                  <a:cubicBezTo>
                    <a:pt x="913960" y="1593554"/>
                    <a:pt x="871097" y="1644883"/>
                    <a:pt x="813418" y="1677162"/>
                  </a:cubicBezTo>
                  <a:cubicBezTo>
                    <a:pt x="755739" y="1709441"/>
                    <a:pt x="675835" y="1727962"/>
                    <a:pt x="613393" y="1743837"/>
                  </a:cubicBezTo>
                  <a:cubicBezTo>
                    <a:pt x="550951" y="1759712"/>
                    <a:pt x="490626" y="1776116"/>
                    <a:pt x="438768" y="1772412"/>
                  </a:cubicBezTo>
                  <a:cubicBezTo>
                    <a:pt x="386910" y="1768708"/>
                    <a:pt x="336110" y="1748599"/>
                    <a:pt x="302243" y="1721612"/>
                  </a:cubicBezTo>
                  <a:cubicBezTo>
                    <a:pt x="268376" y="1694625"/>
                    <a:pt x="258322" y="1649645"/>
                    <a:pt x="235568" y="1610487"/>
                  </a:cubicBezTo>
                  <a:cubicBezTo>
                    <a:pt x="212814" y="1571329"/>
                    <a:pt x="192705" y="1539579"/>
                    <a:pt x="165718" y="1486662"/>
                  </a:cubicBezTo>
                  <a:cubicBezTo>
                    <a:pt x="138731" y="1433745"/>
                    <a:pt x="95339" y="1342199"/>
                    <a:pt x="73643" y="1292987"/>
                  </a:cubicBezTo>
                  <a:cubicBezTo>
                    <a:pt x="51947" y="1243775"/>
                    <a:pt x="46126" y="1228429"/>
                    <a:pt x="35543" y="1191387"/>
                  </a:cubicBezTo>
                  <a:cubicBezTo>
                    <a:pt x="24960" y="1154345"/>
                    <a:pt x="15964" y="1128416"/>
                    <a:pt x="10143" y="1070737"/>
                  </a:cubicBezTo>
                  <a:cubicBezTo>
                    <a:pt x="4322" y="1013058"/>
                    <a:pt x="-2028" y="906695"/>
                    <a:pt x="618" y="845312"/>
                  </a:cubicBezTo>
                  <a:cubicBezTo>
                    <a:pt x="3264" y="783929"/>
                    <a:pt x="21785" y="740008"/>
                    <a:pt x="26018" y="702437"/>
                  </a:cubicBezTo>
                  <a:cubicBezTo>
                    <a:pt x="30251" y="664866"/>
                    <a:pt x="26018" y="619887"/>
                    <a:pt x="26018" y="619887"/>
                  </a:cubicBezTo>
                  <a:cubicBezTo>
                    <a:pt x="26018" y="572262"/>
                    <a:pt x="23372" y="474895"/>
                    <a:pt x="26018" y="416687"/>
                  </a:cubicBezTo>
                  <a:cubicBezTo>
                    <a:pt x="28664" y="358479"/>
                    <a:pt x="37131" y="305033"/>
                    <a:pt x="41893" y="270637"/>
                  </a:cubicBezTo>
                  <a:cubicBezTo>
                    <a:pt x="46655" y="236241"/>
                    <a:pt x="41364" y="243649"/>
                    <a:pt x="54593" y="210312"/>
                  </a:cubicBezTo>
                  <a:cubicBezTo>
                    <a:pt x="67822" y="176975"/>
                    <a:pt x="106451" y="99187"/>
                    <a:pt x="121268" y="70612"/>
                  </a:cubicBezTo>
                  <a:cubicBezTo>
                    <a:pt x="136085" y="42037"/>
                    <a:pt x="132381" y="37275"/>
                    <a:pt x="143493" y="38862"/>
                  </a:cubicBezTo>
                  <a:cubicBezTo>
                    <a:pt x="154605" y="40449"/>
                    <a:pt x="153547" y="69024"/>
                    <a:pt x="187943" y="80137"/>
                  </a:cubicBezTo>
                  <a:cubicBezTo>
                    <a:pt x="222339" y="91250"/>
                    <a:pt x="303831" y="104479"/>
                    <a:pt x="349868" y="105537"/>
                  </a:cubicBezTo>
                  <a:cubicBezTo>
                    <a:pt x="395905" y="106595"/>
                    <a:pt x="464168" y="86487"/>
                    <a:pt x="464168" y="86487"/>
                  </a:cubicBezTo>
                  <a:lnTo>
                    <a:pt x="772143" y="26162"/>
                  </a:lnTo>
                  <a:cubicBezTo>
                    <a:pt x="844639" y="12933"/>
                    <a:pt x="860514" y="11345"/>
                    <a:pt x="899143" y="7112"/>
                  </a:cubicBezTo>
                  <a:cubicBezTo>
                    <a:pt x="928115" y="3937"/>
                    <a:pt x="960361" y="464"/>
                    <a:pt x="983826" y="43"/>
                  </a:cubicBezTo>
                  <a:close/>
                </a:path>
              </a:pathLst>
            </a:custGeom>
            <a:solidFill>
              <a:srgbClr val="F4C0A8"/>
            </a:solidFill>
            <a:ln w="12700">
              <a:miter lim="400000"/>
            </a:ln>
          </p:spPr>
          <p:txBody>
            <a:bodyPr rot="0" spcFirstLastPara="0" vertOverflow="overflow" horzOverflow="overflow" vert="horz" wrap="square" lIns="28575" tIns="28575" rIns="28575" bIns="2857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250">
                <a:solidFill>
                  <a:srgbClr val="FFFFFF"/>
                </a:solidFill>
              </a:endParaRPr>
            </a:p>
          </p:txBody>
        </p:sp>
        <p:sp>
          <p:nvSpPr>
            <p:cNvPr id="59" name="Shape">
              <a:extLst>
                <a:ext uri="{FF2B5EF4-FFF2-40B4-BE49-F238E27FC236}">
                  <a16:creationId xmlns:a16="http://schemas.microsoft.com/office/drawing/2014/main" id="{53D4B7FD-DE0F-45F0-98B5-2AEB6DFE85A7}"/>
                </a:ext>
              </a:extLst>
            </p:cNvPr>
            <p:cNvSpPr/>
            <p:nvPr/>
          </p:nvSpPr>
          <p:spPr>
            <a:xfrm>
              <a:off x="4187718" y="2531754"/>
              <a:ext cx="500719" cy="3108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795"/>
                  </a:moveTo>
                  <a:cubicBezTo>
                    <a:pt x="0" y="795"/>
                    <a:pt x="2568" y="1128"/>
                    <a:pt x="4436" y="1287"/>
                  </a:cubicBezTo>
                  <a:cubicBezTo>
                    <a:pt x="4436" y="1287"/>
                    <a:pt x="4537" y="1843"/>
                    <a:pt x="5024" y="2255"/>
                  </a:cubicBezTo>
                  <a:cubicBezTo>
                    <a:pt x="5024" y="2255"/>
                    <a:pt x="1177" y="3509"/>
                    <a:pt x="1380" y="5272"/>
                  </a:cubicBezTo>
                  <a:cubicBezTo>
                    <a:pt x="1573" y="7035"/>
                    <a:pt x="2568" y="14992"/>
                    <a:pt x="2568" y="15962"/>
                  </a:cubicBezTo>
                  <a:cubicBezTo>
                    <a:pt x="2568" y="16931"/>
                    <a:pt x="2517" y="20123"/>
                    <a:pt x="2517" y="20123"/>
                  </a:cubicBezTo>
                  <a:lnTo>
                    <a:pt x="12231" y="21600"/>
                  </a:lnTo>
                  <a:cubicBezTo>
                    <a:pt x="12231" y="21600"/>
                    <a:pt x="18738" y="20679"/>
                    <a:pt x="21600" y="20107"/>
                  </a:cubicBezTo>
                  <a:cubicBezTo>
                    <a:pt x="21600" y="20107"/>
                    <a:pt x="20808" y="17963"/>
                    <a:pt x="20412" y="17424"/>
                  </a:cubicBezTo>
                  <a:cubicBezTo>
                    <a:pt x="20017" y="16884"/>
                    <a:pt x="19225" y="14501"/>
                    <a:pt x="18930" y="13787"/>
                  </a:cubicBezTo>
                  <a:cubicBezTo>
                    <a:pt x="18636" y="13072"/>
                    <a:pt x="17053" y="9911"/>
                    <a:pt x="16565" y="8688"/>
                  </a:cubicBezTo>
                  <a:cubicBezTo>
                    <a:pt x="16068" y="7465"/>
                    <a:pt x="14596" y="3463"/>
                    <a:pt x="14099" y="3114"/>
                  </a:cubicBezTo>
                  <a:cubicBezTo>
                    <a:pt x="13601" y="2764"/>
                    <a:pt x="11632" y="1874"/>
                    <a:pt x="11632" y="1874"/>
                  </a:cubicBezTo>
                  <a:cubicBezTo>
                    <a:pt x="11632" y="1874"/>
                    <a:pt x="14495" y="953"/>
                    <a:pt x="16068" y="651"/>
                  </a:cubicBezTo>
                  <a:lnTo>
                    <a:pt x="18930" y="476"/>
                  </a:lnTo>
                  <a:cubicBezTo>
                    <a:pt x="18930" y="476"/>
                    <a:pt x="17448" y="126"/>
                    <a:pt x="16170" y="0"/>
                  </a:cubicBezTo>
                  <a:lnTo>
                    <a:pt x="14688" y="239"/>
                  </a:lnTo>
                  <a:cubicBezTo>
                    <a:pt x="14688" y="239"/>
                    <a:pt x="8476" y="589"/>
                    <a:pt x="5522" y="492"/>
                  </a:cubicBezTo>
                  <a:cubicBezTo>
                    <a:pt x="5522" y="492"/>
                    <a:pt x="2659" y="142"/>
                    <a:pt x="1482" y="222"/>
                  </a:cubicBezTo>
                  <a:cubicBezTo>
                    <a:pt x="294" y="303"/>
                    <a:pt x="0" y="795"/>
                    <a:pt x="0" y="795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</p:spTree>
    <p:extLst>
      <p:ext uri="{BB962C8B-B14F-4D97-AF65-F5344CB8AC3E}">
        <p14:creationId xmlns:p14="http://schemas.microsoft.com/office/powerpoint/2010/main" val="1016403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10119</TotalTime>
  <Words>129</Words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Businessman w/ 4 Ideas – Slide Template</vt:lpstr>
      <vt:lpstr>Businessman w/ 4 Ideas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Businessman with 4 Ideas</dc:title>
  <dc:creator>PresentationGO.com</dc:creator>
  <dc:description>© Copyright PresentationGO.com</dc:description>
  <dcterms:created xsi:type="dcterms:W3CDTF">2014-11-26T05:14:11Z</dcterms:created>
  <dcterms:modified xsi:type="dcterms:W3CDTF">2019-08-07T17:12:09Z</dcterms:modified>
  <cp:category>Graphics &amp; Metaphors</cp:category>
</cp:coreProperties>
</file>