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8866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3/21/2024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Businessman With Tablet – Slide Template</a:t>
            </a:r>
          </a:p>
        </p:txBody>
      </p:sp>
      <p:grpSp>
        <p:nvGrpSpPr>
          <p:cNvPr id="8" name="Group 7">
            <a:extLst>
              <a:ext uri="{FF2B5EF4-FFF2-40B4-BE49-F238E27FC236}">
                <a16:creationId xmlns:a16="http://schemas.microsoft.com/office/drawing/2014/main" id="{629911B9-5BBB-EC5B-855F-8A62EA40B6F3}"/>
              </a:ext>
            </a:extLst>
          </p:cNvPr>
          <p:cNvGrpSpPr/>
          <p:nvPr/>
        </p:nvGrpSpPr>
        <p:grpSpPr>
          <a:xfrm>
            <a:off x="4476750" y="1030018"/>
            <a:ext cx="4419600" cy="5556491"/>
            <a:chOff x="3700500" y="417284"/>
            <a:chExt cx="4791001" cy="6023432"/>
          </a:xfrm>
        </p:grpSpPr>
        <p:sp>
          <p:nvSpPr>
            <p:cNvPr id="5" name="Google Shape;55;p1">
              <a:extLst>
                <a:ext uri="{FF2B5EF4-FFF2-40B4-BE49-F238E27FC236}">
                  <a16:creationId xmlns:a16="http://schemas.microsoft.com/office/drawing/2014/main" id="{CBD59AA8-CBB0-4B97-2DC5-7F5ADA158D3A}"/>
                </a:ext>
              </a:extLst>
            </p:cNvPr>
            <p:cNvSpPr/>
            <p:nvPr/>
          </p:nvSpPr>
          <p:spPr>
            <a:xfrm>
              <a:off x="4269379" y="417284"/>
              <a:ext cx="4222122" cy="4632890"/>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solidFill>
            <a:ln>
              <a:noFill/>
            </a:ln>
          </p:spPr>
          <p:txBody>
            <a:bodyPr spcFirstLastPara="1" wrap="square" lIns="28575" tIns="28575" rIns="28575" bIns="2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350">
                <a:solidFill>
                  <a:schemeClr val="dk1"/>
                </a:solidFill>
                <a:latin typeface="Calibri"/>
                <a:ea typeface="Calibri"/>
                <a:cs typeface="Calibri"/>
                <a:sym typeface="Calibri"/>
              </a:endParaRPr>
            </a:p>
          </p:txBody>
        </p:sp>
        <p:sp>
          <p:nvSpPr>
            <p:cNvPr id="6" name="Google Shape;58;p1">
              <a:extLst>
                <a:ext uri="{FF2B5EF4-FFF2-40B4-BE49-F238E27FC236}">
                  <a16:creationId xmlns:a16="http://schemas.microsoft.com/office/drawing/2014/main" id="{B7A92F58-4E7F-C8A3-AF03-22526E781668}"/>
                </a:ext>
              </a:extLst>
            </p:cNvPr>
            <p:cNvSpPr/>
            <p:nvPr/>
          </p:nvSpPr>
          <p:spPr>
            <a:xfrm>
              <a:off x="3757342" y="831076"/>
              <a:ext cx="4495440" cy="5609640"/>
            </a:xfrm>
            <a:custGeom>
              <a:avLst/>
              <a:gdLst/>
              <a:ahLst/>
              <a:cxnLst/>
              <a:rect l="l" t="t" r="r" b="b"/>
              <a:pathLst>
                <a:path w="21596" h="21563" extrusionOk="0">
                  <a:moveTo>
                    <a:pt x="8585" y="8858"/>
                  </a:moveTo>
                  <a:cubicBezTo>
                    <a:pt x="8307" y="9592"/>
                    <a:pt x="8127" y="10344"/>
                    <a:pt x="7990" y="11104"/>
                  </a:cubicBezTo>
                  <a:cubicBezTo>
                    <a:pt x="7914" y="11515"/>
                    <a:pt x="7832" y="11922"/>
                    <a:pt x="7832" y="12337"/>
                  </a:cubicBezTo>
                  <a:cubicBezTo>
                    <a:pt x="7859" y="12590"/>
                    <a:pt x="7777" y="12835"/>
                    <a:pt x="7750" y="13084"/>
                  </a:cubicBezTo>
                  <a:cubicBezTo>
                    <a:pt x="7717" y="13381"/>
                    <a:pt x="7668" y="13678"/>
                    <a:pt x="7646" y="13975"/>
                  </a:cubicBezTo>
                  <a:cubicBezTo>
                    <a:pt x="7635" y="14181"/>
                    <a:pt x="7504" y="14259"/>
                    <a:pt x="7247" y="14216"/>
                  </a:cubicBezTo>
                  <a:cubicBezTo>
                    <a:pt x="7176" y="14203"/>
                    <a:pt x="7187" y="14168"/>
                    <a:pt x="7182" y="14133"/>
                  </a:cubicBezTo>
                  <a:cubicBezTo>
                    <a:pt x="7138" y="13827"/>
                    <a:pt x="7083" y="13521"/>
                    <a:pt x="7051" y="13215"/>
                  </a:cubicBezTo>
                  <a:cubicBezTo>
                    <a:pt x="6952" y="12249"/>
                    <a:pt x="6925" y="11284"/>
                    <a:pt x="6925" y="10314"/>
                  </a:cubicBezTo>
                  <a:cubicBezTo>
                    <a:pt x="6925" y="10078"/>
                    <a:pt x="7029" y="9916"/>
                    <a:pt x="7264" y="9789"/>
                  </a:cubicBezTo>
                  <a:cubicBezTo>
                    <a:pt x="7433" y="9702"/>
                    <a:pt x="7586" y="9592"/>
                    <a:pt x="7744" y="9496"/>
                  </a:cubicBezTo>
                  <a:cubicBezTo>
                    <a:pt x="7848" y="9435"/>
                    <a:pt x="7854" y="9378"/>
                    <a:pt x="7744" y="9322"/>
                  </a:cubicBezTo>
                  <a:cubicBezTo>
                    <a:pt x="7728" y="9313"/>
                    <a:pt x="7717" y="9304"/>
                    <a:pt x="7701" y="9295"/>
                  </a:cubicBezTo>
                  <a:cubicBezTo>
                    <a:pt x="7428" y="9142"/>
                    <a:pt x="7422" y="9142"/>
                    <a:pt x="7580" y="8911"/>
                  </a:cubicBezTo>
                  <a:cubicBezTo>
                    <a:pt x="7826" y="8548"/>
                    <a:pt x="8077" y="8194"/>
                    <a:pt x="8329" y="7836"/>
                  </a:cubicBezTo>
                  <a:cubicBezTo>
                    <a:pt x="8356" y="7792"/>
                    <a:pt x="8378" y="7744"/>
                    <a:pt x="8383" y="7696"/>
                  </a:cubicBezTo>
                  <a:cubicBezTo>
                    <a:pt x="8138" y="7928"/>
                    <a:pt x="7968" y="8203"/>
                    <a:pt x="7717" y="8426"/>
                  </a:cubicBezTo>
                  <a:cubicBezTo>
                    <a:pt x="7690" y="8439"/>
                    <a:pt x="7668" y="8456"/>
                    <a:pt x="7684" y="8483"/>
                  </a:cubicBezTo>
                  <a:cubicBezTo>
                    <a:pt x="7662" y="8469"/>
                    <a:pt x="7641" y="8478"/>
                    <a:pt x="7624" y="8491"/>
                  </a:cubicBezTo>
                  <a:cubicBezTo>
                    <a:pt x="7373" y="8688"/>
                    <a:pt x="7171" y="8915"/>
                    <a:pt x="6991" y="9156"/>
                  </a:cubicBezTo>
                  <a:cubicBezTo>
                    <a:pt x="6920" y="9247"/>
                    <a:pt x="6980" y="9317"/>
                    <a:pt x="7078" y="9374"/>
                  </a:cubicBezTo>
                  <a:cubicBezTo>
                    <a:pt x="7122" y="9400"/>
                    <a:pt x="7176" y="9413"/>
                    <a:pt x="7236" y="9440"/>
                  </a:cubicBezTo>
                  <a:cubicBezTo>
                    <a:pt x="7105" y="9523"/>
                    <a:pt x="6985" y="9592"/>
                    <a:pt x="6876" y="9671"/>
                  </a:cubicBezTo>
                  <a:cubicBezTo>
                    <a:pt x="6701" y="9793"/>
                    <a:pt x="6554" y="9942"/>
                    <a:pt x="6565" y="10130"/>
                  </a:cubicBezTo>
                  <a:cubicBezTo>
                    <a:pt x="6581" y="10370"/>
                    <a:pt x="6647" y="10611"/>
                    <a:pt x="6690" y="10855"/>
                  </a:cubicBezTo>
                  <a:cubicBezTo>
                    <a:pt x="6728" y="11043"/>
                    <a:pt x="6712" y="11236"/>
                    <a:pt x="6712" y="11423"/>
                  </a:cubicBezTo>
                  <a:cubicBezTo>
                    <a:pt x="6723" y="12315"/>
                    <a:pt x="6761" y="13206"/>
                    <a:pt x="6838" y="14098"/>
                  </a:cubicBezTo>
                  <a:cubicBezTo>
                    <a:pt x="6849" y="14211"/>
                    <a:pt x="6810" y="14251"/>
                    <a:pt x="6663" y="14268"/>
                  </a:cubicBezTo>
                  <a:cubicBezTo>
                    <a:pt x="6412" y="14294"/>
                    <a:pt x="6166" y="14347"/>
                    <a:pt x="5920" y="14395"/>
                  </a:cubicBezTo>
                  <a:cubicBezTo>
                    <a:pt x="5827" y="14412"/>
                    <a:pt x="5800" y="14404"/>
                    <a:pt x="5789" y="14321"/>
                  </a:cubicBezTo>
                  <a:cubicBezTo>
                    <a:pt x="5685" y="13259"/>
                    <a:pt x="5543" y="12197"/>
                    <a:pt x="5467" y="11131"/>
                  </a:cubicBezTo>
                  <a:cubicBezTo>
                    <a:pt x="5434" y="10681"/>
                    <a:pt x="5380" y="10230"/>
                    <a:pt x="5369" y="9780"/>
                  </a:cubicBezTo>
                  <a:cubicBezTo>
                    <a:pt x="5358" y="9260"/>
                    <a:pt x="5620" y="8854"/>
                    <a:pt x="6215" y="8592"/>
                  </a:cubicBezTo>
                  <a:cubicBezTo>
                    <a:pt x="6952" y="8268"/>
                    <a:pt x="7679" y="7928"/>
                    <a:pt x="8367" y="7543"/>
                  </a:cubicBezTo>
                  <a:cubicBezTo>
                    <a:pt x="8394" y="7526"/>
                    <a:pt x="8422" y="7499"/>
                    <a:pt x="8454" y="7499"/>
                  </a:cubicBezTo>
                  <a:cubicBezTo>
                    <a:pt x="8536" y="7491"/>
                    <a:pt x="8574" y="7456"/>
                    <a:pt x="8585" y="7394"/>
                  </a:cubicBezTo>
                  <a:cubicBezTo>
                    <a:pt x="8798" y="7268"/>
                    <a:pt x="9039" y="7180"/>
                    <a:pt x="9274" y="7080"/>
                  </a:cubicBezTo>
                  <a:cubicBezTo>
                    <a:pt x="9312" y="7163"/>
                    <a:pt x="9252" y="7237"/>
                    <a:pt x="9224" y="7311"/>
                  </a:cubicBezTo>
                  <a:cubicBezTo>
                    <a:pt x="9055" y="7740"/>
                    <a:pt x="8924" y="8177"/>
                    <a:pt x="8711" y="8596"/>
                  </a:cubicBezTo>
                  <a:cubicBezTo>
                    <a:pt x="8700" y="8618"/>
                    <a:pt x="8684" y="8635"/>
                    <a:pt x="8667" y="8653"/>
                  </a:cubicBezTo>
                  <a:cubicBezTo>
                    <a:pt x="8618" y="8719"/>
                    <a:pt x="8607" y="8793"/>
                    <a:pt x="8585" y="8858"/>
                  </a:cubicBezTo>
                  <a:close/>
                  <a:moveTo>
                    <a:pt x="7695" y="8491"/>
                  </a:moveTo>
                  <a:cubicBezTo>
                    <a:pt x="7690" y="8491"/>
                    <a:pt x="7690" y="8491"/>
                    <a:pt x="7695" y="8491"/>
                  </a:cubicBezTo>
                  <a:cubicBezTo>
                    <a:pt x="7690" y="8491"/>
                    <a:pt x="7690" y="8491"/>
                    <a:pt x="7695" y="8491"/>
                  </a:cubicBezTo>
                  <a:cubicBezTo>
                    <a:pt x="7690" y="8491"/>
                    <a:pt x="7695" y="8491"/>
                    <a:pt x="7695" y="8491"/>
                  </a:cubicBezTo>
                  <a:close/>
                  <a:moveTo>
                    <a:pt x="7564" y="17323"/>
                  </a:moveTo>
                  <a:cubicBezTo>
                    <a:pt x="7504" y="17323"/>
                    <a:pt x="7455" y="17327"/>
                    <a:pt x="7471" y="17393"/>
                  </a:cubicBezTo>
                  <a:cubicBezTo>
                    <a:pt x="7520" y="17598"/>
                    <a:pt x="7570" y="17808"/>
                    <a:pt x="7624" y="18039"/>
                  </a:cubicBezTo>
                  <a:cubicBezTo>
                    <a:pt x="7783" y="17790"/>
                    <a:pt x="7925" y="17567"/>
                    <a:pt x="8083" y="17327"/>
                  </a:cubicBezTo>
                  <a:cubicBezTo>
                    <a:pt x="7892" y="17323"/>
                    <a:pt x="7728" y="17327"/>
                    <a:pt x="7564" y="17323"/>
                  </a:cubicBezTo>
                  <a:close/>
                  <a:moveTo>
                    <a:pt x="8411" y="1539"/>
                  </a:moveTo>
                  <a:cubicBezTo>
                    <a:pt x="9050" y="1202"/>
                    <a:pt x="9721" y="923"/>
                    <a:pt x="10410" y="661"/>
                  </a:cubicBezTo>
                  <a:cubicBezTo>
                    <a:pt x="9683" y="866"/>
                    <a:pt x="8935" y="1041"/>
                    <a:pt x="8411" y="1539"/>
                  </a:cubicBezTo>
                  <a:close/>
                  <a:moveTo>
                    <a:pt x="10027" y="8601"/>
                  </a:moveTo>
                  <a:cubicBezTo>
                    <a:pt x="10169" y="8605"/>
                    <a:pt x="10311" y="8609"/>
                    <a:pt x="10453" y="8609"/>
                  </a:cubicBezTo>
                  <a:cubicBezTo>
                    <a:pt x="10497" y="8609"/>
                    <a:pt x="10562" y="8627"/>
                    <a:pt x="10573" y="8574"/>
                  </a:cubicBezTo>
                  <a:cubicBezTo>
                    <a:pt x="10579" y="8531"/>
                    <a:pt x="10513" y="8522"/>
                    <a:pt x="10475" y="8509"/>
                  </a:cubicBezTo>
                  <a:cubicBezTo>
                    <a:pt x="10371" y="8469"/>
                    <a:pt x="10262" y="8456"/>
                    <a:pt x="10153" y="8443"/>
                  </a:cubicBezTo>
                  <a:cubicBezTo>
                    <a:pt x="10098" y="8434"/>
                    <a:pt x="10049" y="8448"/>
                    <a:pt x="10000" y="8465"/>
                  </a:cubicBezTo>
                  <a:cubicBezTo>
                    <a:pt x="9945" y="8483"/>
                    <a:pt x="9918" y="8526"/>
                    <a:pt x="9923" y="8566"/>
                  </a:cubicBezTo>
                  <a:cubicBezTo>
                    <a:pt x="9918" y="8627"/>
                    <a:pt x="9989" y="8596"/>
                    <a:pt x="10027" y="8601"/>
                  </a:cubicBezTo>
                  <a:close/>
                  <a:moveTo>
                    <a:pt x="9530" y="1832"/>
                  </a:moveTo>
                  <a:cubicBezTo>
                    <a:pt x="9574" y="1941"/>
                    <a:pt x="9754" y="1884"/>
                    <a:pt x="9874" y="1862"/>
                  </a:cubicBezTo>
                  <a:cubicBezTo>
                    <a:pt x="10197" y="1810"/>
                    <a:pt x="10491" y="1701"/>
                    <a:pt x="10786" y="1596"/>
                  </a:cubicBezTo>
                  <a:cubicBezTo>
                    <a:pt x="10863" y="1570"/>
                    <a:pt x="10939" y="1517"/>
                    <a:pt x="11038" y="1539"/>
                  </a:cubicBezTo>
                  <a:cubicBezTo>
                    <a:pt x="11229" y="1421"/>
                    <a:pt x="11480" y="1368"/>
                    <a:pt x="11649" y="1224"/>
                  </a:cubicBezTo>
                  <a:cubicBezTo>
                    <a:pt x="11589" y="1237"/>
                    <a:pt x="11524" y="1246"/>
                    <a:pt x="11464" y="1264"/>
                  </a:cubicBezTo>
                  <a:cubicBezTo>
                    <a:pt x="10906" y="1421"/>
                    <a:pt x="10349" y="1578"/>
                    <a:pt x="9798" y="1740"/>
                  </a:cubicBezTo>
                  <a:cubicBezTo>
                    <a:pt x="9705" y="1771"/>
                    <a:pt x="9497" y="1762"/>
                    <a:pt x="9530" y="1832"/>
                  </a:cubicBezTo>
                  <a:close/>
                  <a:moveTo>
                    <a:pt x="7559" y="2103"/>
                  </a:moveTo>
                  <a:cubicBezTo>
                    <a:pt x="7646" y="2142"/>
                    <a:pt x="7761" y="2072"/>
                    <a:pt x="7832" y="2011"/>
                  </a:cubicBezTo>
                  <a:cubicBezTo>
                    <a:pt x="7864" y="1980"/>
                    <a:pt x="7881" y="1937"/>
                    <a:pt x="7903" y="1897"/>
                  </a:cubicBezTo>
                  <a:cubicBezTo>
                    <a:pt x="8006" y="1679"/>
                    <a:pt x="8159" y="1486"/>
                    <a:pt x="8361" y="1312"/>
                  </a:cubicBezTo>
                  <a:cubicBezTo>
                    <a:pt x="8913" y="844"/>
                    <a:pt x="9568" y="490"/>
                    <a:pt x="10284" y="206"/>
                  </a:cubicBezTo>
                  <a:cubicBezTo>
                    <a:pt x="10382" y="167"/>
                    <a:pt x="10481" y="123"/>
                    <a:pt x="10579" y="79"/>
                  </a:cubicBezTo>
                  <a:cubicBezTo>
                    <a:pt x="10606" y="66"/>
                    <a:pt x="10628" y="49"/>
                    <a:pt x="10623" y="23"/>
                  </a:cubicBezTo>
                  <a:cubicBezTo>
                    <a:pt x="10612" y="-8"/>
                    <a:pt x="10573" y="1"/>
                    <a:pt x="10546" y="1"/>
                  </a:cubicBezTo>
                  <a:cubicBezTo>
                    <a:pt x="10502" y="5"/>
                    <a:pt x="10464" y="9"/>
                    <a:pt x="10426" y="18"/>
                  </a:cubicBezTo>
                  <a:cubicBezTo>
                    <a:pt x="10049" y="93"/>
                    <a:pt x="9727" y="250"/>
                    <a:pt x="9416" y="425"/>
                  </a:cubicBezTo>
                  <a:cubicBezTo>
                    <a:pt x="9148" y="578"/>
                    <a:pt x="8891" y="748"/>
                    <a:pt x="8629" y="905"/>
                  </a:cubicBezTo>
                  <a:cubicBezTo>
                    <a:pt x="8624" y="914"/>
                    <a:pt x="8618" y="918"/>
                    <a:pt x="8607" y="923"/>
                  </a:cubicBezTo>
                  <a:cubicBezTo>
                    <a:pt x="8596" y="953"/>
                    <a:pt x="8558" y="975"/>
                    <a:pt x="8536" y="958"/>
                  </a:cubicBezTo>
                  <a:cubicBezTo>
                    <a:pt x="8503" y="932"/>
                    <a:pt x="8553" y="918"/>
                    <a:pt x="8574" y="905"/>
                  </a:cubicBezTo>
                  <a:cubicBezTo>
                    <a:pt x="8585" y="897"/>
                    <a:pt x="8596" y="883"/>
                    <a:pt x="8607" y="875"/>
                  </a:cubicBezTo>
                  <a:cubicBezTo>
                    <a:pt x="8766" y="674"/>
                    <a:pt x="9011" y="529"/>
                    <a:pt x="9170" y="328"/>
                  </a:cubicBezTo>
                  <a:cubicBezTo>
                    <a:pt x="8760" y="582"/>
                    <a:pt x="8383" y="862"/>
                    <a:pt x="8072" y="1194"/>
                  </a:cubicBezTo>
                  <a:cubicBezTo>
                    <a:pt x="8045" y="1220"/>
                    <a:pt x="8028" y="1251"/>
                    <a:pt x="7974" y="1246"/>
                  </a:cubicBezTo>
                  <a:cubicBezTo>
                    <a:pt x="7968" y="1264"/>
                    <a:pt x="7963" y="1285"/>
                    <a:pt x="7957" y="1303"/>
                  </a:cubicBezTo>
                  <a:cubicBezTo>
                    <a:pt x="7837" y="1508"/>
                    <a:pt x="7679" y="1696"/>
                    <a:pt x="7580" y="1910"/>
                  </a:cubicBezTo>
                  <a:cubicBezTo>
                    <a:pt x="7559" y="1976"/>
                    <a:pt x="7477" y="2068"/>
                    <a:pt x="7559" y="2103"/>
                  </a:cubicBezTo>
                  <a:close/>
                  <a:moveTo>
                    <a:pt x="12365" y="1731"/>
                  </a:moveTo>
                  <a:cubicBezTo>
                    <a:pt x="12163" y="1827"/>
                    <a:pt x="11961" y="1928"/>
                    <a:pt x="11764" y="2024"/>
                  </a:cubicBezTo>
                  <a:cubicBezTo>
                    <a:pt x="12015" y="1998"/>
                    <a:pt x="12239" y="1932"/>
                    <a:pt x="12365" y="1731"/>
                  </a:cubicBezTo>
                  <a:close/>
                  <a:moveTo>
                    <a:pt x="16444" y="7412"/>
                  </a:moveTo>
                  <a:cubicBezTo>
                    <a:pt x="16450" y="7408"/>
                    <a:pt x="16450" y="7408"/>
                    <a:pt x="16444" y="7412"/>
                  </a:cubicBezTo>
                  <a:cubicBezTo>
                    <a:pt x="16450" y="7408"/>
                    <a:pt x="16444" y="7408"/>
                    <a:pt x="16444" y="7412"/>
                  </a:cubicBezTo>
                  <a:cubicBezTo>
                    <a:pt x="16444" y="7408"/>
                    <a:pt x="16444" y="7412"/>
                    <a:pt x="16444" y="7412"/>
                  </a:cubicBezTo>
                  <a:close/>
                  <a:moveTo>
                    <a:pt x="14910" y="6949"/>
                  </a:moveTo>
                  <a:cubicBezTo>
                    <a:pt x="15833" y="7408"/>
                    <a:pt x="16778" y="7845"/>
                    <a:pt x="17728" y="8264"/>
                  </a:cubicBezTo>
                  <a:cubicBezTo>
                    <a:pt x="17782" y="8290"/>
                    <a:pt x="17837" y="8321"/>
                    <a:pt x="17892" y="8347"/>
                  </a:cubicBezTo>
                  <a:cubicBezTo>
                    <a:pt x="17515" y="8483"/>
                    <a:pt x="17346" y="8758"/>
                    <a:pt x="17204" y="9042"/>
                  </a:cubicBezTo>
                  <a:cubicBezTo>
                    <a:pt x="16319" y="10794"/>
                    <a:pt x="15456" y="12555"/>
                    <a:pt x="14511" y="14290"/>
                  </a:cubicBezTo>
                  <a:cubicBezTo>
                    <a:pt x="14429" y="14439"/>
                    <a:pt x="14358" y="14592"/>
                    <a:pt x="14276" y="14749"/>
                  </a:cubicBezTo>
                  <a:cubicBezTo>
                    <a:pt x="14375" y="14753"/>
                    <a:pt x="14385" y="14710"/>
                    <a:pt x="14391" y="14666"/>
                  </a:cubicBezTo>
                  <a:cubicBezTo>
                    <a:pt x="14538" y="14570"/>
                    <a:pt x="14593" y="14426"/>
                    <a:pt x="14680" y="14303"/>
                  </a:cubicBezTo>
                  <a:cubicBezTo>
                    <a:pt x="15090" y="13731"/>
                    <a:pt x="15456" y="13141"/>
                    <a:pt x="15822" y="12551"/>
                  </a:cubicBezTo>
                  <a:cubicBezTo>
                    <a:pt x="15838" y="12551"/>
                    <a:pt x="15855" y="12551"/>
                    <a:pt x="15871" y="12555"/>
                  </a:cubicBezTo>
                  <a:cubicBezTo>
                    <a:pt x="15871" y="12782"/>
                    <a:pt x="15860" y="13014"/>
                    <a:pt x="15871" y="13241"/>
                  </a:cubicBezTo>
                  <a:cubicBezTo>
                    <a:pt x="15904" y="13897"/>
                    <a:pt x="15953" y="14548"/>
                    <a:pt x="15947" y="15203"/>
                  </a:cubicBezTo>
                  <a:cubicBezTo>
                    <a:pt x="15947" y="15597"/>
                    <a:pt x="15936" y="15605"/>
                    <a:pt x="15456" y="15531"/>
                  </a:cubicBezTo>
                  <a:cubicBezTo>
                    <a:pt x="14730" y="15417"/>
                    <a:pt x="14003" y="15291"/>
                    <a:pt x="13277" y="15168"/>
                  </a:cubicBezTo>
                  <a:cubicBezTo>
                    <a:pt x="13271" y="15160"/>
                    <a:pt x="13271" y="15147"/>
                    <a:pt x="13266" y="15142"/>
                  </a:cubicBezTo>
                  <a:cubicBezTo>
                    <a:pt x="12583" y="14823"/>
                    <a:pt x="11835" y="14745"/>
                    <a:pt x="11065" y="14749"/>
                  </a:cubicBezTo>
                  <a:cubicBezTo>
                    <a:pt x="10977" y="14749"/>
                    <a:pt x="10868" y="14766"/>
                    <a:pt x="10868" y="14876"/>
                  </a:cubicBezTo>
                  <a:cubicBezTo>
                    <a:pt x="10688" y="14884"/>
                    <a:pt x="10557" y="14858"/>
                    <a:pt x="10295" y="14758"/>
                  </a:cubicBezTo>
                  <a:cubicBezTo>
                    <a:pt x="10459" y="14565"/>
                    <a:pt x="10628" y="14373"/>
                    <a:pt x="10792" y="14176"/>
                  </a:cubicBezTo>
                  <a:cubicBezTo>
                    <a:pt x="11163" y="13722"/>
                    <a:pt x="11535" y="13263"/>
                    <a:pt x="11895" y="12804"/>
                  </a:cubicBezTo>
                  <a:cubicBezTo>
                    <a:pt x="11955" y="12730"/>
                    <a:pt x="11999" y="12704"/>
                    <a:pt x="12119" y="12730"/>
                  </a:cubicBezTo>
                  <a:cubicBezTo>
                    <a:pt x="12392" y="12778"/>
                    <a:pt x="12671" y="12734"/>
                    <a:pt x="12944" y="12686"/>
                  </a:cubicBezTo>
                  <a:cubicBezTo>
                    <a:pt x="13413" y="12603"/>
                    <a:pt x="13883" y="12507"/>
                    <a:pt x="14325" y="12345"/>
                  </a:cubicBezTo>
                  <a:cubicBezTo>
                    <a:pt x="14385" y="12324"/>
                    <a:pt x="14440" y="12297"/>
                    <a:pt x="14500" y="12276"/>
                  </a:cubicBezTo>
                  <a:cubicBezTo>
                    <a:pt x="14527" y="12262"/>
                    <a:pt x="14555" y="12254"/>
                    <a:pt x="14566" y="12223"/>
                  </a:cubicBezTo>
                  <a:cubicBezTo>
                    <a:pt x="13719" y="12372"/>
                    <a:pt x="12894" y="12560"/>
                    <a:pt x="12037" y="12656"/>
                  </a:cubicBezTo>
                  <a:cubicBezTo>
                    <a:pt x="12053" y="12568"/>
                    <a:pt x="12141" y="12577"/>
                    <a:pt x="12206" y="12564"/>
                  </a:cubicBezTo>
                  <a:cubicBezTo>
                    <a:pt x="12873" y="12459"/>
                    <a:pt x="13528" y="12328"/>
                    <a:pt x="14167" y="12144"/>
                  </a:cubicBezTo>
                  <a:cubicBezTo>
                    <a:pt x="14353" y="12092"/>
                    <a:pt x="14549" y="12044"/>
                    <a:pt x="14702" y="11930"/>
                  </a:cubicBezTo>
                  <a:cubicBezTo>
                    <a:pt x="13872" y="12096"/>
                    <a:pt x="13047" y="12276"/>
                    <a:pt x="12184" y="12398"/>
                  </a:cubicBezTo>
                  <a:cubicBezTo>
                    <a:pt x="12479" y="12009"/>
                    <a:pt x="12769" y="11633"/>
                    <a:pt x="13053" y="11253"/>
                  </a:cubicBezTo>
                  <a:cubicBezTo>
                    <a:pt x="13282" y="10943"/>
                    <a:pt x="13523" y="10641"/>
                    <a:pt x="13725" y="10318"/>
                  </a:cubicBezTo>
                  <a:cubicBezTo>
                    <a:pt x="13927" y="9986"/>
                    <a:pt x="13861" y="9789"/>
                    <a:pt x="13479" y="9575"/>
                  </a:cubicBezTo>
                  <a:cubicBezTo>
                    <a:pt x="13315" y="9483"/>
                    <a:pt x="13135" y="9418"/>
                    <a:pt x="12971" y="9300"/>
                  </a:cubicBezTo>
                  <a:cubicBezTo>
                    <a:pt x="13255" y="9212"/>
                    <a:pt x="13523" y="9129"/>
                    <a:pt x="13790" y="9046"/>
                  </a:cubicBezTo>
                  <a:cubicBezTo>
                    <a:pt x="14178" y="8928"/>
                    <a:pt x="14238" y="8854"/>
                    <a:pt x="14238" y="8522"/>
                  </a:cubicBezTo>
                  <a:cubicBezTo>
                    <a:pt x="14238" y="7914"/>
                    <a:pt x="14189" y="7307"/>
                    <a:pt x="14162" y="6700"/>
                  </a:cubicBezTo>
                  <a:cubicBezTo>
                    <a:pt x="14162" y="6669"/>
                    <a:pt x="14162" y="6634"/>
                    <a:pt x="14162" y="6582"/>
                  </a:cubicBezTo>
                  <a:cubicBezTo>
                    <a:pt x="14424" y="6700"/>
                    <a:pt x="14664" y="6826"/>
                    <a:pt x="14910" y="6949"/>
                  </a:cubicBezTo>
                  <a:close/>
                  <a:moveTo>
                    <a:pt x="13026" y="12022"/>
                  </a:moveTo>
                  <a:cubicBezTo>
                    <a:pt x="13714" y="11869"/>
                    <a:pt x="14347" y="11699"/>
                    <a:pt x="15041" y="11576"/>
                  </a:cubicBezTo>
                  <a:cubicBezTo>
                    <a:pt x="14577" y="11550"/>
                    <a:pt x="13419" y="11808"/>
                    <a:pt x="13026" y="12022"/>
                  </a:cubicBezTo>
                  <a:close/>
                  <a:moveTo>
                    <a:pt x="17291" y="10134"/>
                  </a:moveTo>
                  <a:cubicBezTo>
                    <a:pt x="17515" y="9820"/>
                    <a:pt x="17695" y="9488"/>
                    <a:pt x="17941" y="9182"/>
                  </a:cubicBezTo>
                  <a:cubicBezTo>
                    <a:pt x="17979" y="9156"/>
                    <a:pt x="18017" y="9129"/>
                    <a:pt x="18017" y="9081"/>
                  </a:cubicBezTo>
                  <a:lnTo>
                    <a:pt x="18012" y="9086"/>
                  </a:lnTo>
                  <a:cubicBezTo>
                    <a:pt x="18148" y="8963"/>
                    <a:pt x="18285" y="8841"/>
                    <a:pt x="18416" y="8714"/>
                  </a:cubicBezTo>
                  <a:cubicBezTo>
                    <a:pt x="18503" y="8631"/>
                    <a:pt x="18591" y="8640"/>
                    <a:pt x="18711" y="8679"/>
                  </a:cubicBezTo>
                  <a:cubicBezTo>
                    <a:pt x="19208" y="8841"/>
                    <a:pt x="19279" y="9195"/>
                    <a:pt x="19334" y="9553"/>
                  </a:cubicBezTo>
                  <a:cubicBezTo>
                    <a:pt x="19486" y="10545"/>
                    <a:pt x="19525" y="11546"/>
                    <a:pt x="19590" y="12546"/>
                  </a:cubicBezTo>
                  <a:cubicBezTo>
                    <a:pt x="19661" y="13608"/>
                    <a:pt x="19705" y="14670"/>
                    <a:pt x="19689" y="15732"/>
                  </a:cubicBezTo>
                  <a:cubicBezTo>
                    <a:pt x="19678" y="16392"/>
                    <a:pt x="19667" y="17052"/>
                    <a:pt x="19514" y="17703"/>
                  </a:cubicBezTo>
                  <a:cubicBezTo>
                    <a:pt x="19481" y="17834"/>
                    <a:pt x="19437" y="17961"/>
                    <a:pt x="19361" y="18079"/>
                  </a:cubicBezTo>
                  <a:cubicBezTo>
                    <a:pt x="19186" y="18345"/>
                    <a:pt x="18929" y="18485"/>
                    <a:pt x="18536" y="18476"/>
                  </a:cubicBezTo>
                  <a:cubicBezTo>
                    <a:pt x="17406" y="18441"/>
                    <a:pt x="16275" y="18393"/>
                    <a:pt x="15145" y="18310"/>
                  </a:cubicBezTo>
                  <a:cubicBezTo>
                    <a:pt x="14134" y="18236"/>
                    <a:pt x="13129" y="18149"/>
                    <a:pt x="12119" y="18070"/>
                  </a:cubicBezTo>
                  <a:cubicBezTo>
                    <a:pt x="11502" y="18022"/>
                    <a:pt x="10879" y="17987"/>
                    <a:pt x="10257" y="17952"/>
                  </a:cubicBezTo>
                  <a:cubicBezTo>
                    <a:pt x="10098" y="17943"/>
                    <a:pt x="10076" y="17900"/>
                    <a:pt x="10104" y="17786"/>
                  </a:cubicBezTo>
                  <a:cubicBezTo>
                    <a:pt x="10295" y="17061"/>
                    <a:pt x="10475" y="16331"/>
                    <a:pt x="10655" y="15601"/>
                  </a:cubicBezTo>
                  <a:cubicBezTo>
                    <a:pt x="10710" y="15387"/>
                    <a:pt x="10754" y="15173"/>
                    <a:pt x="10803" y="14959"/>
                  </a:cubicBezTo>
                  <a:cubicBezTo>
                    <a:pt x="11895" y="15186"/>
                    <a:pt x="13009" y="15352"/>
                    <a:pt x="14112" y="15557"/>
                  </a:cubicBezTo>
                  <a:cubicBezTo>
                    <a:pt x="14456" y="15623"/>
                    <a:pt x="14801" y="15684"/>
                    <a:pt x="15150" y="15745"/>
                  </a:cubicBezTo>
                  <a:cubicBezTo>
                    <a:pt x="15347" y="16383"/>
                    <a:pt x="15723" y="16929"/>
                    <a:pt x="16346" y="17366"/>
                  </a:cubicBezTo>
                  <a:cubicBezTo>
                    <a:pt x="16384" y="17397"/>
                    <a:pt x="16428" y="17436"/>
                    <a:pt x="16515" y="17423"/>
                  </a:cubicBezTo>
                  <a:cubicBezTo>
                    <a:pt x="15936" y="16943"/>
                    <a:pt x="15571" y="16370"/>
                    <a:pt x="15243" y="15776"/>
                  </a:cubicBezTo>
                  <a:cubicBezTo>
                    <a:pt x="16302" y="15889"/>
                    <a:pt x="17264" y="16169"/>
                    <a:pt x="18012" y="16811"/>
                  </a:cubicBezTo>
                  <a:cubicBezTo>
                    <a:pt x="18154" y="16934"/>
                    <a:pt x="18301" y="17052"/>
                    <a:pt x="18443" y="17170"/>
                  </a:cubicBezTo>
                  <a:cubicBezTo>
                    <a:pt x="18449" y="17174"/>
                    <a:pt x="18465" y="17170"/>
                    <a:pt x="18503" y="17174"/>
                  </a:cubicBezTo>
                  <a:cubicBezTo>
                    <a:pt x="18432" y="16991"/>
                    <a:pt x="18301" y="16842"/>
                    <a:pt x="18165" y="16698"/>
                  </a:cubicBezTo>
                  <a:cubicBezTo>
                    <a:pt x="17684" y="16195"/>
                    <a:pt x="17100" y="15802"/>
                    <a:pt x="16352" y="15575"/>
                  </a:cubicBezTo>
                  <a:cubicBezTo>
                    <a:pt x="16193" y="15527"/>
                    <a:pt x="16297" y="15422"/>
                    <a:pt x="16281" y="15343"/>
                  </a:cubicBezTo>
                  <a:cubicBezTo>
                    <a:pt x="16346" y="15361"/>
                    <a:pt x="16412" y="15378"/>
                    <a:pt x="16477" y="15400"/>
                  </a:cubicBezTo>
                  <a:cubicBezTo>
                    <a:pt x="16903" y="15535"/>
                    <a:pt x="17313" y="15688"/>
                    <a:pt x="17744" y="15802"/>
                  </a:cubicBezTo>
                  <a:cubicBezTo>
                    <a:pt x="17843" y="15828"/>
                    <a:pt x="17946" y="15863"/>
                    <a:pt x="18088" y="15850"/>
                  </a:cubicBezTo>
                  <a:cubicBezTo>
                    <a:pt x="17963" y="15776"/>
                    <a:pt x="17826" y="15754"/>
                    <a:pt x="17755" y="15667"/>
                  </a:cubicBezTo>
                  <a:cubicBezTo>
                    <a:pt x="17433" y="15387"/>
                    <a:pt x="17012" y="15269"/>
                    <a:pt x="16570" y="15181"/>
                  </a:cubicBezTo>
                  <a:cubicBezTo>
                    <a:pt x="16281" y="15125"/>
                    <a:pt x="16286" y="15133"/>
                    <a:pt x="16270" y="14897"/>
                  </a:cubicBezTo>
                  <a:cubicBezTo>
                    <a:pt x="16226" y="14093"/>
                    <a:pt x="16139" y="13294"/>
                    <a:pt x="15882" y="12512"/>
                  </a:cubicBezTo>
                  <a:cubicBezTo>
                    <a:pt x="15871" y="12472"/>
                    <a:pt x="15871" y="12437"/>
                    <a:pt x="15893" y="12402"/>
                  </a:cubicBezTo>
                  <a:cubicBezTo>
                    <a:pt x="16302" y="11773"/>
                    <a:pt x="16625" y="11113"/>
                    <a:pt x="17023" y="10480"/>
                  </a:cubicBezTo>
                  <a:cubicBezTo>
                    <a:pt x="17154" y="10388"/>
                    <a:pt x="17204" y="10252"/>
                    <a:pt x="17291" y="10134"/>
                  </a:cubicBezTo>
                  <a:close/>
                  <a:moveTo>
                    <a:pt x="13020" y="17672"/>
                  </a:moveTo>
                  <a:cubicBezTo>
                    <a:pt x="12878" y="17598"/>
                    <a:pt x="12747" y="17747"/>
                    <a:pt x="12632" y="17668"/>
                  </a:cubicBezTo>
                  <a:cubicBezTo>
                    <a:pt x="12518" y="17589"/>
                    <a:pt x="12397" y="17546"/>
                    <a:pt x="12250" y="17550"/>
                  </a:cubicBezTo>
                  <a:cubicBezTo>
                    <a:pt x="12245" y="17550"/>
                    <a:pt x="12239" y="17550"/>
                    <a:pt x="12234" y="17550"/>
                  </a:cubicBezTo>
                  <a:cubicBezTo>
                    <a:pt x="12124" y="17576"/>
                    <a:pt x="12032" y="17559"/>
                    <a:pt x="11928" y="17511"/>
                  </a:cubicBezTo>
                  <a:cubicBezTo>
                    <a:pt x="11835" y="17467"/>
                    <a:pt x="11704" y="17467"/>
                    <a:pt x="11606" y="17515"/>
                  </a:cubicBezTo>
                  <a:cubicBezTo>
                    <a:pt x="11518" y="17559"/>
                    <a:pt x="11480" y="17537"/>
                    <a:pt x="11420" y="17489"/>
                  </a:cubicBezTo>
                  <a:cubicBezTo>
                    <a:pt x="11322" y="17414"/>
                    <a:pt x="11196" y="17406"/>
                    <a:pt x="11076" y="17454"/>
                  </a:cubicBezTo>
                  <a:cubicBezTo>
                    <a:pt x="10934" y="17515"/>
                    <a:pt x="10912" y="17624"/>
                    <a:pt x="10939" y="17738"/>
                  </a:cubicBezTo>
                  <a:cubicBezTo>
                    <a:pt x="10961" y="17843"/>
                    <a:pt x="11038" y="17987"/>
                    <a:pt x="11169" y="17952"/>
                  </a:cubicBezTo>
                  <a:cubicBezTo>
                    <a:pt x="11403" y="17886"/>
                    <a:pt x="11556" y="18000"/>
                    <a:pt x="11748" y="18039"/>
                  </a:cubicBezTo>
                  <a:cubicBezTo>
                    <a:pt x="11764" y="18044"/>
                    <a:pt x="11780" y="18039"/>
                    <a:pt x="11829" y="18039"/>
                  </a:cubicBezTo>
                  <a:cubicBezTo>
                    <a:pt x="11846" y="18035"/>
                    <a:pt x="11911" y="18044"/>
                    <a:pt x="11933" y="18022"/>
                  </a:cubicBezTo>
                  <a:cubicBezTo>
                    <a:pt x="12026" y="17921"/>
                    <a:pt x="12113" y="17978"/>
                    <a:pt x="12206" y="18017"/>
                  </a:cubicBezTo>
                  <a:cubicBezTo>
                    <a:pt x="12305" y="18061"/>
                    <a:pt x="12425" y="18109"/>
                    <a:pt x="12518" y="18035"/>
                  </a:cubicBezTo>
                  <a:cubicBezTo>
                    <a:pt x="12638" y="17939"/>
                    <a:pt x="12709" y="17996"/>
                    <a:pt x="12802" y="18061"/>
                  </a:cubicBezTo>
                  <a:cubicBezTo>
                    <a:pt x="12955" y="18170"/>
                    <a:pt x="13124" y="18144"/>
                    <a:pt x="13211" y="18009"/>
                  </a:cubicBezTo>
                  <a:cubicBezTo>
                    <a:pt x="13277" y="17886"/>
                    <a:pt x="13184" y="17755"/>
                    <a:pt x="13020" y="17672"/>
                  </a:cubicBezTo>
                  <a:close/>
                  <a:moveTo>
                    <a:pt x="18536" y="15924"/>
                  </a:moveTo>
                  <a:cubicBezTo>
                    <a:pt x="18509" y="15815"/>
                    <a:pt x="18438" y="15736"/>
                    <a:pt x="18350" y="15667"/>
                  </a:cubicBezTo>
                  <a:cubicBezTo>
                    <a:pt x="17985" y="15356"/>
                    <a:pt x="17515" y="15195"/>
                    <a:pt x="17029" y="15059"/>
                  </a:cubicBezTo>
                  <a:cubicBezTo>
                    <a:pt x="16947" y="15037"/>
                    <a:pt x="16816" y="15002"/>
                    <a:pt x="16788" y="15063"/>
                  </a:cubicBezTo>
                  <a:cubicBezTo>
                    <a:pt x="16750" y="15147"/>
                    <a:pt x="16898" y="15155"/>
                    <a:pt x="16969" y="15177"/>
                  </a:cubicBezTo>
                  <a:cubicBezTo>
                    <a:pt x="17537" y="15361"/>
                    <a:pt x="18088" y="15575"/>
                    <a:pt x="18536" y="15924"/>
                  </a:cubicBezTo>
                  <a:close/>
                  <a:moveTo>
                    <a:pt x="16920" y="14434"/>
                  </a:moveTo>
                  <a:cubicBezTo>
                    <a:pt x="17755" y="14592"/>
                    <a:pt x="18509" y="14906"/>
                    <a:pt x="19290" y="15173"/>
                  </a:cubicBezTo>
                  <a:cubicBezTo>
                    <a:pt x="18569" y="14771"/>
                    <a:pt x="17804" y="14482"/>
                    <a:pt x="16920" y="14434"/>
                  </a:cubicBezTo>
                  <a:close/>
                  <a:moveTo>
                    <a:pt x="7925" y="16807"/>
                  </a:moveTo>
                  <a:cubicBezTo>
                    <a:pt x="8039" y="16886"/>
                    <a:pt x="8121" y="16951"/>
                    <a:pt x="8236" y="16977"/>
                  </a:cubicBezTo>
                  <a:cubicBezTo>
                    <a:pt x="8165" y="16899"/>
                    <a:pt x="8083" y="16833"/>
                    <a:pt x="7925" y="16807"/>
                  </a:cubicBezTo>
                  <a:close/>
                  <a:moveTo>
                    <a:pt x="8946" y="12835"/>
                  </a:moveTo>
                  <a:cubicBezTo>
                    <a:pt x="9203" y="11581"/>
                    <a:pt x="9530" y="10340"/>
                    <a:pt x="9874" y="9103"/>
                  </a:cubicBezTo>
                  <a:cubicBezTo>
                    <a:pt x="9902" y="9003"/>
                    <a:pt x="9962" y="8898"/>
                    <a:pt x="9918" y="8771"/>
                  </a:cubicBezTo>
                  <a:cubicBezTo>
                    <a:pt x="9820" y="8828"/>
                    <a:pt x="9820" y="8902"/>
                    <a:pt x="9803" y="8959"/>
                  </a:cubicBezTo>
                  <a:cubicBezTo>
                    <a:pt x="9372" y="10292"/>
                    <a:pt x="8929" y="11620"/>
                    <a:pt x="8673" y="12983"/>
                  </a:cubicBezTo>
                  <a:cubicBezTo>
                    <a:pt x="8596" y="13385"/>
                    <a:pt x="8525" y="13788"/>
                    <a:pt x="8471" y="14194"/>
                  </a:cubicBezTo>
                  <a:cubicBezTo>
                    <a:pt x="8454" y="14312"/>
                    <a:pt x="8564" y="14294"/>
                    <a:pt x="8640" y="14308"/>
                  </a:cubicBezTo>
                  <a:cubicBezTo>
                    <a:pt x="8744" y="14325"/>
                    <a:pt x="8711" y="14251"/>
                    <a:pt x="8716" y="14211"/>
                  </a:cubicBezTo>
                  <a:cubicBezTo>
                    <a:pt x="8771" y="13753"/>
                    <a:pt x="8853" y="13294"/>
                    <a:pt x="8946" y="12835"/>
                  </a:cubicBezTo>
                  <a:close/>
                  <a:moveTo>
                    <a:pt x="13905" y="4484"/>
                  </a:moveTo>
                  <a:cubicBezTo>
                    <a:pt x="13905" y="4484"/>
                    <a:pt x="13905" y="4484"/>
                    <a:pt x="13905" y="4484"/>
                  </a:cubicBezTo>
                  <a:cubicBezTo>
                    <a:pt x="13921" y="4502"/>
                    <a:pt x="13938" y="4515"/>
                    <a:pt x="13954" y="4532"/>
                  </a:cubicBezTo>
                  <a:cubicBezTo>
                    <a:pt x="13976" y="4558"/>
                    <a:pt x="13998" y="4589"/>
                    <a:pt x="14025" y="4611"/>
                  </a:cubicBezTo>
                  <a:cubicBezTo>
                    <a:pt x="14888" y="5450"/>
                    <a:pt x="15707" y="6311"/>
                    <a:pt x="16390" y="7255"/>
                  </a:cubicBezTo>
                  <a:cubicBezTo>
                    <a:pt x="16423" y="7298"/>
                    <a:pt x="16483" y="7342"/>
                    <a:pt x="16450" y="7403"/>
                  </a:cubicBezTo>
                  <a:cubicBezTo>
                    <a:pt x="16477" y="7399"/>
                    <a:pt x="16483" y="7412"/>
                    <a:pt x="16483" y="7429"/>
                  </a:cubicBezTo>
                  <a:cubicBezTo>
                    <a:pt x="16592" y="7495"/>
                    <a:pt x="16717" y="7539"/>
                    <a:pt x="16843" y="7582"/>
                  </a:cubicBezTo>
                  <a:cubicBezTo>
                    <a:pt x="16821" y="7491"/>
                    <a:pt x="16756" y="7416"/>
                    <a:pt x="16701" y="7338"/>
                  </a:cubicBezTo>
                  <a:cubicBezTo>
                    <a:pt x="16242" y="6704"/>
                    <a:pt x="15718" y="6110"/>
                    <a:pt x="15139" y="5542"/>
                  </a:cubicBezTo>
                  <a:cubicBezTo>
                    <a:pt x="14773" y="5183"/>
                    <a:pt x="14407" y="4821"/>
                    <a:pt x="13976" y="4506"/>
                  </a:cubicBezTo>
                  <a:cubicBezTo>
                    <a:pt x="13976" y="4506"/>
                    <a:pt x="13976" y="4506"/>
                    <a:pt x="13976" y="4506"/>
                  </a:cubicBezTo>
                  <a:cubicBezTo>
                    <a:pt x="13959" y="4489"/>
                    <a:pt x="13943" y="4475"/>
                    <a:pt x="13927" y="4458"/>
                  </a:cubicBezTo>
                  <a:cubicBezTo>
                    <a:pt x="13894" y="4414"/>
                    <a:pt x="13861" y="4371"/>
                    <a:pt x="13785" y="4353"/>
                  </a:cubicBezTo>
                  <a:cubicBezTo>
                    <a:pt x="13801" y="4423"/>
                    <a:pt x="13850" y="4454"/>
                    <a:pt x="13905" y="4484"/>
                  </a:cubicBezTo>
                  <a:close/>
                  <a:moveTo>
                    <a:pt x="9399" y="14281"/>
                  </a:moveTo>
                  <a:cubicBezTo>
                    <a:pt x="10737" y="12542"/>
                    <a:pt x="11693" y="10667"/>
                    <a:pt x="12463" y="8727"/>
                  </a:cubicBezTo>
                  <a:cubicBezTo>
                    <a:pt x="12796" y="7888"/>
                    <a:pt x="13189" y="7067"/>
                    <a:pt x="13473" y="6215"/>
                  </a:cubicBezTo>
                  <a:cubicBezTo>
                    <a:pt x="13495" y="6158"/>
                    <a:pt x="13512" y="6097"/>
                    <a:pt x="13533" y="6035"/>
                  </a:cubicBezTo>
                  <a:cubicBezTo>
                    <a:pt x="13834" y="6250"/>
                    <a:pt x="14014" y="6494"/>
                    <a:pt x="13998" y="6831"/>
                  </a:cubicBezTo>
                  <a:cubicBezTo>
                    <a:pt x="13970" y="7412"/>
                    <a:pt x="13981" y="7998"/>
                    <a:pt x="13992" y="8583"/>
                  </a:cubicBezTo>
                  <a:cubicBezTo>
                    <a:pt x="13992" y="8753"/>
                    <a:pt x="13916" y="8858"/>
                    <a:pt x="13719" y="8920"/>
                  </a:cubicBezTo>
                  <a:cubicBezTo>
                    <a:pt x="13430" y="9007"/>
                    <a:pt x="13151" y="9103"/>
                    <a:pt x="12867" y="9195"/>
                  </a:cubicBezTo>
                  <a:cubicBezTo>
                    <a:pt x="12791" y="9221"/>
                    <a:pt x="12681" y="9230"/>
                    <a:pt x="12665" y="9295"/>
                  </a:cubicBezTo>
                  <a:cubicBezTo>
                    <a:pt x="12643" y="9374"/>
                    <a:pt x="12763" y="9405"/>
                    <a:pt x="12829" y="9444"/>
                  </a:cubicBezTo>
                  <a:cubicBezTo>
                    <a:pt x="12987" y="9536"/>
                    <a:pt x="13151" y="9619"/>
                    <a:pt x="13315" y="9710"/>
                  </a:cubicBezTo>
                  <a:cubicBezTo>
                    <a:pt x="13615" y="9877"/>
                    <a:pt x="13648" y="9960"/>
                    <a:pt x="13490" y="10235"/>
                  </a:cubicBezTo>
                  <a:cubicBezTo>
                    <a:pt x="13271" y="10619"/>
                    <a:pt x="13009" y="10986"/>
                    <a:pt x="12731" y="11340"/>
                  </a:cubicBezTo>
                  <a:cubicBezTo>
                    <a:pt x="11873" y="12428"/>
                    <a:pt x="10972" y="13490"/>
                    <a:pt x="10033" y="14530"/>
                  </a:cubicBezTo>
                  <a:cubicBezTo>
                    <a:pt x="9962" y="14613"/>
                    <a:pt x="9896" y="14635"/>
                    <a:pt x="9787" y="14587"/>
                  </a:cubicBezTo>
                  <a:cubicBezTo>
                    <a:pt x="9705" y="14552"/>
                    <a:pt x="9607" y="14539"/>
                    <a:pt x="9519" y="14517"/>
                  </a:cubicBezTo>
                  <a:cubicBezTo>
                    <a:pt x="9274" y="14456"/>
                    <a:pt x="9268" y="14452"/>
                    <a:pt x="9399" y="14281"/>
                  </a:cubicBezTo>
                  <a:close/>
                  <a:moveTo>
                    <a:pt x="12731" y="8745"/>
                  </a:moveTo>
                  <a:cubicBezTo>
                    <a:pt x="13053" y="8260"/>
                    <a:pt x="13310" y="7762"/>
                    <a:pt x="13315" y="7202"/>
                  </a:cubicBezTo>
                  <a:cubicBezTo>
                    <a:pt x="13184" y="7731"/>
                    <a:pt x="12938" y="8233"/>
                    <a:pt x="12731" y="8745"/>
                  </a:cubicBezTo>
                  <a:close/>
                  <a:moveTo>
                    <a:pt x="16532" y="19499"/>
                  </a:moveTo>
                  <a:cubicBezTo>
                    <a:pt x="16352" y="19560"/>
                    <a:pt x="16171" y="19621"/>
                    <a:pt x="15991" y="19682"/>
                  </a:cubicBezTo>
                  <a:cubicBezTo>
                    <a:pt x="15254" y="19931"/>
                    <a:pt x="14517" y="20181"/>
                    <a:pt x="13779" y="20425"/>
                  </a:cubicBezTo>
                  <a:cubicBezTo>
                    <a:pt x="13697" y="20451"/>
                    <a:pt x="13659" y="20482"/>
                    <a:pt x="13659" y="20561"/>
                  </a:cubicBezTo>
                  <a:cubicBezTo>
                    <a:pt x="13659" y="20845"/>
                    <a:pt x="13648" y="21129"/>
                    <a:pt x="13643" y="21413"/>
                  </a:cubicBezTo>
                  <a:cubicBezTo>
                    <a:pt x="13643" y="21583"/>
                    <a:pt x="13659" y="21592"/>
                    <a:pt x="13850" y="21518"/>
                  </a:cubicBezTo>
                  <a:cubicBezTo>
                    <a:pt x="14713" y="21186"/>
                    <a:pt x="15581" y="20854"/>
                    <a:pt x="16444" y="20521"/>
                  </a:cubicBezTo>
                  <a:cubicBezTo>
                    <a:pt x="16657" y="20438"/>
                    <a:pt x="16870" y="20360"/>
                    <a:pt x="17083" y="20277"/>
                  </a:cubicBezTo>
                  <a:cubicBezTo>
                    <a:pt x="16969" y="19971"/>
                    <a:pt x="16849" y="19661"/>
                    <a:pt x="16734" y="19355"/>
                  </a:cubicBezTo>
                  <a:cubicBezTo>
                    <a:pt x="16701" y="19433"/>
                    <a:pt x="16619" y="19468"/>
                    <a:pt x="16532" y="19499"/>
                  </a:cubicBezTo>
                  <a:close/>
                  <a:moveTo>
                    <a:pt x="18192" y="18891"/>
                  </a:moveTo>
                  <a:cubicBezTo>
                    <a:pt x="18001" y="18874"/>
                    <a:pt x="17843" y="18839"/>
                    <a:pt x="17804" y="18664"/>
                  </a:cubicBezTo>
                  <a:cubicBezTo>
                    <a:pt x="17793" y="18664"/>
                    <a:pt x="17782" y="18664"/>
                    <a:pt x="17766" y="18664"/>
                  </a:cubicBezTo>
                  <a:cubicBezTo>
                    <a:pt x="17772" y="18708"/>
                    <a:pt x="17772" y="18747"/>
                    <a:pt x="17777" y="18800"/>
                  </a:cubicBezTo>
                  <a:cubicBezTo>
                    <a:pt x="17433" y="18778"/>
                    <a:pt x="17100" y="18708"/>
                    <a:pt x="16761" y="18655"/>
                  </a:cubicBezTo>
                  <a:cubicBezTo>
                    <a:pt x="16767" y="18699"/>
                    <a:pt x="16772" y="18743"/>
                    <a:pt x="16810" y="18778"/>
                  </a:cubicBezTo>
                  <a:cubicBezTo>
                    <a:pt x="17116" y="18835"/>
                    <a:pt x="17422" y="18891"/>
                    <a:pt x="17728" y="18948"/>
                  </a:cubicBezTo>
                  <a:cubicBezTo>
                    <a:pt x="17782" y="18957"/>
                    <a:pt x="17826" y="18979"/>
                    <a:pt x="17843" y="19023"/>
                  </a:cubicBezTo>
                  <a:cubicBezTo>
                    <a:pt x="17908" y="19193"/>
                    <a:pt x="17979" y="19363"/>
                    <a:pt x="18056" y="19547"/>
                  </a:cubicBezTo>
                  <a:cubicBezTo>
                    <a:pt x="17750" y="19529"/>
                    <a:pt x="17504" y="19403"/>
                    <a:pt x="17204" y="19368"/>
                  </a:cubicBezTo>
                  <a:cubicBezTo>
                    <a:pt x="17264" y="19460"/>
                    <a:pt x="17356" y="19494"/>
                    <a:pt x="17449" y="19521"/>
                  </a:cubicBezTo>
                  <a:cubicBezTo>
                    <a:pt x="17640" y="19573"/>
                    <a:pt x="17832" y="19626"/>
                    <a:pt x="18023" y="19669"/>
                  </a:cubicBezTo>
                  <a:cubicBezTo>
                    <a:pt x="18105" y="19687"/>
                    <a:pt x="18148" y="19717"/>
                    <a:pt x="18181" y="19783"/>
                  </a:cubicBezTo>
                  <a:cubicBezTo>
                    <a:pt x="18247" y="19918"/>
                    <a:pt x="18318" y="20054"/>
                    <a:pt x="18405" y="20185"/>
                  </a:cubicBezTo>
                  <a:cubicBezTo>
                    <a:pt x="18487" y="20307"/>
                    <a:pt x="18563" y="20434"/>
                    <a:pt x="18722" y="20521"/>
                  </a:cubicBezTo>
                  <a:cubicBezTo>
                    <a:pt x="18596" y="20277"/>
                    <a:pt x="18465" y="20028"/>
                    <a:pt x="18323" y="19752"/>
                  </a:cubicBezTo>
                  <a:cubicBezTo>
                    <a:pt x="18837" y="19866"/>
                    <a:pt x="19328" y="19936"/>
                    <a:pt x="19830" y="19918"/>
                  </a:cubicBezTo>
                  <a:cubicBezTo>
                    <a:pt x="19765" y="19870"/>
                    <a:pt x="19683" y="19866"/>
                    <a:pt x="19607" y="19853"/>
                  </a:cubicBezTo>
                  <a:cubicBezTo>
                    <a:pt x="19208" y="19800"/>
                    <a:pt x="18815" y="19730"/>
                    <a:pt x="18427" y="19647"/>
                  </a:cubicBezTo>
                  <a:cubicBezTo>
                    <a:pt x="18356" y="19634"/>
                    <a:pt x="18263" y="19630"/>
                    <a:pt x="18236" y="19560"/>
                  </a:cubicBezTo>
                  <a:cubicBezTo>
                    <a:pt x="18154" y="19377"/>
                    <a:pt x="18072" y="19193"/>
                    <a:pt x="17985" y="18988"/>
                  </a:cubicBezTo>
                  <a:cubicBezTo>
                    <a:pt x="18820" y="19114"/>
                    <a:pt x="19623" y="19189"/>
                    <a:pt x="20464" y="19158"/>
                  </a:cubicBezTo>
                  <a:cubicBezTo>
                    <a:pt x="20371" y="19097"/>
                    <a:pt x="20284" y="19097"/>
                    <a:pt x="20207" y="19088"/>
                  </a:cubicBezTo>
                  <a:cubicBezTo>
                    <a:pt x="19530" y="19023"/>
                    <a:pt x="18864" y="18953"/>
                    <a:pt x="18192" y="18891"/>
                  </a:cubicBezTo>
                  <a:close/>
                  <a:moveTo>
                    <a:pt x="20863" y="18437"/>
                  </a:moveTo>
                  <a:cubicBezTo>
                    <a:pt x="20530" y="18288"/>
                    <a:pt x="20164" y="18188"/>
                    <a:pt x="19814" y="18057"/>
                  </a:cubicBezTo>
                  <a:cubicBezTo>
                    <a:pt x="19781" y="18101"/>
                    <a:pt x="19759" y="18153"/>
                    <a:pt x="19754" y="18205"/>
                  </a:cubicBezTo>
                  <a:cubicBezTo>
                    <a:pt x="19836" y="18232"/>
                    <a:pt x="19918" y="18253"/>
                    <a:pt x="20000" y="18280"/>
                  </a:cubicBezTo>
                  <a:cubicBezTo>
                    <a:pt x="20338" y="18385"/>
                    <a:pt x="20672" y="18494"/>
                    <a:pt x="21032" y="18542"/>
                  </a:cubicBezTo>
                  <a:cubicBezTo>
                    <a:pt x="21010" y="18481"/>
                    <a:pt x="20928" y="18468"/>
                    <a:pt x="20863" y="18437"/>
                  </a:cubicBezTo>
                  <a:close/>
                  <a:moveTo>
                    <a:pt x="12545" y="20368"/>
                  </a:moveTo>
                  <a:cubicBezTo>
                    <a:pt x="12862" y="20368"/>
                    <a:pt x="13135" y="20368"/>
                    <a:pt x="13402" y="20368"/>
                  </a:cubicBezTo>
                  <a:cubicBezTo>
                    <a:pt x="13353" y="20272"/>
                    <a:pt x="13430" y="20181"/>
                    <a:pt x="13424" y="20084"/>
                  </a:cubicBezTo>
                  <a:cubicBezTo>
                    <a:pt x="13135" y="20154"/>
                    <a:pt x="12845" y="20224"/>
                    <a:pt x="12545" y="20368"/>
                  </a:cubicBezTo>
                  <a:close/>
                  <a:moveTo>
                    <a:pt x="16657" y="19097"/>
                  </a:moveTo>
                  <a:cubicBezTo>
                    <a:pt x="15172" y="19307"/>
                    <a:pt x="13812" y="19796"/>
                    <a:pt x="12474" y="20325"/>
                  </a:cubicBezTo>
                  <a:cubicBezTo>
                    <a:pt x="12397" y="20355"/>
                    <a:pt x="12321" y="20373"/>
                    <a:pt x="12239" y="20373"/>
                  </a:cubicBezTo>
                  <a:cubicBezTo>
                    <a:pt x="10377" y="20373"/>
                    <a:pt x="8514" y="20373"/>
                    <a:pt x="6652" y="20373"/>
                  </a:cubicBezTo>
                  <a:cubicBezTo>
                    <a:pt x="6641" y="20373"/>
                    <a:pt x="6630" y="20368"/>
                    <a:pt x="6619" y="20368"/>
                  </a:cubicBezTo>
                  <a:cubicBezTo>
                    <a:pt x="7133" y="19416"/>
                    <a:pt x="7690" y="18485"/>
                    <a:pt x="8334" y="17585"/>
                  </a:cubicBezTo>
                  <a:cubicBezTo>
                    <a:pt x="8520" y="17327"/>
                    <a:pt x="8722" y="17074"/>
                    <a:pt x="8902" y="16816"/>
                  </a:cubicBezTo>
                  <a:cubicBezTo>
                    <a:pt x="9000" y="16672"/>
                    <a:pt x="9159" y="16602"/>
                    <a:pt x="9334" y="16540"/>
                  </a:cubicBezTo>
                  <a:cubicBezTo>
                    <a:pt x="9394" y="16523"/>
                    <a:pt x="9448" y="16510"/>
                    <a:pt x="9503" y="16536"/>
                  </a:cubicBezTo>
                  <a:cubicBezTo>
                    <a:pt x="9629" y="16597"/>
                    <a:pt x="9771" y="16637"/>
                    <a:pt x="9880" y="16720"/>
                  </a:cubicBezTo>
                  <a:cubicBezTo>
                    <a:pt x="9787" y="17065"/>
                    <a:pt x="9634" y="17393"/>
                    <a:pt x="9514" y="17729"/>
                  </a:cubicBezTo>
                  <a:cubicBezTo>
                    <a:pt x="9388" y="18096"/>
                    <a:pt x="9552" y="18302"/>
                    <a:pt x="10027" y="18341"/>
                  </a:cubicBezTo>
                  <a:cubicBezTo>
                    <a:pt x="10923" y="18415"/>
                    <a:pt x="11819" y="18481"/>
                    <a:pt x="12714" y="18542"/>
                  </a:cubicBezTo>
                  <a:cubicBezTo>
                    <a:pt x="13566" y="18599"/>
                    <a:pt x="14407" y="18695"/>
                    <a:pt x="15254" y="18787"/>
                  </a:cubicBezTo>
                  <a:cubicBezTo>
                    <a:pt x="15702" y="18835"/>
                    <a:pt x="16144" y="18940"/>
                    <a:pt x="16603" y="18931"/>
                  </a:cubicBezTo>
                  <a:cubicBezTo>
                    <a:pt x="16641" y="18979"/>
                    <a:pt x="16657" y="19036"/>
                    <a:pt x="16657" y="19097"/>
                  </a:cubicBezTo>
                  <a:close/>
                  <a:moveTo>
                    <a:pt x="8367" y="19259"/>
                  </a:moveTo>
                  <a:cubicBezTo>
                    <a:pt x="8056" y="19162"/>
                    <a:pt x="7712" y="19355"/>
                    <a:pt x="7695" y="19634"/>
                  </a:cubicBezTo>
                  <a:cubicBezTo>
                    <a:pt x="7684" y="19862"/>
                    <a:pt x="7930" y="20028"/>
                    <a:pt x="8176" y="19953"/>
                  </a:cubicBezTo>
                  <a:cubicBezTo>
                    <a:pt x="8383" y="19888"/>
                    <a:pt x="8525" y="19765"/>
                    <a:pt x="8585" y="19586"/>
                  </a:cubicBezTo>
                  <a:cubicBezTo>
                    <a:pt x="8629" y="19442"/>
                    <a:pt x="8542" y="19311"/>
                    <a:pt x="8367" y="19259"/>
                  </a:cubicBezTo>
                  <a:close/>
                  <a:moveTo>
                    <a:pt x="21037" y="18546"/>
                  </a:moveTo>
                  <a:cubicBezTo>
                    <a:pt x="21037" y="18546"/>
                    <a:pt x="21043" y="18546"/>
                    <a:pt x="21037" y="18546"/>
                  </a:cubicBezTo>
                  <a:lnTo>
                    <a:pt x="21037" y="18546"/>
                  </a:lnTo>
                  <a:cubicBezTo>
                    <a:pt x="21043" y="18546"/>
                    <a:pt x="21043" y="18546"/>
                    <a:pt x="21037" y="18546"/>
                  </a:cubicBezTo>
                  <a:close/>
                  <a:moveTo>
                    <a:pt x="20104" y="17375"/>
                  </a:moveTo>
                  <a:cubicBezTo>
                    <a:pt x="20022" y="17353"/>
                    <a:pt x="19945" y="17336"/>
                    <a:pt x="19951" y="17248"/>
                  </a:cubicBezTo>
                  <a:cubicBezTo>
                    <a:pt x="19945" y="17327"/>
                    <a:pt x="19940" y="17410"/>
                    <a:pt x="19940" y="17489"/>
                  </a:cubicBezTo>
                  <a:cubicBezTo>
                    <a:pt x="20459" y="17594"/>
                    <a:pt x="20961" y="17751"/>
                    <a:pt x="21502" y="17790"/>
                  </a:cubicBezTo>
                  <a:cubicBezTo>
                    <a:pt x="21447" y="17755"/>
                    <a:pt x="21392" y="17729"/>
                    <a:pt x="21332" y="17707"/>
                  </a:cubicBezTo>
                  <a:cubicBezTo>
                    <a:pt x="20934" y="17576"/>
                    <a:pt x="20519" y="17476"/>
                    <a:pt x="20104" y="17375"/>
                  </a:cubicBezTo>
                  <a:close/>
                  <a:moveTo>
                    <a:pt x="7105" y="2046"/>
                  </a:moveTo>
                  <a:cubicBezTo>
                    <a:pt x="7056" y="1998"/>
                    <a:pt x="7002" y="1945"/>
                    <a:pt x="6952" y="1897"/>
                  </a:cubicBezTo>
                  <a:cubicBezTo>
                    <a:pt x="6827" y="1819"/>
                    <a:pt x="6723" y="1718"/>
                    <a:pt x="6581" y="1657"/>
                  </a:cubicBezTo>
                  <a:cubicBezTo>
                    <a:pt x="6745" y="1696"/>
                    <a:pt x="6892" y="1749"/>
                    <a:pt x="6980" y="1875"/>
                  </a:cubicBezTo>
                  <a:cubicBezTo>
                    <a:pt x="7176" y="1906"/>
                    <a:pt x="7258" y="2081"/>
                    <a:pt x="7466" y="2138"/>
                  </a:cubicBezTo>
                  <a:cubicBezTo>
                    <a:pt x="7395" y="2020"/>
                    <a:pt x="7291" y="1941"/>
                    <a:pt x="7204" y="1858"/>
                  </a:cubicBezTo>
                  <a:cubicBezTo>
                    <a:pt x="6810" y="1504"/>
                    <a:pt x="6335" y="1342"/>
                    <a:pt x="5740" y="1478"/>
                  </a:cubicBezTo>
                  <a:cubicBezTo>
                    <a:pt x="5571" y="1517"/>
                    <a:pt x="5412" y="1574"/>
                    <a:pt x="5309" y="1744"/>
                  </a:cubicBezTo>
                  <a:cubicBezTo>
                    <a:pt x="6040" y="1434"/>
                    <a:pt x="6581" y="1705"/>
                    <a:pt x="7105" y="2046"/>
                  </a:cubicBezTo>
                  <a:close/>
                  <a:moveTo>
                    <a:pt x="21043" y="18546"/>
                  </a:moveTo>
                  <a:lnTo>
                    <a:pt x="21048" y="18551"/>
                  </a:lnTo>
                  <a:cubicBezTo>
                    <a:pt x="21048" y="18551"/>
                    <a:pt x="21043" y="18546"/>
                    <a:pt x="21043" y="18546"/>
                  </a:cubicBezTo>
                  <a:cubicBezTo>
                    <a:pt x="21043" y="18546"/>
                    <a:pt x="21043" y="18546"/>
                    <a:pt x="21043" y="18546"/>
                  </a:cubicBezTo>
                  <a:close/>
                  <a:moveTo>
                    <a:pt x="21595" y="16742"/>
                  </a:moveTo>
                  <a:cubicBezTo>
                    <a:pt x="21573" y="16326"/>
                    <a:pt x="21529" y="15907"/>
                    <a:pt x="21458" y="15496"/>
                  </a:cubicBezTo>
                  <a:cubicBezTo>
                    <a:pt x="21245" y="14268"/>
                    <a:pt x="20895" y="13066"/>
                    <a:pt x="20371" y="11895"/>
                  </a:cubicBezTo>
                  <a:cubicBezTo>
                    <a:pt x="20185" y="11480"/>
                    <a:pt x="20005" y="11065"/>
                    <a:pt x="19694" y="10694"/>
                  </a:cubicBezTo>
                  <a:cubicBezTo>
                    <a:pt x="19716" y="10860"/>
                    <a:pt x="19710" y="11030"/>
                    <a:pt x="19759" y="11196"/>
                  </a:cubicBezTo>
                  <a:cubicBezTo>
                    <a:pt x="19923" y="11340"/>
                    <a:pt x="19983" y="11528"/>
                    <a:pt x="20065" y="11703"/>
                  </a:cubicBezTo>
                  <a:cubicBezTo>
                    <a:pt x="20781" y="13211"/>
                    <a:pt x="21229" y="14775"/>
                    <a:pt x="21474" y="16374"/>
                  </a:cubicBezTo>
                  <a:cubicBezTo>
                    <a:pt x="21502" y="16549"/>
                    <a:pt x="21534" y="16724"/>
                    <a:pt x="21562" y="16894"/>
                  </a:cubicBezTo>
                  <a:cubicBezTo>
                    <a:pt x="21595" y="16842"/>
                    <a:pt x="21600" y="16794"/>
                    <a:pt x="21595" y="16742"/>
                  </a:cubicBezTo>
                  <a:close/>
                  <a:moveTo>
                    <a:pt x="0" y="14211"/>
                  </a:moveTo>
                  <a:cubicBezTo>
                    <a:pt x="737" y="14316"/>
                    <a:pt x="1475" y="14251"/>
                    <a:pt x="2217" y="14224"/>
                  </a:cubicBezTo>
                  <a:cubicBezTo>
                    <a:pt x="1475" y="14220"/>
                    <a:pt x="737" y="14203"/>
                    <a:pt x="0" y="14211"/>
                  </a:cubicBezTo>
                  <a:close/>
                  <a:moveTo>
                    <a:pt x="3047" y="14356"/>
                  </a:moveTo>
                  <a:cubicBezTo>
                    <a:pt x="3621" y="14666"/>
                    <a:pt x="4205" y="14963"/>
                    <a:pt x="4822" y="15212"/>
                  </a:cubicBezTo>
                  <a:cubicBezTo>
                    <a:pt x="4271" y="14871"/>
                    <a:pt x="3670" y="14596"/>
                    <a:pt x="3047" y="14356"/>
                  </a:cubicBezTo>
                  <a:close/>
                  <a:moveTo>
                    <a:pt x="3921" y="15806"/>
                  </a:moveTo>
                  <a:cubicBezTo>
                    <a:pt x="3550" y="15916"/>
                    <a:pt x="3179" y="16016"/>
                    <a:pt x="2774" y="15990"/>
                  </a:cubicBezTo>
                  <a:cubicBezTo>
                    <a:pt x="2911" y="16077"/>
                    <a:pt x="3075" y="16090"/>
                    <a:pt x="3239" y="16112"/>
                  </a:cubicBezTo>
                  <a:cubicBezTo>
                    <a:pt x="3577" y="16165"/>
                    <a:pt x="3790" y="16064"/>
                    <a:pt x="3921" y="15806"/>
                  </a:cubicBezTo>
                  <a:close/>
                  <a:moveTo>
                    <a:pt x="3763" y="18406"/>
                  </a:moveTo>
                  <a:cubicBezTo>
                    <a:pt x="3364" y="18336"/>
                    <a:pt x="2966" y="18253"/>
                    <a:pt x="2567" y="18179"/>
                  </a:cubicBezTo>
                  <a:cubicBezTo>
                    <a:pt x="2605" y="18223"/>
                    <a:pt x="2671" y="18240"/>
                    <a:pt x="2725" y="18267"/>
                  </a:cubicBezTo>
                  <a:cubicBezTo>
                    <a:pt x="3129" y="18428"/>
                    <a:pt x="3561" y="18524"/>
                    <a:pt x="4009" y="18564"/>
                  </a:cubicBezTo>
                  <a:cubicBezTo>
                    <a:pt x="4353" y="18594"/>
                    <a:pt x="4702" y="18607"/>
                    <a:pt x="5035" y="18489"/>
                  </a:cubicBezTo>
                  <a:cubicBezTo>
                    <a:pt x="4604" y="18555"/>
                    <a:pt x="4183" y="18481"/>
                    <a:pt x="3763" y="18406"/>
                  </a:cubicBezTo>
                  <a:close/>
                  <a:moveTo>
                    <a:pt x="7433" y="18275"/>
                  </a:moveTo>
                  <a:cubicBezTo>
                    <a:pt x="7275" y="17996"/>
                    <a:pt x="7231" y="17694"/>
                    <a:pt x="7171" y="17397"/>
                  </a:cubicBezTo>
                  <a:cubicBezTo>
                    <a:pt x="7160" y="17340"/>
                    <a:pt x="7133" y="17318"/>
                    <a:pt x="7062" y="17318"/>
                  </a:cubicBezTo>
                  <a:cubicBezTo>
                    <a:pt x="6756" y="17314"/>
                    <a:pt x="6445" y="17305"/>
                    <a:pt x="6139" y="17292"/>
                  </a:cubicBezTo>
                  <a:cubicBezTo>
                    <a:pt x="6035" y="17288"/>
                    <a:pt x="5991" y="17305"/>
                    <a:pt x="5991" y="17397"/>
                  </a:cubicBezTo>
                  <a:cubicBezTo>
                    <a:pt x="5991" y="18057"/>
                    <a:pt x="5904" y="18712"/>
                    <a:pt x="5800" y="19363"/>
                  </a:cubicBezTo>
                  <a:cubicBezTo>
                    <a:pt x="5745" y="19700"/>
                    <a:pt x="5691" y="20036"/>
                    <a:pt x="5587" y="20368"/>
                  </a:cubicBezTo>
                  <a:cubicBezTo>
                    <a:pt x="5855" y="20368"/>
                    <a:pt x="6122" y="20368"/>
                    <a:pt x="6384" y="20368"/>
                  </a:cubicBezTo>
                  <a:cubicBezTo>
                    <a:pt x="6401" y="20329"/>
                    <a:pt x="6412" y="20285"/>
                    <a:pt x="6428" y="20246"/>
                  </a:cubicBezTo>
                  <a:cubicBezTo>
                    <a:pt x="6707" y="19621"/>
                    <a:pt x="7034" y="19018"/>
                    <a:pt x="7389" y="18420"/>
                  </a:cubicBezTo>
                  <a:cubicBezTo>
                    <a:pt x="7417" y="18376"/>
                    <a:pt x="7466" y="18332"/>
                    <a:pt x="7433" y="18275"/>
                  </a:cubicBezTo>
                  <a:close/>
                  <a:moveTo>
                    <a:pt x="5336" y="17279"/>
                  </a:moveTo>
                  <a:cubicBezTo>
                    <a:pt x="5035" y="17270"/>
                    <a:pt x="4730" y="17266"/>
                    <a:pt x="4429" y="17262"/>
                  </a:cubicBezTo>
                  <a:cubicBezTo>
                    <a:pt x="4358" y="17262"/>
                    <a:pt x="4309" y="17275"/>
                    <a:pt x="4254" y="17318"/>
                  </a:cubicBezTo>
                  <a:cubicBezTo>
                    <a:pt x="3949" y="17567"/>
                    <a:pt x="3615" y="17803"/>
                    <a:pt x="3342" y="18074"/>
                  </a:cubicBezTo>
                  <a:cubicBezTo>
                    <a:pt x="3250" y="18166"/>
                    <a:pt x="3195" y="18175"/>
                    <a:pt x="3108" y="18070"/>
                  </a:cubicBezTo>
                  <a:cubicBezTo>
                    <a:pt x="2829" y="17742"/>
                    <a:pt x="2501" y="17441"/>
                    <a:pt x="2206" y="17069"/>
                  </a:cubicBezTo>
                  <a:cubicBezTo>
                    <a:pt x="2163" y="17327"/>
                    <a:pt x="2125" y="17554"/>
                    <a:pt x="2086" y="17777"/>
                  </a:cubicBezTo>
                  <a:cubicBezTo>
                    <a:pt x="2070" y="17873"/>
                    <a:pt x="2114" y="17921"/>
                    <a:pt x="2234" y="17952"/>
                  </a:cubicBezTo>
                  <a:cubicBezTo>
                    <a:pt x="2949" y="18135"/>
                    <a:pt x="3665" y="18297"/>
                    <a:pt x="4407" y="18398"/>
                  </a:cubicBezTo>
                  <a:cubicBezTo>
                    <a:pt x="4691" y="18437"/>
                    <a:pt x="4954" y="18415"/>
                    <a:pt x="5167" y="18219"/>
                  </a:cubicBezTo>
                  <a:cubicBezTo>
                    <a:pt x="5451" y="17961"/>
                    <a:pt x="5494" y="17664"/>
                    <a:pt x="5467" y="17340"/>
                  </a:cubicBezTo>
                  <a:cubicBezTo>
                    <a:pt x="5456" y="17266"/>
                    <a:pt x="5390" y="17279"/>
                    <a:pt x="5336" y="17279"/>
                  </a:cubicBezTo>
                  <a:close/>
                  <a:moveTo>
                    <a:pt x="5319" y="11961"/>
                  </a:moveTo>
                  <a:cubicBezTo>
                    <a:pt x="5303" y="11734"/>
                    <a:pt x="5330" y="11506"/>
                    <a:pt x="5276" y="11279"/>
                  </a:cubicBezTo>
                  <a:cubicBezTo>
                    <a:pt x="5276" y="11375"/>
                    <a:pt x="5270" y="11467"/>
                    <a:pt x="5270" y="11563"/>
                  </a:cubicBezTo>
                  <a:cubicBezTo>
                    <a:pt x="5270" y="11598"/>
                    <a:pt x="5259" y="11638"/>
                    <a:pt x="5210" y="11638"/>
                  </a:cubicBezTo>
                  <a:cubicBezTo>
                    <a:pt x="5150" y="11642"/>
                    <a:pt x="5156" y="11594"/>
                    <a:pt x="5145" y="11568"/>
                  </a:cubicBezTo>
                  <a:cubicBezTo>
                    <a:pt x="5074" y="11332"/>
                    <a:pt x="5035" y="11096"/>
                    <a:pt x="5052" y="10851"/>
                  </a:cubicBezTo>
                  <a:cubicBezTo>
                    <a:pt x="5057" y="10777"/>
                    <a:pt x="5079" y="10720"/>
                    <a:pt x="5188" y="10711"/>
                  </a:cubicBezTo>
                  <a:cubicBezTo>
                    <a:pt x="5167" y="10314"/>
                    <a:pt x="5145" y="9920"/>
                    <a:pt x="5123" y="9523"/>
                  </a:cubicBezTo>
                  <a:cubicBezTo>
                    <a:pt x="5079" y="9571"/>
                    <a:pt x="5068" y="9623"/>
                    <a:pt x="5052" y="9680"/>
                  </a:cubicBezTo>
                  <a:cubicBezTo>
                    <a:pt x="4899" y="10161"/>
                    <a:pt x="4899" y="10650"/>
                    <a:pt x="4915" y="11139"/>
                  </a:cubicBezTo>
                  <a:cubicBezTo>
                    <a:pt x="5008" y="11161"/>
                    <a:pt x="4975" y="11222"/>
                    <a:pt x="4964" y="11266"/>
                  </a:cubicBezTo>
                  <a:cubicBezTo>
                    <a:pt x="4937" y="11445"/>
                    <a:pt x="4899" y="11620"/>
                    <a:pt x="4861" y="11799"/>
                  </a:cubicBezTo>
                  <a:cubicBezTo>
                    <a:pt x="4675" y="12647"/>
                    <a:pt x="4484" y="13495"/>
                    <a:pt x="4304" y="14342"/>
                  </a:cubicBezTo>
                  <a:cubicBezTo>
                    <a:pt x="4238" y="14648"/>
                    <a:pt x="4254" y="14666"/>
                    <a:pt x="4604" y="14784"/>
                  </a:cubicBezTo>
                  <a:cubicBezTo>
                    <a:pt x="4648" y="14797"/>
                    <a:pt x="4675" y="14801"/>
                    <a:pt x="4713" y="14779"/>
                  </a:cubicBezTo>
                  <a:cubicBezTo>
                    <a:pt x="4921" y="14670"/>
                    <a:pt x="5150" y="14587"/>
                    <a:pt x="5380" y="14517"/>
                  </a:cubicBezTo>
                  <a:cubicBezTo>
                    <a:pt x="5489" y="14487"/>
                    <a:pt x="5522" y="14439"/>
                    <a:pt x="5511" y="14351"/>
                  </a:cubicBezTo>
                  <a:cubicBezTo>
                    <a:pt x="5451" y="13560"/>
                    <a:pt x="5385" y="12761"/>
                    <a:pt x="5319" y="11961"/>
                  </a:cubicBezTo>
                  <a:close/>
                  <a:moveTo>
                    <a:pt x="5199" y="19062"/>
                  </a:moveTo>
                  <a:cubicBezTo>
                    <a:pt x="5112" y="19066"/>
                    <a:pt x="5123" y="19123"/>
                    <a:pt x="5123" y="19167"/>
                  </a:cubicBezTo>
                  <a:cubicBezTo>
                    <a:pt x="5123" y="19464"/>
                    <a:pt x="5161" y="19761"/>
                    <a:pt x="5303" y="20041"/>
                  </a:cubicBezTo>
                  <a:cubicBezTo>
                    <a:pt x="5341" y="19744"/>
                    <a:pt x="5369" y="19446"/>
                    <a:pt x="5298" y="19149"/>
                  </a:cubicBezTo>
                  <a:cubicBezTo>
                    <a:pt x="5287" y="19110"/>
                    <a:pt x="5270" y="19058"/>
                    <a:pt x="5199" y="19062"/>
                  </a:cubicBezTo>
                  <a:close/>
                  <a:moveTo>
                    <a:pt x="4801" y="19407"/>
                  </a:moveTo>
                  <a:cubicBezTo>
                    <a:pt x="4757" y="19259"/>
                    <a:pt x="4719" y="19106"/>
                    <a:pt x="4615" y="18974"/>
                  </a:cubicBezTo>
                  <a:cubicBezTo>
                    <a:pt x="4620" y="19429"/>
                    <a:pt x="4719" y="19870"/>
                    <a:pt x="4855" y="20307"/>
                  </a:cubicBezTo>
                  <a:cubicBezTo>
                    <a:pt x="4877" y="20382"/>
                    <a:pt x="4943" y="20399"/>
                    <a:pt x="5014" y="20382"/>
                  </a:cubicBezTo>
                  <a:cubicBezTo>
                    <a:pt x="5106" y="20364"/>
                    <a:pt x="5052" y="20303"/>
                    <a:pt x="5041" y="20264"/>
                  </a:cubicBezTo>
                  <a:cubicBezTo>
                    <a:pt x="4970" y="19975"/>
                    <a:pt x="4888" y="19691"/>
                    <a:pt x="4801" y="19407"/>
                  </a:cubicBezTo>
                  <a:close/>
                </a:path>
              </a:pathLst>
            </a:custGeom>
            <a:solidFill>
              <a:schemeClr val="accent2"/>
            </a:solidFill>
            <a:ln>
              <a:noFill/>
            </a:ln>
          </p:spPr>
          <p:txBody>
            <a:bodyPr spcFirstLastPara="1" wrap="square" lIns="28575" tIns="28575" rIns="28575" bIns="2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350">
                <a:solidFill>
                  <a:schemeClr val="dk1"/>
                </a:solidFill>
                <a:latin typeface="Calibri"/>
                <a:ea typeface="Calibri"/>
                <a:cs typeface="Calibri"/>
                <a:sym typeface="Calibri"/>
              </a:endParaRPr>
            </a:p>
          </p:txBody>
        </p:sp>
        <p:sp>
          <p:nvSpPr>
            <p:cNvPr id="7" name="Google Shape;59;p1">
              <a:extLst>
                <a:ext uri="{FF2B5EF4-FFF2-40B4-BE49-F238E27FC236}">
                  <a16:creationId xmlns:a16="http://schemas.microsoft.com/office/drawing/2014/main" id="{B3751869-2D6D-A6E5-2997-6299BFF9EEA7}"/>
                </a:ext>
              </a:extLst>
            </p:cNvPr>
            <p:cNvSpPr/>
            <p:nvPr/>
          </p:nvSpPr>
          <p:spPr>
            <a:xfrm>
              <a:off x="3700500" y="717393"/>
              <a:ext cx="4222123" cy="5573300"/>
            </a:xfrm>
            <a:custGeom>
              <a:avLst/>
              <a:gdLst/>
              <a:ahLst/>
              <a:cxnLst/>
              <a:rect l="l" t="t" r="r" b="b"/>
              <a:pathLst>
                <a:path w="21536" h="21527" extrusionOk="0">
                  <a:moveTo>
                    <a:pt x="8465" y="8951"/>
                  </a:moveTo>
                  <a:cubicBezTo>
                    <a:pt x="8465" y="8951"/>
                    <a:pt x="8459" y="8951"/>
                    <a:pt x="8465" y="8951"/>
                  </a:cubicBezTo>
                  <a:cubicBezTo>
                    <a:pt x="8459" y="8951"/>
                    <a:pt x="8459" y="8951"/>
                    <a:pt x="8465" y="8951"/>
                  </a:cubicBezTo>
                  <a:lnTo>
                    <a:pt x="8465" y="8951"/>
                  </a:lnTo>
                  <a:close/>
                  <a:moveTo>
                    <a:pt x="21523" y="17052"/>
                  </a:moveTo>
                  <a:cubicBezTo>
                    <a:pt x="21518" y="17285"/>
                    <a:pt x="21494" y="17518"/>
                    <a:pt x="21483" y="17751"/>
                  </a:cubicBezTo>
                  <a:cubicBezTo>
                    <a:pt x="21477" y="17830"/>
                    <a:pt x="21471" y="17913"/>
                    <a:pt x="21471" y="17992"/>
                  </a:cubicBezTo>
                  <a:cubicBezTo>
                    <a:pt x="21431" y="18181"/>
                    <a:pt x="21419" y="18379"/>
                    <a:pt x="21344" y="18563"/>
                  </a:cubicBezTo>
                  <a:cubicBezTo>
                    <a:pt x="21309" y="18607"/>
                    <a:pt x="21286" y="18660"/>
                    <a:pt x="21280" y="18712"/>
                  </a:cubicBezTo>
                  <a:cubicBezTo>
                    <a:pt x="20926" y="19213"/>
                    <a:pt x="20323" y="19226"/>
                    <a:pt x="19691" y="19187"/>
                  </a:cubicBezTo>
                  <a:cubicBezTo>
                    <a:pt x="19529" y="19178"/>
                    <a:pt x="19366" y="19160"/>
                    <a:pt x="19204" y="19173"/>
                  </a:cubicBezTo>
                  <a:cubicBezTo>
                    <a:pt x="19192" y="19173"/>
                    <a:pt x="19181" y="19173"/>
                    <a:pt x="19163" y="19173"/>
                  </a:cubicBezTo>
                  <a:cubicBezTo>
                    <a:pt x="19152" y="19169"/>
                    <a:pt x="19140" y="19160"/>
                    <a:pt x="19129" y="19160"/>
                  </a:cubicBezTo>
                  <a:cubicBezTo>
                    <a:pt x="18775" y="19138"/>
                    <a:pt x="18427" y="19112"/>
                    <a:pt x="18073" y="19090"/>
                  </a:cubicBezTo>
                  <a:cubicBezTo>
                    <a:pt x="18033" y="19086"/>
                    <a:pt x="18033" y="19094"/>
                    <a:pt x="18091" y="19165"/>
                  </a:cubicBezTo>
                  <a:cubicBezTo>
                    <a:pt x="18096" y="19208"/>
                    <a:pt x="18102" y="19252"/>
                    <a:pt x="18143" y="19288"/>
                  </a:cubicBezTo>
                  <a:cubicBezTo>
                    <a:pt x="18357" y="19885"/>
                    <a:pt x="18659" y="20460"/>
                    <a:pt x="18839" y="21066"/>
                  </a:cubicBezTo>
                  <a:cubicBezTo>
                    <a:pt x="18885" y="21220"/>
                    <a:pt x="18926" y="21369"/>
                    <a:pt x="18949" y="21527"/>
                  </a:cubicBezTo>
                  <a:cubicBezTo>
                    <a:pt x="18723" y="21303"/>
                    <a:pt x="18624" y="21035"/>
                    <a:pt x="18444" y="20794"/>
                  </a:cubicBezTo>
                  <a:cubicBezTo>
                    <a:pt x="18323" y="20486"/>
                    <a:pt x="18195" y="20175"/>
                    <a:pt x="18073" y="19867"/>
                  </a:cubicBezTo>
                  <a:cubicBezTo>
                    <a:pt x="18085" y="19771"/>
                    <a:pt x="18027" y="19775"/>
                    <a:pt x="17940" y="19806"/>
                  </a:cubicBezTo>
                  <a:cubicBezTo>
                    <a:pt x="16855" y="20170"/>
                    <a:pt x="15736" y="20473"/>
                    <a:pt x="14658" y="20855"/>
                  </a:cubicBezTo>
                  <a:cubicBezTo>
                    <a:pt x="14617" y="20868"/>
                    <a:pt x="14577" y="20873"/>
                    <a:pt x="14530" y="20886"/>
                  </a:cubicBezTo>
                  <a:cubicBezTo>
                    <a:pt x="14478" y="20789"/>
                    <a:pt x="14559" y="20697"/>
                    <a:pt x="14553" y="20600"/>
                  </a:cubicBezTo>
                  <a:cubicBezTo>
                    <a:pt x="15041" y="20407"/>
                    <a:pt x="15568" y="20289"/>
                    <a:pt x="16078" y="20148"/>
                  </a:cubicBezTo>
                  <a:cubicBezTo>
                    <a:pt x="16699" y="19977"/>
                    <a:pt x="17319" y="19819"/>
                    <a:pt x="17940" y="19661"/>
                  </a:cubicBezTo>
                  <a:cubicBezTo>
                    <a:pt x="17980" y="19652"/>
                    <a:pt x="17992" y="19639"/>
                    <a:pt x="17980" y="19612"/>
                  </a:cubicBezTo>
                  <a:cubicBezTo>
                    <a:pt x="17980" y="19551"/>
                    <a:pt x="17963" y="19494"/>
                    <a:pt x="17917" y="19441"/>
                  </a:cubicBezTo>
                  <a:cubicBezTo>
                    <a:pt x="17876" y="19257"/>
                    <a:pt x="17818" y="19213"/>
                    <a:pt x="17488" y="19173"/>
                  </a:cubicBezTo>
                  <a:cubicBezTo>
                    <a:pt x="17053" y="19121"/>
                    <a:pt x="16618" y="19086"/>
                    <a:pt x="16183" y="19037"/>
                  </a:cubicBezTo>
                  <a:cubicBezTo>
                    <a:pt x="15661" y="18985"/>
                    <a:pt x="15127" y="18949"/>
                    <a:pt x="14606" y="18910"/>
                  </a:cubicBezTo>
                  <a:cubicBezTo>
                    <a:pt x="14223" y="18879"/>
                    <a:pt x="13829" y="18844"/>
                    <a:pt x="13440" y="18848"/>
                  </a:cubicBezTo>
                  <a:cubicBezTo>
                    <a:pt x="13121" y="18853"/>
                    <a:pt x="12802" y="18813"/>
                    <a:pt x="12483" y="18800"/>
                  </a:cubicBezTo>
                  <a:cubicBezTo>
                    <a:pt x="12002" y="18778"/>
                    <a:pt x="11515" y="18765"/>
                    <a:pt x="11034" y="18739"/>
                  </a:cubicBezTo>
                  <a:cubicBezTo>
                    <a:pt x="10692" y="18721"/>
                    <a:pt x="10610" y="18629"/>
                    <a:pt x="10692" y="18374"/>
                  </a:cubicBezTo>
                  <a:cubicBezTo>
                    <a:pt x="10784" y="18076"/>
                    <a:pt x="10860" y="17773"/>
                    <a:pt x="10964" y="17478"/>
                  </a:cubicBezTo>
                  <a:cubicBezTo>
                    <a:pt x="11016" y="17338"/>
                    <a:pt x="10976" y="17254"/>
                    <a:pt x="10784" y="17224"/>
                  </a:cubicBezTo>
                  <a:cubicBezTo>
                    <a:pt x="10668" y="17140"/>
                    <a:pt x="10518" y="17101"/>
                    <a:pt x="10384" y="17039"/>
                  </a:cubicBezTo>
                  <a:cubicBezTo>
                    <a:pt x="10326" y="17013"/>
                    <a:pt x="10262" y="17026"/>
                    <a:pt x="10204" y="17044"/>
                  </a:cubicBezTo>
                  <a:cubicBezTo>
                    <a:pt x="10019" y="17101"/>
                    <a:pt x="9851" y="17175"/>
                    <a:pt x="9746" y="17320"/>
                  </a:cubicBezTo>
                  <a:cubicBezTo>
                    <a:pt x="9555" y="17579"/>
                    <a:pt x="9340" y="17834"/>
                    <a:pt x="9143" y="18093"/>
                  </a:cubicBezTo>
                  <a:cubicBezTo>
                    <a:pt x="8459" y="18998"/>
                    <a:pt x="7868" y="19937"/>
                    <a:pt x="7322" y="20890"/>
                  </a:cubicBezTo>
                  <a:cubicBezTo>
                    <a:pt x="7241" y="20890"/>
                    <a:pt x="7160" y="20890"/>
                    <a:pt x="7079" y="20890"/>
                  </a:cubicBezTo>
                  <a:cubicBezTo>
                    <a:pt x="7096" y="20851"/>
                    <a:pt x="7108" y="20807"/>
                    <a:pt x="7125" y="20767"/>
                  </a:cubicBezTo>
                  <a:cubicBezTo>
                    <a:pt x="7421" y="20139"/>
                    <a:pt x="7769" y="19533"/>
                    <a:pt x="8146" y="18932"/>
                  </a:cubicBezTo>
                  <a:cubicBezTo>
                    <a:pt x="8175" y="18884"/>
                    <a:pt x="8227" y="18840"/>
                    <a:pt x="8192" y="18787"/>
                  </a:cubicBezTo>
                  <a:cubicBezTo>
                    <a:pt x="8024" y="18506"/>
                    <a:pt x="7978" y="18203"/>
                    <a:pt x="7914" y="17904"/>
                  </a:cubicBezTo>
                  <a:cubicBezTo>
                    <a:pt x="7902" y="17847"/>
                    <a:pt x="7873" y="17825"/>
                    <a:pt x="7798" y="17825"/>
                  </a:cubicBezTo>
                  <a:cubicBezTo>
                    <a:pt x="7473" y="17821"/>
                    <a:pt x="7143" y="17812"/>
                    <a:pt x="6818" y="17799"/>
                  </a:cubicBezTo>
                  <a:cubicBezTo>
                    <a:pt x="6708" y="17795"/>
                    <a:pt x="6661" y="17812"/>
                    <a:pt x="6661" y="17904"/>
                  </a:cubicBezTo>
                  <a:cubicBezTo>
                    <a:pt x="6661" y="18567"/>
                    <a:pt x="6569" y="19226"/>
                    <a:pt x="6458" y="19880"/>
                  </a:cubicBezTo>
                  <a:cubicBezTo>
                    <a:pt x="6401" y="20218"/>
                    <a:pt x="6343" y="20557"/>
                    <a:pt x="6232" y="20890"/>
                  </a:cubicBezTo>
                  <a:cubicBezTo>
                    <a:pt x="6128" y="20917"/>
                    <a:pt x="6116" y="20868"/>
                    <a:pt x="6122" y="20807"/>
                  </a:cubicBezTo>
                  <a:cubicBezTo>
                    <a:pt x="6157" y="20495"/>
                    <a:pt x="6186" y="20183"/>
                    <a:pt x="6215" y="19867"/>
                  </a:cubicBezTo>
                  <a:cubicBezTo>
                    <a:pt x="6250" y="19432"/>
                    <a:pt x="6285" y="18998"/>
                    <a:pt x="6325" y="18519"/>
                  </a:cubicBezTo>
                  <a:cubicBezTo>
                    <a:pt x="6128" y="18743"/>
                    <a:pt x="5925" y="18897"/>
                    <a:pt x="5652" y="18993"/>
                  </a:cubicBezTo>
                  <a:cubicBezTo>
                    <a:pt x="5189" y="19064"/>
                    <a:pt x="4742" y="18989"/>
                    <a:pt x="4301" y="18914"/>
                  </a:cubicBezTo>
                  <a:cubicBezTo>
                    <a:pt x="3878" y="18844"/>
                    <a:pt x="3455" y="18761"/>
                    <a:pt x="3031" y="18686"/>
                  </a:cubicBezTo>
                  <a:cubicBezTo>
                    <a:pt x="2945" y="18664"/>
                    <a:pt x="2852" y="18642"/>
                    <a:pt x="2765" y="18624"/>
                  </a:cubicBezTo>
                  <a:cubicBezTo>
                    <a:pt x="2440" y="18550"/>
                    <a:pt x="2382" y="18493"/>
                    <a:pt x="2394" y="18238"/>
                  </a:cubicBezTo>
                  <a:cubicBezTo>
                    <a:pt x="2411" y="17904"/>
                    <a:pt x="2434" y="17571"/>
                    <a:pt x="2423" y="17237"/>
                  </a:cubicBezTo>
                  <a:cubicBezTo>
                    <a:pt x="2417" y="17127"/>
                    <a:pt x="2336" y="17035"/>
                    <a:pt x="2301" y="16943"/>
                  </a:cubicBezTo>
                  <a:cubicBezTo>
                    <a:pt x="2214" y="16697"/>
                    <a:pt x="1941" y="16539"/>
                    <a:pt x="1843" y="16306"/>
                  </a:cubicBezTo>
                  <a:cubicBezTo>
                    <a:pt x="1767" y="16135"/>
                    <a:pt x="1854" y="15985"/>
                    <a:pt x="1994" y="15858"/>
                  </a:cubicBezTo>
                  <a:cubicBezTo>
                    <a:pt x="2086" y="15775"/>
                    <a:pt x="2057" y="15744"/>
                    <a:pt x="1947" y="15696"/>
                  </a:cubicBezTo>
                  <a:cubicBezTo>
                    <a:pt x="1414" y="15445"/>
                    <a:pt x="886" y="15191"/>
                    <a:pt x="353" y="14936"/>
                  </a:cubicBezTo>
                  <a:cubicBezTo>
                    <a:pt x="242" y="14883"/>
                    <a:pt x="126" y="14831"/>
                    <a:pt x="45" y="14751"/>
                  </a:cubicBezTo>
                  <a:cubicBezTo>
                    <a:pt x="-36" y="14668"/>
                    <a:pt x="-7" y="14607"/>
                    <a:pt x="126" y="14580"/>
                  </a:cubicBezTo>
                  <a:cubicBezTo>
                    <a:pt x="179" y="14571"/>
                    <a:pt x="237" y="14567"/>
                    <a:pt x="295" y="14567"/>
                  </a:cubicBezTo>
                  <a:cubicBezTo>
                    <a:pt x="1170" y="14554"/>
                    <a:pt x="2046" y="14549"/>
                    <a:pt x="2921" y="14528"/>
                  </a:cubicBezTo>
                  <a:cubicBezTo>
                    <a:pt x="3246" y="14519"/>
                    <a:pt x="3536" y="14576"/>
                    <a:pt x="3814" y="14699"/>
                  </a:cubicBezTo>
                  <a:cubicBezTo>
                    <a:pt x="4006" y="14787"/>
                    <a:pt x="4214" y="14857"/>
                    <a:pt x="4412" y="14940"/>
                  </a:cubicBezTo>
                  <a:cubicBezTo>
                    <a:pt x="4504" y="14980"/>
                    <a:pt x="4522" y="14975"/>
                    <a:pt x="4545" y="14892"/>
                  </a:cubicBezTo>
                  <a:cubicBezTo>
                    <a:pt x="4817" y="13983"/>
                    <a:pt x="5090" y="13074"/>
                    <a:pt x="5368" y="12165"/>
                  </a:cubicBezTo>
                  <a:cubicBezTo>
                    <a:pt x="5421" y="11985"/>
                    <a:pt x="5473" y="11805"/>
                    <a:pt x="5525" y="11625"/>
                  </a:cubicBezTo>
                  <a:cubicBezTo>
                    <a:pt x="5623" y="11647"/>
                    <a:pt x="5589" y="11708"/>
                    <a:pt x="5577" y="11752"/>
                  </a:cubicBezTo>
                  <a:cubicBezTo>
                    <a:pt x="5548" y="11932"/>
                    <a:pt x="5508" y="12108"/>
                    <a:pt x="5467" y="12288"/>
                  </a:cubicBezTo>
                  <a:cubicBezTo>
                    <a:pt x="5270" y="13140"/>
                    <a:pt x="5067" y="13992"/>
                    <a:pt x="4875" y="14844"/>
                  </a:cubicBezTo>
                  <a:cubicBezTo>
                    <a:pt x="4806" y="15151"/>
                    <a:pt x="4823" y="15169"/>
                    <a:pt x="5194" y="15287"/>
                  </a:cubicBezTo>
                  <a:cubicBezTo>
                    <a:pt x="5241" y="15300"/>
                    <a:pt x="5270" y="15305"/>
                    <a:pt x="5310" y="15283"/>
                  </a:cubicBezTo>
                  <a:cubicBezTo>
                    <a:pt x="5531" y="15173"/>
                    <a:pt x="5774" y="15090"/>
                    <a:pt x="6018" y="15019"/>
                  </a:cubicBezTo>
                  <a:cubicBezTo>
                    <a:pt x="6134" y="14989"/>
                    <a:pt x="6169" y="14940"/>
                    <a:pt x="6157" y="14852"/>
                  </a:cubicBezTo>
                  <a:cubicBezTo>
                    <a:pt x="6087" y="14049"/>
                    <a:pt x="6018" y="13245"/>
                    <a:pt x="5948" y="12442"/>
                  </a:cubicBezTo>
                  <a:cubicBezTo>
                    <a:pt x="5931" y="12213"/>
                    <a:pt x="5960" y="11985"/>
                    <a:pt x="5902" y="11757"/>
                  </a:cubicBezTo>
                  <a:cubicBezTo>
                    <a:pt x="5879" y="11568"/>
                    <a:pt x="5931" y="11370"/>
                    <a:pt x="5815" y="11190"/>
                  </a:cubicBezTo>
                  <a:cubicBezTo>
                    <a:pt x="5792" y="10791"/>
                    <a:pt x="5768" y="10395"/>
                    <a:pt x="5745" y="9996"/>
                  </a:cubicBezTo>
                  <a:cubicBezTo>
                    <a:pt x="5838" y="9491"/>
                    <a:pt x="6215" y="9162"/>
                    <a:pt x="6801" y="8929"/>
                  </a:cubicBezTo>
                  <a:cubicBezTo>
                    <a:pt x="7659" y="8586"/>
                    <a:pt x="8500" y="8226"/>
                    <a:pt x="9346" y="7875"/>
                  </a:cubicBezTo>
                  <a:cubicBezTo>
                    <a:pt x="9369" y="7866"/>
                    <a:pt x="9404" y="7866"/>
                    <a:pt x="9433" y="7862"/>
                  </a:cubicBezTo>
                  <a:cubicBezTo>
                    <a:pt x="9422" y="7923"/>
                    <a:pt x="9381" y="7958"/>
                    <a:pt x="9294" y="7967"/>
                  </a:cubicBezTo>
                  <a:cubicBezTo>
                    <a:pt x="9259" y="7972"/>
                    <a:pt x="9230" y="7998"/>
                    <a:pt x="9201" y="8011"/>
                  </a:cubicBezTo>
                  <a:cubicBezTo>
                    <a:pt x="8471" y="8398"/>
                    <a:pt x="7699" y="8740"/>
                    <a:pt x="6917" y="9065"/>
                  </a:cubicBezTo>
                  <a:cubicBezTo>
                    <a:pt x="6279" y="9328"/>
                    <a:pt x="6006" y="9737"/>
                    <a:pt x="6018" y="10259"/>
                  </a:cubicBezTo>
                  <a:cubicBezTo>
                    <a:pt x="6029" y="10712"/>
                    <a:pt x="6082" y="11164"/>
                    <a:pt x="6122" y="11616"/>
                  </a:cubicBezTo>
                  <a:cubicBezTo>
                    <a:pt x="6203" y="12688"/>
                    <a:pt x="6354" y="13755"/>
                    <a:pt x="6464" y="14822"/>
                  </a:cubicBezTo>
                  <a:cubicBezTo>
                    <a:pt x="6470" y="14901"/>
                    <a:pt x="6499" y="14914"/>
                    <a:pt x="6603" y="14896"/>
                  </a:cubicBezTo>
                  <a:cubicBezTo>
                    <a:pt x="6864" y="14848"/>
                    <a:pt x="7125" y="14795"/>
                    <a:pt x="7392" y="14769"/>
                  </a:cubicBezTo>
                  <a:cubicBezTo>
                    <a:pt x="7549" y="14751"/>
                    <a:pt x="7583" y="14716"/>
                    <a:pt x="7578" y="14598"/>
                  </a:cubicBezTo>
                  <a:cubicBezTo>
                    <a:pt x="7496" y="13702"/>
                    <a:pt x="7456" y="12806"/>
                    <a:pt x="7444" y="11910"/>
                  </a:cubicBezTo>
                  <a:cubicBezTo>
                    <a:pt x="7444" y="11722"/>
                    <a:pt x="7456" y="11528"/>
                    <a:pt x="7421" y="11340"/>
                  </a:cubicBezTo>
                  <a:cubicBezTo>
                    <a:pt x="7421" y="11173"/>
                    <a:pt x="7421" y="11006"/>
                    <a:pt x="7427" y="10839"/>
                  </a:cubicBezTo>
                  <a:cubicBezTo>
                    <a:pt x="7433" y="10646"/>
                    <a:pt x="7473" y="10466"/>
                    <a:pt x="7636" y="10303"/>
                  </a:cubicBezTo>
                  <a:cubicBezTo>
                    <a:pt x="7746" y="10193"/>
                    <a:pt x="7902" y="10132"/>
                    <a:pt x="8042" y="10053"/>
                  </a:cubicBezTo>
                  <a:cubicBezTo>
                    <a:pt x="8314" y="9904"/>
                    <a:pt x="8314" y="9899"/>
                    <a:pt x="8036" y="9781"/>
                  </a:cubicBezTo>
                  <a:cubicBezTo>
                    <a:pt x="7908" y="9724"/>
                    <a:pt x="7897" y="9680"/>
                    <a:pt x="7978" y="9583"/>
                  </a:cubicBezTo>
                  <a:cubicBezTo>
                    <a:pt x="8152" y="9377"/>
                    <a:pt x="8314" y="9166"/>
                    <a:pt x="8476" y="8955"/>
                  </a:cubicBezTo>
                  <a:cubicBezTo>
                    <a:pt x="8511" y="8942"/>
                    <a:pt x="8523" y="8924"/>
                    <a:pt x="8511" y="8894"/>
                  </a:cubicBezTo>
                  <a:cubicBezTo>
                    <a:pt x="8778" y="8665"/>
                    <a:pt x="8958" y="8389"/>
                    <a:pt x="9219" y="8160"/>
                  </a:cubicBezTo>
                  <a:cubicBezTo>
                    <a:pt x="9213" y="8213"/>
                    <a:pt x="9190" y="8261"/>
                    <a:pt x="9161" y="8301"/>
                  </a:cubicBezTo>
                  <a:cubicBezTo>
                    <a:pt x="8900" y="8661"/>
                    <a:pt x="8627" y="9021"/>
                    <a:pt x="8366" y="9381"/>
                  </a:cubicBezTo>
                  <a:cubicBezTo>
                    <a:pt x="8198" y="9614"/>
                    <a:pt x="8204" y="9614"/>
                    <a:pt x="8494" y="9768"/>
                  </a:cubicBezTo>
                  <a:cubicBezTo>
                    <a:pt x="8511" y="9776"/>
                    <a:pt x="8523" y="9785"/>
                    <a:pt x="8540" y="9794"/>
                  </a:cubicBezTo>
                  <a:cubicBezTo>
                    <a:pt x="8656" y="9851"/>
                    <a:pt x="8650" y="9908"/>
                    <a:pt x="8540" y="9970"/>
                  </a:cubicBezTo>
                  <a:cubicBezTo>
                    <a:pt x="8366" y="10066"/>
                    <a:pt x="8204" y="10172"/>
                    <a:pt x="8030" y="10264"/>
                  </a:cubicBezTo>
                  <a:cubicBezTo>
                    <a:pt x="7781" y="10391"/>
                    <a:pt x="7670" y="10558"/>
                    <a:pt x="7670" y="10791"/>
                  </a:cubicBezTo>
                  <a:cubicBezTo>
                    <a:pt x="7670" y="11766"/>
                    <a:pt x="7699" y="12736"/>
                    <a:pt x="7804" y="13706"/>
                  </a:cubicBezTo>
                  <a:cubicBezTo>
                    <a:pt x="7839" y="14014"/>
                    <a:pt x="7897" y="14321"/>
                    <a:pt x="7943" y="14629"/>
                  </a:cubicBezTo>
                  <a:cubicBezTo>
                    <a:pt x="7949" y="14664"/>
                    <a:pt x="7937" y="14699"/>
                    <a:pt x="8013" y="14712"/>
                  </a:cubicBezTo>
                  <a:cubicBezTo>
                    <a:pt x="8285" y="14751"/>
                    <a:pt x="8424" y="14677"/>
                    <a:pt x="8436" y="14470"/>
                  </a:cubicBezTo>
                  <a:cubicBezTo>
                    <a:pt x="8453" y="14172"/>
                    <a:pt x="8511" y="13873"/>
                    <a:pt x="8546" y="13575"/>
                  </a:cubicBezTo>
                  <a:cubicBezTo>
                    <a:pt x="8575" y="13324"/>
                    <a:pt x="8662" y="13078"/>
                    <a:pt x="8633" y="12824"/>
                  </a:cubicBezTo>
                  <a:cubicBezTo>
                    <a:pt x="8732" y="12692"/>
                    <a:pt x="8714" y="12538"/>
                    <a:pt x="8737" y="12398"/>
                  </a:cubicBezTo>
                  <a:cubicBezTo>
                    <a:pt x="8894" y="11511"/>
                    <a:pt x="9108" y="10628"/>
                    <a:pt x="9375" y="9759"/>
                  </a:cubicBezTo>
                  <a:cubicBezTo>
                    <a:pt x="9439" y="9552"/>
                    <a:pt x="9538" y="9350"/>
                    <a:pt x="9532" y="9135"/>
                  </a:cubicBezTo>
                  <a:cubicBezTo>
                    <a:pt x="9549" y="9118"/>
                    <a:pt x="9567" y="9096"/>
                    <a:pt x="9578" y="9078"/>
                  </a:cubicBezTo>
                  <a:cubicBezTo>
                    <a:pt x="9804" y="8661"/>
                    <a:pt x="9943" y="8217"/>
                    <a:pt x="10123" y="7787"/>
                  </a:cubicBezTo>
                  <a:cubicBezTo>
                    <a:pt x="10152" y="7712"/>
                    <a:pt x="10216" y="7638"/>
                    <a:pt x="10175" y="7554"/>
                  </a:cubicBezTo>
                  <a:cubicBezTo>
                    <a:pt x="10042" y="7475"/>
                    <a:pt x="9909" y="7392"/>
                    <a:pt x="9851" y="7269"/>
                  </a:cubicBezTo>
                  <a:cubicBezTo>
                    <a:pt x="9700" y="6944"/>
                    <a:pt x="9393" y="6694"/>
                    <a:pt x="9120" y="6430"/>
                  </a:cubicBezTo>
                  <a:cubicBezTo>
                    <a:pt x="8766" y="6088"/>
                    <a:pt x="8442" y="5736"/>
                    <a:pt x="8111" y="5381"/>
                  </a:cubicBezTo>
                  <a:cubicBezTo>
                    <a:pt x="7972" y="5227"/>
                    <a:pt x="7879" y="5056"/>
                    <a:pt x="7804" y="4880"/>
                  </a:cubicBezTo>
                  <a:cubicBezTo>
                    <a:pt x="7769" y="4797"/>
                    <a:pt x="7717" y="4740"/>
                    <a:pt x="7589" y="4740"/>
                  </a:cubicBezTo>
                  <a:cubicBezTo>
                    <a:pt x="7450" y="4740"/>
                    <a:pt x="7380" y="4669"/>
                    <a:pt x="7340" y="4577"/>
                  </a:cubicBezTo>
                  <a:cubicBezTo>
                    <a:pt x="7195" y="4265"/>
                    <a:pt x="7038" y="3958"/>
                    <a:pt x="6899" y="3642"/>
                  </a:cubicBezTo>
                  <a:cubicBezTo>
                    <a:pt x="6824" y="3466"/>
                    <a:pt x="6830" y="3466"/>
                    <a:pt x="6557" y="3409"/>
                  </a:cubicBezTo>
                  <a:cubicBezTo>
                    <a:pt x="6632" y="3545"/>
                    <a:pt x="6702" y="3668"/>
                    <a:pt x="6783" y="3826"/>
                  </a:cubicBezTo>
                  <a:cubicBezTo>
                    <a:pt x="6458" y="3629"/>
                    <a:pt x="6372" y="3348"/>
                    <a:pt x="6134" y="3097"/>
                  </a:cubicBezTo>
                  <a:cubicBezTo>
                    <a:pt x="6174" y="3356"/>
                    <a:pt x="6348" y="3523"/>
                    <a:pt x="6540" y="3725"/>
                  </a:cubicBezTo>
                  <a:cubicBezTo>
                    <a:pt x="6285" y="3624"/>
                    <a:pt x="6145" y="3493"/>
                    <a:pt x="5995" y="3365"/>
                  </a:cubicBezTo>
                  <a:cubicBezTo>
                    <a:pt x="6151" y="3708"/>
                    <a:pt x="6412" y="4011"/>
                    <a:pt x="6673" y="4323"/>
                  </a:cubicBezTo>
                  <a:cubicBezTo>
                    <a:pt x="6603" y="4331"/>
                    <a:pt x="6574" y="4301"/>
                    <a:pt x="6540" y="4279"/>
                  </a:cubicBezTo>
                  <a:cubicBezTo>
                    <a:pt x="6041" y="3914"/>
                    <a:pt x="5635" y="3510"/>
                    <a:pt x="5548" y="2970"/>
                  </a:cubicBezTo>
                  <a:cubicBezTo>
                    <a:pt x="5438" y="2325"/>
                    <a:pt x="5647" y="1745"/>
                    <a:pt x="6569" y="1451"/>
                  </a:cubicBezTo>
                  <a:cubicBezTo>
                    <a:pt x="7299" y="1218"/>
                    <a:pt x="7937" y="880"/>
                    <a:pt x="8604" y="564"/>
                  </a:cubicBezTo>
                  <a:cubicBezTo>
                    <a:pt x="9219" y="270"/>
                    <a:pt x="9880" y="63"/>
                    <a:pt x="10616" y="10"/>
                  </a:cubicBezTo>
                  <a:cubicBezTo>
                    <a:pt x="11816" y="-73"/>
                    <a:pt x="12686" y="331"/>
                    <a:pt x="13318" y="1069"/>
                  </a:cubicBezTo>
                  <a:cubicBezTo>
                    <a:pt x="13881" y="1723"/>
                    <a:pt x="14043" y="2430"/>
                    <a:pt x="13829" y="3194"/>
                  </a:cubicBezTo>
                  <a:cubicBezTo>
                    <a:pt x="13713" y="3624"/>
                    <a:pt x="13649" y="4059"/>
                    <a:pt x="13643" y="4498"/>
                  </a:cubicBezTo>
                  <a:cubicBezTo>
                    <a:pt x="13643" y="4950"/>
                    <a:pt x="13771" y="5385"/>
                    <a:pt x="13927" y="5816"/>
                  </a:cubicBezTo>
                  <a:cubicBezTo>
                    <a:pt x="13939" y="5846"/>
                    <a:pt x="13950" y="5877"/>
                    <a:pt x="13956" y="5912"/>
                  </a:cubicBezTo>
                  <a:cubicBezTo>
                    <a:pt x="13962" y="5943"/>
                    <a:pt x="13968" y="5982"/>
                    <a:pt x="13916" y="5996"/>
                  </a:cubicBezTo>
                  <a:cubicBezTo>
                    <a:pt x="13834" y="6018"/>
                    <a:pt x="13834" y="5956"/>
                    <a:pt x="13823" y="5930"/>
                  </a:cubicBezTo>
                  <a:cubicBezTo>
                    <a:pt x="13701" y="5671"/>
                    <a:pt x="13573" y="5416"/>
                    <a:pt x="13469" y="5152"/>
                  </a:cubicBezTo>
                  <a:cubicBezTo>
                    <a:pt x="13370" y="4898"/>
                    <a:pt x="13220" y="4687"/>
                    <a:pt x="12860" y="4599"/>
                  </a:cubicBezTo>
                  <a:cubicBezTo>
                    <a:pt x="12750" y="4573"/>
                    <a:pt x="12773" y="4503"/>
                    <a:pt x="12762" y="4445"/>
                  </a:cubicBezTo>
                  <a:cubicBezTo>
                    <a:pt x="12750" y="4366"/>
                    <a:pt x="12849" y="4397"/>
                    <a:pt x="12895" y="4384"/>
                  </a:cubicBezTo>
                  <a:cubicBezTo>
                    <a:pt x="13028" y="4349"/>
                    <a:pt x="13139" y="4296"/>
                    <a:pt x="13208" y="4204"/>
                  </a:cubicBezTo>
                  <a:cubicBezTo>
                    <a:pt x="13330" y="4041"/>
                    <a:pt x="13405" y="3866"/>
                    <a:pt x="13382" y="3673"/>
                  </a:cubicBezTo>
                  <a:cubicBezTo>
                    <a:pt x="13376" y="3602"/>
                    <a:pt x="13370" y="3528"/>
                    <a:pt x="13382" y="3457"/>
                  </a:cubicBezTo>
                  <a:cubicBezTo>
                    <a:pt x="13399" y="3370"/>
                    <a:pt x="13370" y="3286"/>
                    <a:pt x="13336" y="3207"/>
                  </a:cubicBezTo>
                  <a:cubicBezTo>
                    <a:pt x="13214" y="2948"/>
                    <a:pt x="12936" y="2790"/>
                    <a:pt x="12657" y="2808"/>
                  </a:cubicBezTo>
                  <a:cubicBezTo>
                    <a:pt x="12367" y="2830"/>
                    <a:pt x="12112" y="3045"/>
                    <a:pt x="12054" y="3308"/>
                  </a:cubicBezTo>
                  <a:cubicBezTo>
                    <a:pt x="12025" y="3444"/>
                    <a:pt x="12031" y="3576"/>
                    <a:pt x="12054" y="3708"/>
                  </a:cubicBezTo>
                  <a:cubicBezTo>
                    <a:pt x="12089" y="3879"/>
                    <a:pt x="11898" y="3857"/>
                    <a:pt x="11787" y="3905"/>
                  </a:cubicBezTo>
                  <a:cubicBezTo>
                    <a:pt x="11648" y="3958"/>
                    <a:pt x="11608" y="3875"/>
                    <a:pt x="11567" y="3809"/>
                  </a:cubicBezTo>
                  <a:cubicBezTo>
                    <a:pt x="11486" y="3686"/>
                    <a:pt x="11411" y="3558"/>
                    <a:pt x="11329" y="3436"/>
                  </a:cubicBezTo>
                  <a:cubicBezTo>
                    <a:pt x="11254" y="3321"/>
                    <a:pt x="11144" y="3264"/>
                    <a:pt x="10964" y="3251"/>
                  </a:cubicBezTo>
                  <a:cubicBezTo>
                    <a:pt x="10471" y="3212"/>
                    <a:pt x="10309" y="3080"/>
                    <a:pt x="10222" y="2777"/>
                  </a:cubicBezTo>
                  <a:cubicBezTo>
                    <a:pt x="10112" y="2386"/>
                    <a:pt x="9712" y="2267"/>
                    <a:pt x="9248" y="2465"/>
                  </a:cubicBezTo>
                  <a:cubicBezTo>
                    <a:pt x="8987" y="2575"/>
                    <a:pt x="8743" y="2715"/>
                    <a:pt x="8488" y="2834"/>
                  </a:cubicBezTo>
                  <a:cubicBezTo>
                    <a:pt x="8100" y="3014"/>
                    <a:pt x="7705" y="3181"/>
                    <a:pt x="7224" y="3150"/>
                  </a:cubicBezTo>
                  <a:cubicBezTo>
                    <a:pt x="7120" y="3141"/>
                    <a:pt x="7131" y="3190"/>
                    <a:pt x="7137" y="3238"/>
                  </a:cubicBezTo>
                  <a:cubicBezTo>
                    <a:pt x="7166" y="3523"/>
                    <a:pt x="7282" y="3796"/>
                    <a:pt x="7351" y="4077"/>
                  </a:cubicBezTo>
                  <a:cubicBezTo>
                    <a:pt x="7380" y="4191"/>
                    <a:pt x="7421" y="4309"/>
                    <a:pt x="7456" y="4424"/>
                  </a:cubicBezTo>
                  <a:cubicBezTo>
                    <a:pt x="7479" y="4494"/>
                    <a:pt x="7514" y="4520"/>
                    <a:pt x="7624" y="4498"/>
                  </a:cubicBezTo>
                  <a:cubicBezTo>
                    <a:pt x="8175" y="4384"/>
                    <a:pt x="8552" y="4555"/>
                    <a:pt x="8656" y="4977"/>
                  </a:cubicBezTo>
                  <a:cubicBezTo>
                    <a:pt x="8720" y="5223"/>
                    <a:pt x="8755" y="5477"/>
                    <a:pt x="8795" y="5723"/>
                  </a:cubicBezTo>
                  <a:cubicBezTo>
                    <a:pt x="8813" y="5829"/>
                    <a:pt x="8784" y="5952"/>
                    <a:pt x="8958" y="6004"/>
                  </a:cubicBezTo>
                  <a:cubicBezTo>
                    <a:pt x="9126" y="6053"/>
                    <a:pt x="9398" y="5987"/>
                    <a:pt x="9520" y="5873"/>
                  </a:cubicBezTo>
                  <a:cubicBezTo>
                    <a:pt x="9601" y="5798"/>
                    <a:pt x="9642" y="5701"/>
                    <a:pt x="9694" y="5605"/>
                  </a:cubicBezTo>
                  <a:cubicBezTo>
                    <a:pt x="9897" y="5873"/>
                    <a:pt x="9700" y="6075"/>
                    <a:pt x="9166" y="6162"/>
                  </a:cubicBezTo>
                  <a:cubicBezTo>
                    <a:pt x="9166" y="6171"/>
                    <a:pt x="9161" y="6180"/>
                    <a:pt x="9166" y="6184"/>
                  </a:cubicBezTo>
                  <a:cubicBezTo>
                    <a:pt x="9352" y="6404"/>
                    <a:pt x="9601" y="6439"/>
                    <a:pt x="9926" y="6364"/>
                  </a:cubicBezTo>
                  <a:cubicBezTo>
                    <a:pt x="10199" y="6303"/>
                    <a:pt x="10477" y="6246"/>
                    <a:pt x="10749" y="6193"/>
                  </a:cubicBezTo>
                  <a:cubicBezTo>
                    <a:pt x="10465" y="6417"/>
                    <a:pt x="10112" y="6514"/>
                    <a:pt x="9717" y="6562"/>
                  </a:cubicBezTo>
                  <a:cubicBezTo>
                    <a:pt x="9642" y="6571"/>
                    <a:pt x="9526" y="6549"/>
                    <a:pt x="9520" y="6623"/>
                  </a:cubicBezTo>
                  <a:cubicBezTo>
                    <a:pt x="9514" y="6694"/>
                    <a:pt x="9613" y="6729"/>
                    <a:pt x="9694" y="6755"/>
                  </a:cubicBezTo>
                  <a:cubicBezTo>
                    <a:pt x="9868" y="6812"/>
                    <a:pt x="10036" y="6782"/>
                    <a:pt x="10210" y="6746"/>
                  </a:cubicBezTo>
                  <a:cubicBezTo>
                    <a:pt x="10257" y="6738"/>
                    <a:pt x="10315" y="6707"/>
                    <a:pt x="10338" y="6755"/>
                  </a:cubicBezTo>
                  <a:cubicBezTo>
                    <a:pt x="10367" y="6804"/>
                    <a:pt x="10303" y="6821"/>
                    <a:pt x="10257" y="6834"/>
                  </a:cubicBezTo>
                  <a:cubicBezTo>
                    <a:pt x="10187" y="6861"/>
                    <a:pt x="10117" y="6896"/>
                    <a:pt x="10048" y="6896"/>
                  </a:cubicBezTo>
                  <a:cubicBezTo>
                    <a:pt x="9857" y="6900"/>
                    <a:pt x="9880" y="6957"/>
                    <a:pt x="9932" y="7063"/>
                  </a:cubicBezTo>
                  <a:cubicBezTo>
                    <a:pt x="10187" y="7568"/>
                    <a:pt x="10854" y="7546"/>
                    <a:pt x="11225" y="7225"/>
                  </a:cubicBezTo>
                  <a:cubicBezTo>
                    <a:pt x="11840" y="6694"/>
                    <a:pt x="12408" y="6136"/>
                    <a:pt x="12657" y="5438"/>
                  </a:cubicBezTo>
                  <a:cubicBezTo>
                    <a:pt x="12663" y="5420"/>
                    <a:pt x="12675" y="5407"/>
                    <a:pt x="12692" y="5385"/>
                  </a:cubicBezTo>
                  <a:cubicBezTo>
                    <a:pt x="12738" y="5556"/>
                    <a:pt x="12698" y="5824"/>
                    <a:pt x="12582" y="6123"/>
                  </a:cubicBezTo>
                  <a:cubicBezTo>
                    <a:pt x="12547" y="6215"/>
                    <a:pt x="12547" y="6290"/>
                    <a:pt x="12599" y="6382"/>
                  </a:cubicBezTo>
                  <a:cubicBezTo>
                    <a:pt x="12680" y="6522"/>
                    <a:pt x="12738" y="6667"/>
                    <a:pt x="12796" y="6808"/>
                  </a:cubicBezTo>
                  <a:cubicBezTo>
                    <a:pt x="12825" y="6878"/>
                    <a:pt x="12854" y="6891"/>
                    <a:pt x="12930" y="6830"/>
                  </a:cubicBezTo>
                  <a:cubicBezTo>
                    <a:pt x="13295" y="6527"/>
                    <a:pt x="13695" y="6250"/>
                    <a:pt x="14107" y="5982"/>
                  </a:cubicBezTo>
                  <a:cubicBezTo>
                    <a:pt x="14182" y="5934"/>
                    <a:pt x="14234" y="5917"/>
                    <a:pt x="14310" y="5978"/>
                  </a:cubicBezTo>
                  <a:cubicBezTo>
                    <a:pt x="14588" y="6224"/>
                    <a:pt x="14901" y="6448"/>
                    <a:pt x="15139" y="6716"/>
                  </a:cubicBezTo>
                  <a:cubicBezTo>
                    <a:pt x="15301" y="6900"/>
                    <a:pt x="15504" y="7006"/>
                    <a:pt x="15754" y="7093"/>
                  </a:cubicBezTo>
                  <a:cubicBezTo>
                    <a:pt x="16392" y="7322"/>
                    <a:pt x="17012" y="7581"/>
                    <a:pt x="17627" y="7840"/>
                  </a:cubicBezTo>
                  <a:cubicBezTo>
                    <a:pt x="17661" y="7857"/>
                    <a:pt x="17708" y="7866"/>
                    <a:pt x="17748" y="7879"/>
                  </a:cubicBezTo>
                  <a:cubicBezTo>
                    <a:pt x="17748" y="7879"/>
                    <a:pt x="17748" y="7875"/>
                    <a:pt x="17748" y="7875"/>
                  </a:cubicBezTo>
                  <a:cubicBezTo>
                    <a:pt x="17760" y="7884"/>
                    <a:pt x="17772" y="7893"/>
                    <a:pt x="17783" y="7901"/>
                  </a:cubicBezTo>
                  <a:cubicBezTo>
                    <a:pt x="17899" y="7967"/>
                    <a:pt x="18033" y="8011"/>
                    <a:pt x="18166" y="8055"/>
                  </a:cubicBezTo>
                  <a:cubicBezTo>
                    <a:pt x="18763" y="8332"/>
                    <a:pt x="19378" y="8582"/>
                    <a:pt x="19964" y="8889"/>
                  </a:cubicBezTo>
                  <a:cubicBezTo>
                    <a:pt x="19685" y="8920"/>
                    <a:pt x="19529" y="9052"/>
                    <a:pt x="19407" y="9205"/>
                  </a:cubicBezTo>
                  <a:cubicBezTo>
                    <a:pt x="19088" y="9605"/>
                    <a:pt x="18873" y="10049"/>
                    <a:pt x="18618" y="10470"/>
                  </a:cubicBezTo>
                  <a:cubicBezTo>
                    <a:pt x="18520" y="10633"/>
                    <a:pt x="18410" y="10791"/>
                    <a:pt x="18352" y="10962"/>
                  </a:cubicBezTo>
                  <a:cubicBezTo>
                    <a:pt x="17928" y="11599"/>
                    <a:pt x="17586" y="12262"/>
                    <a:pt x="17151" y="12894"/>
                  </a:cubicBezTo>
                  <a:cubicBezTo>
                    <a:pt x="17128" y="12929"/>
                    <a:pt x="17128" y="12964"/>
                    <a:pt x="17140" y="13004"/>
                  </a:cubicBezTo>
                  <a:cubicBezTo>
                    <a:pt x="17412" y="13790"/>
                    <a:pt x="17505" y="14593"/>
                    <a:pt x="17551" y="15401"/>
                  </a:cubicBezTo>
                  <a:cubicBezTo>
                    <a:pt x="17563" y="15643"/>
                    <a:pt x="17563" y="15634"/>
                    <a:pt x="17870" y="15687"/>
                  </a:cubicBezTo>
                  <a:cubicBezTo>
                    <a:pt x="18340" y="15775"/>
                    <a:pt x="18786" y="15893"/>
                    <a:pt x="19129" y="16174"/>
                  </a:cubicBezTo>
                  <a:cubicBezTo>
                    <a:pt x="18989" y="16183"/>
                    <a:pt x="18879" y="16122"/>
                    <a:pt x="18763" y="16078"/>
                  </a:cubicBezTo>
                  <a:cubicBezTo>
                    <a:pt x="18439" y="15955"/>
                    <a:pt x="18102" y="15858"/>
                    <a:pt x="17754" y="15788"/>
                  </a:cubicBezTo>
                  <a:cubicBezTo>
                    <a:pt x="17702" y="15775"/>
                    <a:pt x="17534" y="15687"/>
                    <a:pt x="17557" y="15854"/>
                  </a:cubicBezTo>
                  <a:cubicBezTo>
                    <a:pt x="17575" y="15933"/>
                    <a:pt x="17464" y="16038"/>
                    <a:pt x="17633" y="16086"/>
                  </a:cubicBezTo>
                  <a:cubicBezTo>
                    <a:pt x="18427" y="16315"/>
                    <a:pt x="19047" y="16710"/>
                    <a:pt x="19558" y="17215"/>
                  </a:cubicBezTo>
                  <a:cubicBezTo>
                    <a:pt x="19703" y="17360"/>
                    <a:pt x="19842" y="17509"/>
                    <a:pt x="19917" y="17694"/>
                  </a:cubicBezTo>
                  <a:cubicBezTo>
                    <a:pt x="19877" y="17694"/>
                    <a:pt x="19859" y="17694"/>
                    <a:pt x="19853" y="17689"/>
                  </a:cubicBezTo>
                  <a:cubicBezTo>
                    <a:pt x="19697" y="17571"/>
                    <a:pt x="19546" y="17452"/>
                    <a:pt x="19395" y="17329"/>
                  </a:cubicBezTo>
                  <a:cubicBezTo>
                    <a:pt x="18601" y="16684"/>
                    <a:pt x="17580" y="16403"/>
                    <a:pt x="16455" y="16288"/>
                  </a:cubicBezTo>
                  <a:cubicBezTo>
                    <a:pt x="16438" y="16258"/>
                    <a:pt x="16397" y="16258"/>
                    <a:pt x="16363" y="16262"/>
                  </a:cubicBezTo>
                  <a:cubicBezTo>
                    <a:pt x="15997" y="16201"/>
                    <a:pt x="15626" y="16139"/>
                    <a:pt x="15261" y="16073"/>
                  </a:cubicBezTo>
                  <a:cubicBezTo>
                    <a:pt x="14090" y="15867"/>
                    <a:pt x="12907" y="15700"/>
                    <a:pt x="11747" y="15472"/>
                  </a:cubicBezTo>
                  <a:cubicBezTo>
                    <a:pt x="11695" y="15691"/>
                    <a:pt x="11642" y="15902"/>
                    <a:pt x="11590" y="16117"/>
                  </a:cubicBezTo>
                  <a:cubicBezTo>
                    <a:pt x="11399" y="16850"/>
                    <a:pt x="11202" y="17579"/>
                    <a:pt x="11005" y="18313"/>
                  </a:cubicBezTo>
                  <a:cubicBezTo>
                    <a:pt x="10976" y="18427"/>
                    <a:pt x="10999" y="18471"/>
                    <a:pt x="11167" y="18480"/>
                  </a:cubicBezTo>
                  <a:cubicBezTo>
                    <a:pt x="11828" y="18510"/>
                    <a:pt x="12483" y="18550"/>
                    <a:pt x="13144" y="18598"/>
                  </a:cubicBezTo>
                  <a:cubicBezTo>
                    <a:pt x="14217" y="18673"/>
                    <a:pt x="15284" y="18765"/>
                    <a:pt x="16357" y="18840"/>
                  </a:cubicBezTo>
                  <a:cubicBezTo>
                    <a:pt x="17551" y="18923"/>
                    <a:pt x="18752" y="18971"/>
                    <a:pt x="19958" y="19006"/>
                  </a:cubicBezTo>
                  <a:cubicBezTo>
                    <a:pt x="20381" y="19020"/>
                    <a:pt x="20654" y="18879"/>
                    <a:pt x="20833" y="18607"/>
                  </a:cubicBezTo>
                  <a:cubicBezTo>
                    <a:pt x="20915" y="18488"/>
                    <a:pt x="20967" y="18361"/>
                    <a:pt x="20996" y="18229"/>
                  </a:cubicBezTo>
                  <a:cubicBezTo>
                    <a:pt x="21158" y="17575"/>
                    <a:pt x="21170" y="16912"/>
                    <a:pt x="21181" y="16249"/>
                  </a:cubicBezTo>
                  <a:cubicBezTo>
                    <a:pt x="21199" y="15182"/>
                    <a:pt x="21152" y="14115"/>
                    <a:pt x="21077" y="13048"/>
                  </a:cubicBezTo>
                  <a:cubicBezTo>
                    <a:pt x="21007" y="12042"/>
                    <a:pt x="20967" y="11037"/>
                    <a:pt x="20804" y="10040"/>
                  </a:cubicBezTo>
                  <a:cubicBezTo>
                    <a:pt x="20746" y="9680"/>
                    <a:pt x="20671" y="9328"/>
                    <a:pt x="20143" y="9162"/>
                  </a:cubicBezTo>
                  <a:cubicBezTo>
                    <a:pt x="20016" y="9122"/>
                    <a:pt x="19923" y="9113"/>
                    <a:pt x="19830" y="9197"/>
                  </a:cubicBezTo>
                  <a:cubicBezTo>
                    <a:pt x="19691" y="9320"/>
                    <a:pt x="19546" y="9443"/>
                    <a:pt x="19407" y="9566"/>
                  </a:cubicBezTo>
                  <a:cubicBezTo>
                    <a:pt x="19407" y="9566"/>
                    <a:pt x="19407" y="9566"/>
                    <a:pt x="19407" y="9566"/>
                  </a:cubicBezTo>
                  <a:cubicBezTo>
                    <a:pt x="19407" y="9614"/>
                    <a:pt x="19366" y="9640"/>
                    <a:pt x="19326" y="9667"/>
                  </a:cubicBezTo>
                  <a:cubicBezTo>
                    <a:pt x="19337" y="9627"/>
                    <a:pt x="19337" y="9583"/>
                    <a:pt x="19407" y="9566"/>
                  </a:cubicBezTo>
                  <a:cubicBezTo>
                    <a:pt x="19494" y="9359"/>
                    <a:pt x="19703" y="9227"/>
                    <a:pt x="19894" y="9078"/>
                  </a:cubicBezTo>
                  <a:cubicBezTo>
                    <a:pt x="20062" y="8946"/>
                    <a:pt x="20172" y="8990"/>
                    <a:pt x="20340" y="9074"/>
                  </a:cubicBezTo>
                  <a:cubicBezTo>
                    <a:pt x="20781" y="9285"/>
                    <a:pt x="20944" y="9605"/>
                    <a:pt x="21002" y="9970"/>
                  </a:cubicBezTo>
                  <a:cubicBezTo>
                    <a:pt x="21065" y="10374"/>
                    <a:pt x="21135" y="10782"/>
                    <a:pt x="21199" y="11186"/>
                  </a:cubicBezTo>
                  <a:cubicBezTo>
                    <a:pt x="21222" y="11353"/>
                    <a:pt x="21216" y="11524"/>
                    <a:pt x="21268" y="11691"/>
                  </a:cubicBezTo>
                  <a:cubicBezTo>
                    <a:pt x="21309" y="12200"/>
                    <a:pt x="21355" y="12705"/>
                    <a:pt x="21396" y="13215"/>
                  </a:cubicBezTo>
                  <a:cubicBezTo>
                    <a:pt x="21500" y="14479"/>
                    <a:pt x="21564" y="15766"/>
                    <a:pt x="21523" y="17052"/>
                  </a:cubicBezTo>
                  <a:close/>
                  <a:moveTo>
                    <a:pt x="12779" y="2452"/>
                  </a:moveTo>
                  <a:cubicBezTo>
                    <a:pt x="13052" y="2426"/>
                    <a:pt x="13289" y="2360"/>
                    <a:pt x="13417" y="2158"/>
                  </a:cubicBezTo>
                  <a:cubicBezTo>
                    <a:pt x="13208" y="2254"/>
                    <a:pt x="12994" y="2355"/>
                    <a:pt x="12779" y="2452"/>
                  </a:cubicBezTo>
                  <a:close/>
                  <a:moveTo>
                    <a:pt x="11347" y="1082"/>
                  </a:moveTo>
                  <a:cubicBezTo>
                    <a:pt x="10576" y="1284"/>
                    <a:pt x="9781" y="1459"/>
                    <a:pt x="9224" y="1964"/>
                  </a:cubicBezTo>
                  <a:cubicBezTo>
                    <a:pt x="9903" y="1626"/>
                    <a:pt x="10616" y="1345"/>
                    <a:pt x="11347" y="1082"/>
                  </a:cubicBezTo>
                  <a:close/>
                  <a:moveTo>
                    <a:pt x="12321" y="2553"/>
                  </a:moveTo>
                  <a:cubicBezTo>
                    <a:pt x="12275" y="2527"/>
                    <a:pt x="12251" y="2548"/>
                    <a:pt x="12228" y="2557"/>
                  </a:cubicBezTo>
                  <a:cubicBezTo>
                    <a:pt x="11793" y="2689"/>
                    <a:pt x="11347" y="2764"/>
                    <a:pt x="10871" y="2737"/>
                  </a:cubicBezTo>
                  <a:cubicBezTo>
                    <a:pt x="10790" y="2733"/>
                    <a:pt x="10709" y="2733"/>
                    <a:pt x="10628" y="2737"/>
                  </a:cubicBezTo>
                  <a:cubicBezTo>
                    <a:pt x="10529" y="2746"/>
                    <a:pt x="10454" y="2794"/>
                    <a:pt x="10471" y="2869"/>
                  </a:cubicBezTo>
                  <a:cubicBezTo>
                    <a:pt x="10489" y="2944"/>
                    <a:pt x="10587" y="2909"/>
                    <a:pt x="10639" y="2900"/>
                  </a:cubicBezTo>
                  <a:cubicBezTo>
                    <a:pt x="10883" y="2878"/>
                    <a:pt x="11121" y="2851"/>
                    <a:pt x="11364" y="2816"/>
                  </a:cubicBezTo>
                  <a:cubicBezTo>
                    <a:pt x="11695" y="2772"/>
                    <a:pt x="12019" y="2693"/>
                    <a:pt x="12321" y="2553"/>
                  </a:cubicBezTo>
                  <a:close/>
                  <a:moveTo>
                    <a:pt x="12466" y="1692"/>
                  </a:moveTo>
                  <a:cubicBezTo>
                    <a:pt x="11874" y="1850"/>
                    <a:pt x="11283" y="2008"/>
                    <a:pt x="10697" y="2171"/>
                  </a:cubicBezTo>
                  <a:cubicBezTo>
                    <a:pt x="10593" y="2197"/>
                    <a:pt x="10378" y="2188"/>
                    <a:pt x="10413" y="2263"/>
                  </a:cubicBezTo>
                  <a:cubicBezTo>
                    <a:pt x="10460" y="2373"/>
                    <a:pt x="10651" y="2316"/>
                    <a:pt x="10778" y="2294"/>
                  </a:cubicBezTo>
                  <a:cubicBezTo>
                    <a:pt x="11121" y="2241"/>
                    <a:pt x="11434" y="2131"/>
                    <a:pt x="11747" y="2026"/>
                  </a:cubicBezTo>
                  <a:cubicBezTo>
                    <a:pt x="11828" y="2000"/>
                    <a:pt x="11909" y="1947"/>
                    <a:pt x="12014" y="1969"/>
                  </a:cubicBezTo>
                  <a:cubicBezTo>
                    <a:pt x="11805" y="2109"/>
                    <a:pt x="11544" y="2171"/>
                    <a:pt x="11306" y="2272"/>
                  </a:cubicBezTo>
                  <a:cubicBezTo>
                    <a:pt x="11068" y="2373"/>
                    <a:pt x="10802" y="2421"/>
                    <a:pt x="10552" y="2491"/>
                  </a:cubicBezTo>
                  <a:cubicBezTo>
                    <a:pt x="11225" y="2544"/>
                    <a:pt x="11758" y="2311"/>
                    <a:pt x="12257" y="2022"/>
                  </a:cubicBezTo>
                  <a:cubicBezTo>
                    <a:pt x="12408" y="1929"/>
                    <a:pt x="12564" y="1837"/>
                    <a:pt x="12675" y="1714"/>
                  </a:cubicBezTo>
                  <a:cubicBezTo>
                    <a:pt x="12686" y="1701"/>
                    <a:pt x="12773" y="1666"/>
                    <a:pt x="12669" y="1657"/>
                  </a:cubicBezTo>
                  <a:cubicBezTo>
                    <a:pt x="12599" y="1666"/>
                    <a:pt x="12530" y="1675"/>
                    <a:pt x="12466" y="1692"/>
                  </a:cubicBezTo>
                  <a:close/>
                  <a:moveTo>
                    <a:pt x="12333" y="959"/>
                  </a:moveTo>
                  <a:cubicBezTo>
                    <a:pt x="11776" y="1029"/>
                    <a:pt x="11306" y="1187"/>
                    <a:pt x="10877" y="1411"/>
                  </a:cubicBezTo>
                  <a:cubicBezTo>
                    <a:pt x="10599" y="1556"/>
                    <a:pt x="10309" y="1697"/>
                    <a:pt x="10094" y="1899"/>
                  </a:cubicBezTo>
                  <a:cubicBezTo>
                    <a:pt x="10065" y="1929"/>
                    <a:pt x="10019" y="1956"/>
                    <a:pt x="10088" y="1991"/>
                  </a:cubicBezTo>
                  <a:cubicBezTo>
                    <a:pt x="10141" y="2017"/>
                    <a:pt x="10164" y="1991"/>
                    <a:pt x="10193" y="1964"/>
                  </a:cubicBezTo>
                  <a:cubicBezTo>
                    <a:pt x="10477" y="1705"/>
                    <a:pt x="10848" y="1525"/>
                    <a:pt x="11225" y="1359"/>
                  </a:cubicBezTo>
                  <a:cubicBezTo>
                    <a:pt x="11515" y="1231"/>
                    <a:pt x="11822" y="1130"/>
                    <a:pt x="12141" y="1056"/>
                  </a:cubicBezTo>
                  <a:cubicBezTo>
                    <a:pt x="11648" y="1530"/>
                    <a:pt x="10929" y="1780"/>
                    <a:pt x="10320" y="2136"/>
                  </a:cubicBezTo>
                  <a:cubicBezTo>
                    <a:pt x="11109" y="1868"/>
                    <a:pt x="11915" y="1622"/>
                    <a:pt x="12333" y="959"/>
                  </a:cubicBezTo>
                  <a:close/>
                  <a:moveTo>
                    <a:pt x="7914" y="1398"/>
                  </a:moveTo>
                  <a:cubicBezTo>
                    <a:pt x="8215" y="1477"/>
                    <a:pt x="8453" y="1644"/>
                    <a:pt x="8749" y="1727"/>
                  </a:cubicBezTo>
                  <a:cubicBezTo>
                    <a:pt x="8621" y="1934"/>
                    <a:pt x="8453" y="2123"/>
                    <a:pt x="8349" y="2338"/>
                  </a:cubicBezTo>
                  <a:cubicBezTo>
                    <a:pt x="8320" y="2404"/>
                    <a:pt x="8233" y="2496"/>
                    <a:pt x="8314" y="2531"/>
                  </a:cubicBezTo>
                  <a:cubicBezTo>
                    <a:pt x="8407" y="2570"/>
                    <a:pt x="8529" y="2500"/>
                    <a:pt x="8604" y="2439"/>
                  </a:cubicBezTo>
                  <a:cubicBezTo>
                    <a:pt x="8639" y="2408"/>
                    <a:pt x="8656" y="2364"/>
                    <a:pt x="8679" y="2325"/>
                  </a:cubicBezTo>
                  <a:cubicBezTo>
                    <a:pt x="8790" y="2105"/>
                    <a:pt x="8952" y="1912"/>
                    <a:pt x="9166" y="1736"/>
                  </a:cubicBezTo>
                  <a:cubicBezTo>
                    <a:pt x="9752" y="1266"/>
                    <a:pt x="10448" y="911"/>
                    <a:pt x="11208" y="625"/>
                  </a:cubicBezTo>
                  <a:cubicBezTo>
                    <a:pt x="11312" y="586"/>
                    <a:pt x="11416" y="542"/>
                    <a:pt x="11521" y="498"/>
                  </a:cubicBezTo>
                  <a:cubicBezTo>
                    <a:pt x="11550" y="485"/>
                    <a:pt x="11573" y="467"/>
                    <a:pt x="11567" y="441"/>
                  </a:cubicBezTo>
                  <a:cubicBezTo>
                    <a:pt x="11556" y="410"/>
                    <a:pt x="11515" y="419"/>
                    <a:pt x="11486" y="419"/>
                  </a:cubicBezTo>
                  <a:cubicBezTo>
                    <a:pt x="11440" y="423"/>
                    <a:pt x="11399" y="428"/>
                    <a:pt x="11358" y="436"/>
                  </a:cubicBezTo>
                  <a:cubicBezTo>
                    <a:pt x="10958" y="511"/>
                    <a:pt x="10616" y="669"/>
                    <a:pt x="10286" y="845"/>
                  </a:cubicBezTo>
                  <a:cubicBezTo>
                    <a:pt x="10001" y="998"/>
                    <a:pt x="9729" y="1170"/>
                    <a:pt x="9451" y="1328"/>
                  </a:cubicBezTo>
                  <a:cubicBezTo>
                    <a:pt x="9445" y="1337"/>
                    <a:pt x="9439" y="1341"/>
                    <a:pt x="9427" y="1345"/>
                  </a:cubicBezTo>
                  <a:cubicBezTo>
                    <a:pt x="9427" y="1345"/>
                    <a:pt x="9427" y="1345"/>
                    <a:pt x="9427" y="1345"/>
                  </a:cubicBezTo>
                  <a:cubicBezTo>
                    <a:pt x="9416" y="1376"/>
                    <a:pt x="9375" y="1398"/>
                    <a:pt x="9352" y="1380"/>
                  </a:cubicBezTo>
                  <a:cubicBezTo>
                    <a:pt x="9317" y="1354"/>
                    <a:pt x="9369" y="1341"/>
                    <a:pt x="9393" y="1328"/>
                  </a:cubicBezTo>
                  <a:cubicBezTo>
                    <a:pt x="9404" y="1319"/>
                    <a:pt x="9416" y="1306"/>
                    <a:pt x="9427" y="1297"/>
                  </a:cubicBezTo>
                  <a:cubicBezTo>
                    <a:pt x="9596" y="1095"/>
                    <a:pt x="9857" y="950"/>
                    <a:pt x="10025" y="748"/>
                  </a:cubicBezTo>
                  <a:cubicBezTo>
                    <a:pt x="9590" y="1003"/>
                    <a:pt x="9190" y="1284"/>
                    <a:pt x="8859" y="1618"/>
                  </a:cubicBezTo>
                  <a:cubicBezTo>
                    <a:pt x="8830" y="1644"/>
                    <a:pt x="8813" y="1675"/>
                    <a:pt x="8755" y="1670"/>
                  </a:cubicBezTo>
                  <a:cubicBezTo>
                    <a:pt x="8529" y="1499"/>
                    <a:pt x="8239" y="1420"/>
                    <a:pt x="7914" y="1398"/>
                  </a:cubicBezTo>
                  <a:close/>
                  <a:moveTo>
                    <a:pt x="6801" y="3321"/>
                  </a:moveTo>
                  <a:cubicBezTo>
                    <a:pt x="6731" y="3172"/>
                    <a:pt x="6830" y="2979"/>
                    <a:pt x="6545" y="2913"/>
                  </a:cubicBezTo>
                  <a:cubicBezTo>
                    <a:pt x="6441" y="3128"/>
                    <a:pt x="6516" y="3255"/>
                    <a:pt x="6801" y="3321"/>
                  </a:cubicBezTo>
                  <a:close/>
                  <a:moveTo>
                    <a:pt x="7839" y="2474"/>
                  </a:moveTo>
                  <a:cubicBezTo>
                    <a:pt x="7786" y="2426"/>
                    <a:pt x="7728" y="2373"/>
                    <a:pt x="7676" y="2325"/>
                  </a:cubicBezTo>
                  <a:cubicBezTo>
                    <a:pt x="7543" y="2246"/>
                    <a:pt x="7433" y="2145"/>
                    <a:pt x="7282" y="2083"/>
                  </a:cubicBezTo>
                  <a:cubicBezTo>
                    <a:pt x="7456" y="2123"/>
                    <a:pt x="7612" y="2175"/>
                    <a:pt x="7705" y="2303"/>
                  </a:cubicBezTo>
                  <a:cubicBezTo>
                    <a:pt x="7914" y="2333"/>
                    <a:pt x="8001" y="2509"/>
                    <a:pt x="8221" y="2566"/>
                  </a:cubicBezTo>
                  <a:cubicBezTo>
                    <a:pt x="8146" y="2448"/>
                    <a:pt x="8036" y="2368"/>
                    <a:pt x="7943" y="2285"/>
                  </a:cubicBezTo>
                  <a:cubicBezTo>
                    <a:pt x="7525" y="1929"/>
                    <a:pt x="7021" y="1767"/>
                    <a:pt x="6389" y="1903"/>
                  </a:cubicBezTo>
                  <a:cubicBezTo>
                    <a:pt x="6209" y="1943"/>
                    <a:pt x="6041" y="2000"/>
                    <a:pt x="5931" y="2171"/>
                  </a:cubicBezTo>
                  <a:cubicBezTo>
                    <a:pt x="6708" y="1859"/>
                    <a:pt x="7282" y="2131"/>
                    <a:pt x="7839" y="2474"/>
                  </a:cubicBezTo>
                  <a:close/>
                  <a:moveTo>
                    <a:pt x="8581" y="5552"/>
                  </a:moveTo>
                  <a:cubicBezTo>
                    <a:pt x="8517" y="5341"/>
                    <a:pt x="8453" y="5126"/>
                    <a:pt x="8389" y="4915"/>
                  </a:cubicBezTo>
                  <a:cubicBezTo>
                    <a:pt x="8320" y="4937"/>
                    <a:pt x="8268" y="4964"/>
                    <a:pt x="8210" y="4972"/>
                  </a:cubicBezTo>
                  <a:cubicBezTo>
                    <a:pt x="8071" y="4990"/>
                    <a:pt x="8059" y="5038"/>
                    <a:pt x="8129" y="5122"/>
                  </a:cubicBezTo>
                  <a:cubicBezTo>
                    <a:pt x="8244" y="5280"/>
                    <a:pt x="8401" y="5420"/>
                    <a:pt x="8581" y="5552"/>
                  </a:cubicBezTo>
                  <a:close/>
                  <a:moveTo>
                    <a:pt x="14942" y="9500"/>
                  </a:moveTo>
                  <a:cubicBezTo>
                    <a:pt x="14658" y="9583"/>
                    <a:pt x="14374" y="9667"/>
                    <a:pt x="14072" y="9754"/>
                  </a:cubicBezTo>
                  <a:cubicBezTo>
                    <a:pt x="14240" y="9873"/>
                    <a:pt x="14437" y="9939"/>
                    <a:pt x="14611" y="10031"/>
                  </a:cubicBezTo>
                  <a:cubicBezTo>
                    <a:pt x="15012" y="10246"/>
                    <a:pt x="15087" y="10444"/>
                    <a:pt x="14872" y="10777"/>
                  </a:cubicBezTo>
                  <a:cubicBezTo>
                    <a:pt x="14664" y="11102"/>
                    <a:pt x="14408" y="11410"/>
                    <a:pt x="14159" y="11717"/>
                  </a:cubicBezTo>
                  <a:cubicBezTo>
                    <a:pt x="13858" y="12099"/>
                    <a:pt x="13550" y="12477"/>
                    <a:pt x="13237" y="12868"/>
                  </a:cubicBezTo>
                  <a:cubicBezTo>
                    <a:pt x="14148" y="12745"/>
                    <a:pt x="15029" y="12565"/>
                    <a:pt x="15910" y="12398"/>
                  </a:cubicBezTo>
                  <a:cubicBezTo>
                    <a:pt x="15748" y="12512"/>
                    <a:pt x="15539" y="12560"/>
                    <a:pt x="15342" y="12613"/>
                  </a:cubicBezTo>
                  <a:cubicBezTo>
                    <a:pt x="14664" y="12797"/>
                    <a:pt x="13968" y="12929"/>
                    <a:pt x="13260" y="13035"/>
                  </a:cubicBezTo>
                  <a:cubicBezTo>
                    <a:pt x="13191" y="13043"/>
                    <a:pt x="13098" y="13039"/>
                    <a:pt x="13081" y="13127"/>
                  </a:cubicBezTo>
                  <a:cubicBezTo>
                    <a:pt x="13991" y="13035"/>
                    <a:pt x="14867" y="12841"/>
                    <a:pt x="15765" y="12692"/>
                  </a:cubicBezTo>
                  <a:cubicBezTo>
                    <a:pt x="15754" y="12723"/>
                    <a:pt x="15725" y="12732"/>
                    <a:pt x="15696" y="12745"/>
                  </a:cubicBezTo>
                  <a:cubicBezTo>
                    <a:pt x="15632" y="12771"/>
                    <a:pt x="15574" y="12797"/>
                    <a:pt x="15510" y="12815"/>
                  </a:cubicBezTo>
                  <a:cubicBezTo>
                    <a:pt x="15041" y="12977"/>
                    <a:pt x="14548" y="13074"/>
                    <a:pt x="14043" y="13157"/>
                  </a:cubicBezTo>
                  <a:cubicBezTo>
                    <a:pt x="13753" y="13206"/>
                    <a:pt x="13457" y="13250"/>
                    <a:pt x="13168" y="13201"/>
                  </a:cubicBezTo>
                  <a:cubicBezTo>
                    <a:pt x="13040" y="13179"/>
                    <a:pt x="12988" y="13206"/>
                    <a:pt x="12930" y="13276"/>
                  </a:cubicBezTo>
                  <a:cubicBezTo>
                    <a:pt x="12541" y="13737"/>
                    <a:pt x="12153" y="14198"/>
                    <a:pt x="11758" y="14655"/>
                  </a:cubicBezTo>
                  <a:cubicBezTo>
                    <a:pt x="11590" y="14852"/>
                    <a:pt x="11411" y="15041"/>
                    <a:pt x="11231" y="15239"/>
                  </a:cubicBezTo>
                  <a:cubicBezTo>
                    <a:pt x="11509" y="15344"/>
                    <a:pt x="11642" y="15371"/>
                    <a:pt x="11840" y="15357"/>
                  </a:cubicBezTo>
                  <a:cubicBezTo>
                    <a:pt x="12315" y="15406"/>
                    <a:pt x="12796" y="15458"/>
                    <a:pt x="13272" y="15498"/>
                  </a:cubicBezTo>
                  <a:cubicBezTo>
                    <a:pt x="13655" y="15529"/>
                    <a:pt x="14020" y="15612"/>
                    <a:pt x="14397" y="15652"/>
                  </a:cubicBezTo>
                  <a:cubicBezTo>
                    <a:pt x="15168" y="15775"/>
                    <a:pt x="15934" y="15902"/>
                    <a:pt x="16711" y="16016"/>
                  </a:cubicBezTo>
                  <a:cubicBezTo>
                    <a:pt x="17221" y="16091"/>
                    <a:pt x="17227" y="16082"/>
                    <a:pt x="17232" y="15687"/>
                  </a:cubicBezTo>
                  <a:cubicBezTo>
                    <a:pt x="17238" y="15028"/>
                    <a:pt x="17186" y="14374"/>
                    <a:pt x="17151" y="13715"/>
                  </a:cubicBezTo>
                  <a:cubicBezTo>
                    <a:pt x="17140" y="13487"/>
                    <a:pt x="17151" y="13254"/>
                    <a:pt x="17151" y="13026"/>
                  </a:cubicBezTo>
                  <a:cubicBezTo>
                    <a:pt x="17134" y="13026"/>
                    <a:pt x="17116" y="13026"/>
                    <a:pt x="17099" y="13021"/>
                  </a:cubicBezTo>
                  <a:cubicBezTo>
                    <a:pt x="16711" y="13614"/>
                    <a:pt x="16322" y="14211"/>
                    <a:pt x="15887" y="14782"/>
                  </a:cubicBezTo>
                  <a:cubicBezTo>
                    <a:pt x="15794" y="14910"/>
                    <a:pt x="15731" y="15050"/>
                    <a:pt x="15580" y="15147"/>
                  </a:cubicBezTo>
                  <a:cubicBezTo>
                    <a:pt x="16252" y="14027"/>
                    <a:pt x="16919" y="12903"/>
                    <a:pt x="17609" y="11787"/>
                  </a:cubicBezTo>
                  <a:cubicBezTo>
                    <a:pt x="18218" y="10799"/>
                    <a:pt x="18653" y="9750"/>
                    <a:pt x="19465" y="8832"/>
                  </a:cubicBezTo>
                  <a:cubicBezTo>
                    <a:pt x="19424" y="8810"/>
                    <a:pt x="19349" y="8850"/>
                    <a:pt x="19303" y="8801"/>
                  </a:cubicBezTo>
                  <a:cubicBezTo>
                    <a:pt x="19245" y="8775"/>
                    <a:pt x="19187" y="8744"/>
                    <a:pt x="19129" y="8718"/>
                  </a:cubicBezTo>
                  <a:cubicBezTo>
                    <a:pt x="18114" y="8296"/>
                    <a:pt x="17116" y="7857"/>
                    <a:pt x="16136" y="7396"/>
                  </a:cubicBezTo>
                  <a:cubicBezTo>
                    <a:pt x="15876" y="7273"/>
                    <a:pt x="15620" y="7150"/>
                    <a:pt x="15354" y="7019"/>
                  </a:cubicBezTo>
                  <a:cubicBezTo>
                    <a:pt x="15354" y="7071"/>
                    <a:pt x="15354" y="7106"/>
                    <a:pt x="15354" y="7137"/>
                  </a:cubicBezTo>
                  <a:cubicBezTo>
                    <a:pt x="15377" y="7748"/>
                    <a:pt x="15435" y="8358"/>
                    <a:pt x="15435" y="8968"/>
                  </a:cubicBezTo>
                  <a:cubicBezTo>
                    <a:pt x="15417" y="9306"/>
                    <a:pt x="15354" y="9381"/>
                    <a:pt x="14942" y="9500"/>
                  </a:cubicBezTo>
                  <a:close/>
                  <a:moveTo>
                    <a:pt x="14664" y="6487"/>
                  </a:moveTo>
                  <a:cubicBezTo>
                    <a:pt x="14640" y="6549"/>
                    <a:pt x="14617" y="6610"/>
                    <a:pt x="14600" y="6667"/>
                  </a:cubicBezTo>
                  <a:cubicBezTo>
                    <a:pt x="14298" y="7524"/>
                    <a:pt x="13887" y="8349"/>
                    <a:pt x="13527" y="9192"/>
                  </a:cubicBezTo>
                  <a:cubicBezTo>
                    <a:pt x="12704" y="11142"/>
                    <a:pt x="11695" y="13026"/>
                    <a:pt x="10274" y="14773"/>
                  </a:cubicBezTo>
                  <a:cubicBezTo>
                    <a:pt x="10135" y="14945"/>
                    <a:pt x="10141" y="14945"/>
                    <a:pt x="10396" y="15011"/>
                  </a:cubicBezTo>
                  <a:cubicBezTo>
                    <a:pt x="10489" y="15033"/>
                    <a:pt x="10593" y="15050"/>
                    <a:pt x="10680" y="15081"/>
                  </a:cubicBezTo>
                  <a:cubicBezTo>
                    <a:pt x="10802" y="15125"/>
                    <a:pt x="10865" y="15103"/>
                    <a:pt x="10941" y="15024"/>
                  </a:cubicBezTo>
                  <a:cubicBezTo>
                    <a:pt x="11938" y="13979"/>
                    <a:pt x="12895" y="12912"/>
                    <a:pt x="13805" y="11818"/>
                  </a:cubicBezTo>
                  <a:cubicBezTo>
                    <a:pt x="14101" y="11458"/>
                    <a:pt x="14379" y="11089"/>
                    <a:pt x="14611" y="10707"/>
                  </a:cubicBezTo>
                  <a:cubicBezTo>
                    <a:pt x="14780" y="10431"/>
                    <a:pt x="14739" y="10347"/>
                    <a:pt x="14426" y="10180"/>
                  </a:cubicBezTo>
                  <a:cubicBezTo>
                    <a:pt x="14258" y="10092"/>
                    <a:pt x="14078" y="10009"/>
                    <a:pt x="13910" y="9912"/>
                  </a:cubicBezTo>
                  <a:cubicBezTo>
                    <a:pt x="13840" y="9873"/>
                    <a:pt x="13713" y="9847"/>
                    <a:pt x="13736" y="9763"/>
                  </a:cubicBezTo>
                  <a:cubicBezTo>
                    <a:pt x="13753" y="9697"/>
                    <a:pt x="13869" y="9688"/>
                    <a:pt x="13950" y="9662"/>
                  </a:cubicBezTo>
                  <a:cubicBezTo>
                    <a:pt x="14252" y="9570"/>
                    <a:pt x="14553" y="9469"/>
                    <a:pt x="14855" y="9386"/>
                  </a:cubicBezTo>
                  <a:cubicBezTo>
                    <a:pt x="15070" y="9324"/>
                    <a:pt x="15151" y="9223"/>
                    <a:pt x="15145" y="9047"/>
                  </a:cubicBezTo>
                  <a:cubicBezTo>
                    <a:pt x="15139" y="8459"/>
                    <a:pt x="15127" y="7875"/>
                    <a:pt x="15151" y="7287"/>
                  </a:cubicBezTo>
                  <a:cubicBezTo>
                    <a:pt x="15174" y="6948"/>
                    <a:pt x="14983" y="6703"/>
                    <a:pt x="14664" y="6487"/>
                  </a:cubicBezTo>
                  <a:close/>
                  <a:moveTo>
                    <a:pt x="11376" y="10005"/>
                  </a:moveTo>
                  <a:cubicBezTo>
                    <a:pt x="11300" y="10817"/>
                    <a:pt x="11231" y="11629"/>
                    <a:pt x="11161" y="12442"/>
                  </a:cubicBezTo>
                  <a:cubicBezTo>
                    <a:pt x="11138" y="12718"/>
                    <a:pt x="11115" y="12991"/>
                    <a:pt x="11086" y="13267"/>
                  </a:cubicBezTo>
                  <a:cubicBezTo>
                    <a:pt x="11213" y="13122"/>
                    <a:pt x="11312" y="12973"/>
                    <a:pt x="11411" y="12824"/>
                  </a:cubicBezTo>
                  <a:cubicBezTo>
                    <a:pt x="11973" y="11972"/>
                    <a:pt x="12379" y="11072"/>
                    <a:pt x="12779" y="10172"/>
                  </a:cubicBezTo>
                  <a:cubicBezTo>
                    <a:pt x="12854" y="10000"/>
                    <a:pt x="12872" y="9882"/>
                    <a:pt x="12698" y="9732"/>
                  </a:cubicBezTo>
                  <a:cubicBezTo>
                    <a:pt x="12379" y="9456"/>
                    <a:pt x="12182" y="9122"/>
                    <a:pt x="11921" y="8806"/>
                  </a:cubicBezTo>
                  <a:cubicBezTo>
                    <a:pt x="11753" y="9003"/>
                    <a:pt x="11596" y="9188"/>
                    <a:pt x="11440" y="9368"/>
                  </a:cubicBezTo>
                  <a:cubicBezTo>
                    <a:pt x="11422" y="9390"/>
                    <a:pt x="11416" y="9407"/>
                    <a:pt x="11416" y="9434"/>
                  </a:cubicBezTo>
                  <a:cubicBezTo>
                    <a:pt x="11422" y="9627"/>
                    <a:pt x="11387" y="9816"/>
                    <a:pt x="11376" y="10005"/>
                  </a:cubicBezTo>
                  <a:close/>
                  <a:moveTo>
                    <a:pt x="11677" y="8380"/>
                  </a:moveTo>
                  <a:cubicBezTo>
                    <a:pt x="11793" y="8415"/>
                    <a:pt x="11874" y="8472"/>
                    <a:pt x="11944" y="8551"/>
                  </a:cubicBezTo>
                  <a:cubicBezTo>
                    <a:pt x="12066" y="8696"/>
                    <a:pt x="12182" y="8841"/>
                    <a:pt x="12315" y="8982"/>
                  </a:cubicBezTo>
                  <a:cubicBezTo>
                    <a:pt x="12530" y="9205"/>
                    <a:pt x="12750" y="9429"/>
                    <a:pt x="12982" y="9667"/>
                  </a:cubicBezTo>
                  <a:cubicBezTo>
                    <a:pt x="13162" y="9311"/>
                    <a:pt x="13324" y="8977"/>
                    <a:pt x="13492" y="8648"/>
                  </a:cubicBezTo>
                  <a:cubicBezTo>
                    <a:pt x="13858" y="7928"/>
                    <a:pt x="14188" y="7199"/>
                    <a:pt x="14594" y="6492"/>
                  </a:cubicBezTo>
                  <a:cubicBezTo>
                    <a:pt x="14629" y="6435"/>
                    <a:pt x="14594" y="6404"/>
                    <a:pt x="14559" y="6369"/>
                  </a:cubicBezTo>
                  <a:cubicBezTo>
                    <a:pt x="14443" y="6246"/>
                    <a:pt x="14321" y="6123"/>
                    <a:pt x="14194" y="5996"/>
                  </a:cubicBezTo>
                  <a:cubicBezTo>
                    <a:pt x="13869" y="6281"/>
                    <a:pt x="13556" y="6571"/>
                    <a:pt x="13231" y="6847"/>
                  </a:cubicBezTo>
                  <a:cubicBezTo>
                    <a:pt x="12698" y="7295"/>
                    <a:pt x="12159" y="7730"/>
                    <a:pt x="11625" y="8174"/>
                  </a:cubicBezTo>
                  <a:cubicBezTo>
                    <a:pt x="11480" y="8283"/>
                    <a:pt x="11486" y="8323"/>
                    <a:pt x="11677" y="8380"/>
                  </a:cubicBezTo>
                  <a:close/>
                  <a:moveTo>
                    <a:pt x="10819" y="9025"/>
                  </a:moveTo>
                  <a:cubicBezTo>
                    <a:pt x="10825" y="9083"/>
                    <a:pt x="10894" y="9056"/>
                    <a:pt x="10941" y="9061"/>
                  </a:cubicBezTo>
                  <a:cubicBezTo>
                    <a:pt x="11092" y="9065"/>
                    <a:pt x="11242" y="9069"/>
                    <a:pt x="11393" y="9069"/>
                  </a:cubicBezTo>
                  <a:cubicBezTo>
                    <a:pt x="11440" y="9069"/>
                    <a:pt x="11509" y="9087"/>
                    <a:pt x="11521" y="9034"/>
                  </a:cubicBezTo>
                  <a:cubicBezTo>
                    <a:pt x="11527" y="8990"/>
                    <a:pt x="11457" y="8982"/>
                    <a:pt x="11416" y="8968"/>
                  </a:cubicBezTo>
                  <a:cubicBezTo>
                    <a:pt x="11306" y="8929"/>
                    <a:pt x="11190" y="8916"/>
                    <a:pt x="11074" y="8902"/>
                  </a:cubicBezTo>
                  <a:cubicBezTo>
                    <a:pt x="11016" y="8894"/>
                    <a:pt x="10964" y="8907"/>
                    <a:pt x="10912" y="8924"/>
                  </a:cubicBezTo>
                  <a:cubicBezTo>
                    <a:pt x="10848" y="8942"/>
                    <a:pt x="10813" y="8982"/>
                    <a:pt x="10819" y="9025"/>
                  </a:cubicBezTo>
                  <a:close/>
                  <a:moveTo>
                    <a:pt x="10697" y="9425"/>
                  </a:moveTo>
                  <a:cubicBezTo>
                    <a:pt x="10239" y="10764"/>
                    <a:pt x="9770" y="12099"/>
                    <a:pt x="9497" y="13469"/>
                  </a:cubicBezTo>
                  <a:cubicBezTo>
                    <a:pt x="9416" y="13873"/>
                    <a:pt x="9340" y="14277"/>
                    <a:pt x="9282" y="14686"/>
                  </a:cubicBezTo>
                  <a:cubicBezTo>
                    <a:pt x="9265" y="14804"/>
                    <a:pt x="9381" y="14787"/>
                    <a:pt x="9462" y="14800"/>
                  </a:cubicBezTo>
                  <a:cubicBezTo>
                    <a:pt x="9572" y="14817"/>
                    <a:pt x="9538" y="14743"/>
                    <a:pt x="9543" y="14703"/>
                  </a:cubicBezTo>
                  <a:cubicBezTo>
                    <a:pt x="9596" y="14238"/>
                    <a:pt x="9688" y="13777"/>
                    <a:pt x="9787" y="13320"/>
                  </a:cubicBezTo>
                  <a:cubicBezTo>
                    <a:pt x="10059" y="12060"/>
                    <a:pt x="10407" y="10813"/>
                    <a:pt x="10773" y="9570"/>
                  </a:cubicBezTo>
                  <a:cubicBezTo>
                    <a:pt x="10802" y="9469"/>
                    <a:pt x="10865" y="9364"/>
                    <a:pt x="10819" y="9236"/>
                  </a:cubicBezTo>
                  <a:cubicBezTo>
                    <a:pt x="10721" y="9289"/>
                    <a:pt x="10721" y="9364"/>
                    <a:pt x="10697" y="9425"/>
                  </a:cubicBezTo>
                  <a:close/>
                  <a:moveTo>
                    <a:pt x="9781" y="9508"/>
                  </a:moveTo>
                  <a:cubicBezTo>
                    <a:pt x="9862" y="9434"/>
                    <a:pt x="9920" y="9359"/>
                    <a:pt x="9972" y="9276"/>
                  </a:cubicBezTo>
                  <a:cubicBezTo>
                    <a:pt x="10187" y="8951"/>
                    <a:pt x="10378" y="8613"/>
                    <a:pt x="10628" y="8305"/>
                  </a:cubicBezTo>
                  <a:cubicBezTo>
                    <a:pt x="10744" y="8160"/>
                    <a:pt x="10750" y="8055"/>
                    <a:pt x="10634" y="7928"/>
                  </a:cubicBezTo>
                  <a:cubicBezTo>
                    <a:pt x="10541" y="7827"/>
                    <a:pt x="10506" y="7686"/>
                    <a:pt x="10315" y="7633"/>
                  </a:cubicBezTo>
                  <a:cubicBezTo>
                    <a:pt x="10117" y="8257"/>
                    <a:pt x="10036" y="8898"/>
                    <a:pt x="9781" y="9508"/>
                  </a:cubicBezTo>
                  <a:close/>
                  <a:moveTo>
                    <a:pt x="8824" y="14699"/>
                  </a:moveTo>
                  <a:cubicBezTo>
                    <a:pt x="8906" y="14694"/>
                    <a:pt x="8987" y="14730"/>
                    <a:pt x="8998" y="14615"/>
                  </a:cubicBezTo>
                  <a:cubicBezTo>
                    <a:pt x="9062" y="14080"/>
                    <a:pt x="9161" y="13548"/>
                    <a:pt x="9294" y="13021"/>
                  </a:cubicBezTo>
                  <a:cubicBezTo>
                    <a:pt x="9584" y="11871"/>
                    <a:pt x="9972" y="10742"/>
                    <a:pt x="10512" y="9649"/>
                  </a:cubicBezTo>
                  <a:cubicBezTo>
                    <a:pt x="10663" y="9342"/>
                    <a:pt x="10651" y="9061"/>
                    <a:pt x="10547" y="8762"/>
                  </a:cubicBezTo>
                  <a:cubicBezTo>
                    <a:pt x="10529" y="8784"/>
                    <a:pt x="10512" y="8806"/>
                    <a:pt x="10500" y="8823"/>
                  </a:cubicBezTo>
                  <a:cubicBezTo>
                    <a:pt x="10297" y="9065"/>
                    <a:pt x="10100" y="9306"/>
                    <a:pt x="9897" y="9544"/>
                  </a:cubicBezTo>
                  <a:cubicBezTo>
                    <a:pt x="9822" y="9631"/>
                    <a:pt x="9723" y="9693"/>
                    <a:pt x="9584" y="9574"/>
                  </a:cubicBezTo>
                  <a:cubicBezTo>
                    <a:pt x="9567" y="9653"/>
                    <a:pt x="9555" y="9719"/>
                    <a:pt x="9538" y="9789"/>
                  </a:cubicBezTo>
                  <a:cubicBezTo>
                    <a:pt x="9410" y="10325"/>
                    <a:pt x="9277" y="10865"/>
                    <a:pt x="9178" y="11405"/>
                  </a:cubicBezTo>
                  <a:cubicBezTo>
                    <a:pt x="9079" y="11946"/>
                    <a:pt x="8981" y="12490"/>
                    <a:pt x="8906" y="13035"/>
                  </a:cubicBezTo>
                  <a:cubicBezTo>
                    <a:pt x="8830" y="13557"/>
                    <a:pt x="8778" y="14080"/>
                    <a:pt x="8737" y="14602"/>
                  </a:cubicBezTo>
                  <a:cubicBezTo>
                    <a:pt x="8726" y="14655"/>
                    <a:pt x="8714" y="14708"/>
                    <a:pt x="8824" y="14699"/>
                  </a:cubicBezTo>
                  <a:close/>
                  <a:moveTo>
                    <a:pt x="3530" y="14844"/>
                  </a:moveTo>
                  <a:cubicBezTo>
                    <a:pt x="4139" y="15155"/>
                    <a:pt x="4759" y="15454"/>
                    <a:pt x="5415" y="15704"/>
                  </a:cubicBezTo>
                  <a:cubicBezTo>
                    <a:pt x="4829" y="15362"/>
                    <a:pt x="4191" y="15085"/>
                    <a:pt x="3530" y="14844"/>
                  </a:cubicBezTo>
                  <a:close/>
                  <a:moveTo>
                    <a:pt x="2649" y="14712"/>
                  </a:moveTo>
                  <a:cubicBezTo>
                    <a:pt x="1866" y="14708"/>
                    <a:pt x="1083" y="14690"/>
                    <a:pt x="295" y="14699"/>
                  </a:cubicBezTo>
                  <a:cubicBezTo>
                    <a:pt x="1072" y="14804"/>
                    <a:pt x="1860" y="14738"/>
                    <a:pt x="2649" y="14712"/>
                  </a:cubicBezTo>
                  <a:close/>
                  <a:moveTo>
                    <a:pt x="2597" y="16811"/>
                  </a:moveTo>
                  <a:cubicBezTo>
                    <a:pt x="3066" y="16864"/>
                    <a:pt x="3536" y="16951"/>
                    <a:pt x="4011" y="16908"/>
                  </a:cubicBezTo>
                  <a:cubicBezTo>
                    <a:pt x="4307" y="16881"/>
                    <a:pt x="4562" y="16780"/>
                    <a:pt x="4771" y="16618"/>
                  </a:cubicBezTo>
                  <a:cubicBezTo>
                    <a:pt x="4881" y="16534"/>
                    <a:pt x="4910" y="16424"/>
                    <a:pt x="4806" y="16319"/>
                  </a:cubicBezTo>
                  <a:cubicBezTo>
                    <a:pt x="4707" y="16223"/>
                    <a:pt x="4586" y="16227"/>
                    <a:pt x="4458" y="16297"/>
                  </a:cubicBezTo>
                  <a:cubicBezTo>
                    <a:pt x="4064" y="16407"/>
                    <a:pt x="3669" y="16508"/>
                    <a:pt x="3240" y="16482"/>
                  </a:cubicBezTo>
                  <a:cubicBezTo>
                    <a:pt x="3147" y="16464"/>
                    <a:pt x="3049" y="16455"/>
                    <a:pt x="2956" y="16433"/>
                  </a:cubicBezTo>
                  <a:cubicBezTo>
                    <a:pt x="2457" y="16310"/>
                    <a:pt x="2394" y="16139"/>
                    <a:pt x="2736" y="15836"/>
                  </a:cubicBezTo>
                  <a:cubicBezTo>
                    <a:pt x="2840" y="15744"/>
                    <a:pt x="2945" y="15660"/>
                    <a:pt x="3043" y="15564"/>
                  </a:cubicBezTo>
                  <a:cubicBezTo>
                    <a:pt x="3107" y="15502"/>
                    <a:pt x="3113" y="15428"/>
                    <a:pt x="3031" y="15371"/>
                  </a:cubicBezTo>
                  <a:cubicBezTo>
                    <a:pt x="2945" y="15305"/>
                    <a:pt x="2869" y="15362"/>
                    <a:pt x="2805" y="15406"/>
                  </a:cubicBezTo>
                  <a:cubicBezTo>
                    <a:pt x="2573" y="15568"/>
                    <a:pt x="2370" y="15748"/>
                    <a:pt x="2191" y="15946"/>
                  </a:cubicBezTo>
                  <a:cubicBezTo>
                    <a:pt x="2063" y="16086"/>
                    <a:pt x="2040" y="16231"/>
                    <a:pt x="2167" y="16385"/>
                  </a:cubicBezTo>
                  <a:cubicBezTo>
                    <a:pt x="2249" y="16486"/>
                    <a:pt x="2330" y="16587"/>
                    <a:pt x="2394" y="16697"/>
                  </a:cubicBezTo>
                  <a:cubicBezTo>
                    <a:pt x="2446" y="16763"/>
                    <a:pt x="2515" y="16798"/>
                    <a:pt x="2597" y="16811"/>
                  </a:cubicBezTo>
                  <a:close/>
                  <a:moveTo>
                    <a:pt x="3060" y="17333"/>
                  </a:moveTo>
                  <a:cubicBezTo>
                    <a:pt x="3281" y="17325"/>
                    <a:pt x="3461" y="17312"/>
                    <a:pt x="3646" y="17307"/>
                  </a:cubicBezTo>
                  <a:cubicBezTo>
                    <a:pt x="4255" y="17298"/>
                    <a:pt x="4788" y="17127"/>
                    <a:pt x="5293" y="16881"/>
                  </a:cubicBezTo>
                  <a:cubicBezTo>
                    <a:pt x="5386" y="16837"/>
                    <a:pt x="5496" y="16780"/>
                    <a:pt x="5386" y="16675"/>
                  </a:cubicBezTo>
                  <a:cubicBezTo>
                    <a:pt x="5287" y="16578"/>
                    <a:pt x="5200" y="16618"/>
                    <a:pt x="5102" y="16684"/>
                  </a:cubicBezTo>
                  <a:cubicBezTo>
                    <a:pt x="4644" y="16973"/>
                    <a:pt x="4116" y="17079"/>
                    <a:pt x="3524" y="17035"/>
                  </a:cubicBezTo>
                  <a:cubicBezTo>
                    <a:pt x="3275" y="17013"/>
                    <a:pt x="3026" y="17000"/>
                    <a:pt x="2776" y="16969"/>
                  </a:cubicBezTo>
                  <a:cubicBezTo>
                    <a:pt x="2742" y="16965"/>
                    <a:pt x="2660" y="16938"/>
                    <a:pt x="2666" y="17009"/>
                  </a:cubicBezTo>
                  <a:cubicBezTo>
                    <a:pt x="2695" y="17268"/>
                    <a:pt x="2782" y="17513"/>
                    <a:pt x="3037" y="17702"/>
                  </a:cubicBezTo>
                  <a:cubicBezTo>
                    <a:pt x="3089" y="17742"/>
                    <a:pt x="3200" y="17773"/>
                    <a:pt x="3229" y="17715"/>
                  </a:cubicBezTo>
                  <a:cubicBezTo>
                    <a:pt x="3269" y="17636"/>
                    <a:pt x="3321" y="17672"/>
                    <a:pt x="3368" y="17680"/>
                  </a:cubicBezTo>
                  <a:cubicBezTo>
                    <a:pt x="3977" y="17803"/>
                    <a:pt x="4748" y="17588"/>
                    <a:pt x="5125" y="17189"/>
                  </a:cubicBezTo>
                  <a:cubicBezTo>
                    <a:pt x="5131" y="17184"/>
                    <a:pt x="5119" y="17175"/>
                    <a:pt x="5113" y="17162"/>
                  </a:cubicBezTo>
                  <a:cubicBezTo>
                    <a:pt x="5090" y="17167"/>
                    <a:pt x="5067" y="17171"/>
                    <a:pt x="5044" y="17180"/>
                  </a:cubicBezTo>
                  <a:cubicBezTo>
                    <a:pt x="4545" y="17355"/>
                    <a:pt x="4017" y="17413"/>
                    <a:pt x="3478" y="17443"/>
                  </a:cubicBezTo>
                  <a:cubicBezTo>
                    <a:pt x="3345" y="17452"/>
                    <a:pt x="3194" y="17456"/>
                    <a:pt x="3060" y="17333"/>
                  </a:cubicBezTo>
                  <a:close/>
                  <a:moveTo>
                    <a:pt x="6099" y="17843"/>
                  </a:moveTo>
                  <a:cubicBezTo>
                    <a:pt x="6093" y="17768"/>
                    <a:pt x="6018" y="17781"/>
                    <a:pt x="5960" y="17781"/>
                  </a:cubicBezTo>
                  <a:cubicBezTo>
                    <a:pt x="5641" y="17773"/>
                    <a:pt x="5316" y="17768"/>
                    <a:pt x="4997" y="17764"/>
                  </a:cubicBezTo>
                  <a:cubicBezTo>
                    <a:pt x="4922" y="17764"/>
                    <a:pt x="4870" y="17777"/>
                    <a:pt x="4812" y="17821"/>
                  </a:cubicBezTo>
                  <a:cubicBezTo>
                    <a:pt x="4487" y="18071"/>
                    <a:pt x="4133" y="18308"/>
                    <a:pt x="3843" y="18581"/>
                  </a:cubicBezTo>
                  <a:cubicBezTo>
                    <a:pt x="3745" y="18673"/>
                    <a:pt x="3687" y="18682"/>
                    <a:pt x="3594" y="18576"/>
                  </a:cubicBezTo>
                  <a:cubicBezTo>
                    <a:pt x="3298" y="18247"/>
                    <a:pt x="2950" y="17944"/>
                    <a:pt x="2637" y="17571"/>
                  </a:cubicBezTo>
                  <a:cubicBezTo>
                    <a:pt x="2591" y="17830"/>
                    <a:pt x="2550" y="18058"/>
                    <a:pt x="2510" y="18282"/>
                  </a:cubicBezTo>
                  <a:cubicBezTo>
                    <a:pt x="2492" y="18379"/>
                    <a:pt x="2539" y="18427"/>
                    <a:pt x="2666" y="18458"/>
                  </a:cubicBezTo>
                  <a:cubicBezTo>
                    <a:pt x="3426" y="18642"/>
                    <a:pt x="4185" y="18804"/>
                    <a:pt x="4974" y="18905"/>
                  </a:cubicBezTo>
                  <a:cubicBezTo>
                    <a:pt x="5276" y="18945"/>
                    <a:pt x="5554" y="18923"/>
                    <a:pt x="5780" y="18725"/>
                  </a:cubicBezTo>
                  <a:cubicBezTo>
                    <a:pt x="6082" y="18466"/>
                    <a:pt x="6128" y="18168"/>
                    <a:pt x="6099" y="17843"/>
                  </a:cubicBezTo>
                  <a:close/>
                  <a:moveTo>
                    <a:pt x="8877" y="17825"/>
                  </a:moveTo>
                  <a:cubicBezTo>
                    <a:pt x="8674" y="17825"/>
                    <a:pt x="8500" y="17825"/>
                    <a:pt x="8326" y="17825"/>
                  </a:cubicBezTo>
                  <a:cubicBezTo>
                    <a:pt x="8262" y="17825"/>
                    <a:pt x="8210" y="17830"/>
                    <a:pt x="8227" y="17896"/>
                  </a:cubicBezTo>
                  <a:cubicBezTo>
                    <a:pt x="8279" y="18102"/>
                    <a:pt x="8331" y="18313"/>
                    <a:pt x="8389" y="18545"/>
                  </a:cubicBezTo>
                  <a:cubicBezTo>
                    <a:pt x="8558" y="18295"/>
                    <a:pt x="8708" y="18071"/>
                    <a:pt x="8877" y="17825"/>
                  </a:cubicBezTo>
                  <a:close/>
                  <a:moveTo>
                    <a:pt x="9039" y="17478"/>
                  </a:moveTo>
                  <a:cubicBezTo>
                    <a:pt x="8964" y="17399"/>
                    <a:pt x="8877" y="17333"/>
                    <a:pt x="8708" y="17307"/>
                  </a:cubicBezTo>
                  <a:cubicBezTo>
                    <a:pt x="8830" y="17386"/>
                    <a:pt x="8917" y="17452"/>
                    <a:pt x="9039" y="17478"/>
                  </a:cubicBezTo>
                  <a:close/>
                  <a:moveTo>
                    <a:pt x="11080" y="16802"/>
                  </a:moveTo>
                  <a:cubicBezTo>
                    <a:pt x="11208" y="16420"/>
                    <a:pt x="11341" y="16042"/>
                    <a:pt x="11474" y="15665"/>
                  </a:cubicBezTo>
                  <a:cubicBezTo>
                    <a:pt x="11503" y="15586"/>
                    <a:pt x="11445" y="15568"/>
                    <a:pt x="11370" y="15546"/>
                  </a:cubicBezTo>
                  <a:cubicBezTo>
                    <a:pt x="10842" y="15388"/>
                    <a:pt x="10315" y="15226"/>
                    <a:pt x="9787" y="15072"/>
                  </a:cubicBezTo>
                  <a:cubicBezTo>
                    <a:pt x="9485" y="14984"/>
                    <a:pt x="9190" y="14857"/>
                    <a:pt x="8865" y="14848"/>
                  </a:cubicBezTo>
                  <a:cubicBezTo>
                    <a:pt x="8129" y="14835"/>
                    <a:pt x="7398" y="14839"/>
                    <a:pt x="6696" y="15046"/>
                  </a:cubicBezTo>
                  <a:cubicBezTo>
                    <a:pt x="6296" y="15164"/>
                    <a:pt x="5873" y="15239"/>
                    <a:pt x="5467" y="15366"/>
                  </a:cubicBezTo>
                  <a:cubicBezTo>
                    <a:pt x="5589" y="15472"/>
                    <a:pt x="5739" y="15476"/>
                    <a:pt x="5890" y="15480"/>
                  </a:cubicBezTo>
                  <a:cubicBezTo>
                    <a:pt x="6679" y="15520"/>
                    <a:pt x="7438" y="15340"/>
                    <a:pt x="8221" y="15309"/>
                  </a:cubicBezTo>
                  <a:cubicBezTo>
                    <a:pt x="8436" y="15300"/>
                    <a:pt x="8633" y="15305"/>
                    <a:pt x="8842" y="15335"/>
                  </a:cubicBezTo>
                  <a:cubicBezTo>
                    <a:pt x="8819" y="15388"/>
                    <a:pt x="8766" y="15384"/>
                    <a:pt x="8726" y="15384"/>
                  </a:cubicBezTo>
                  <a:cubicBezTo>
                    <a:pt x="8442" y="15393"/>
                    <a:pt x="8169" y="15450"/>
                    <a:pt x="7908" y="15533"/>
                  </a:cubicBezTo>
                  <a:cubicBezTo>
                    <a:pt x="7595" y="15634"/>
                    <a:pt x="7270" y="15687"/>
                    <a:pt x="6934" y="15731"/>
                  </a:cubicBezTo>
                  <a:cubicBezTo>
                    <a:pt x="6354" y="15805"/>
                    <a:pt x="5774" y="15880"/>
                    <a:pt x="5194" y="15963"/>
                  </a:cubicBezTo>
                  <a:cubicBezTo>
                    <a:pt x="5107" y="15977"/>
                    <a:pt x="4968" y="15977"/>
                    <a:pt x="4980" y="16082"/>
                  </a:cubicBezTo>
                  <a:cubicBezTo>
                    <a:pt x="4991" y="16170"/>
                    <a:pt x="5090" y="16214"/>
                    <a:pt x="5206" y="16223"/>
                  </a:cubicBezTo>
                  <a:cubicBezTo>
                    <a:pt x="5252" y="16227"/>
                    <a:pt x="5293" y="16231"/>
                    <a:pt x="5339" y="16236"/>
                  </a:cubicBezTo>
                  <a:cubicBezTo>
                    <a:pt x="6256" y="16253"/>
                    <a:pt x="7160" y="16196"/>
                    <a:pt x="8071" y="16113"/>
                  </a:cubicBezTo>
                  <a:cubicBezTo>
                    <a:pt x="8244" y="16095"/>
                    <a:pt x="8424" y="16042"/>
                    <a:pt x="8650" y="16086"/>
                  </a:cubicBezTo>
                  <a:cubicBezTo>
                    <a:pt x="8407" y="16196"/>
                    <a:pt x="8169" y="16209"/>
                    <a:pt x="7943" y="16244"/>
                  </a:cubicBezTo>
                  <a:cubicBezTo>
                    <a:pt x="7554" y="16297"/>
                    <a:pt x="7166" y="16341"/>
                    <a:pt x="6777" y="16389"/>
                  </a:cubicBezTo>
                  <a:cubicBezTo>
                    <a:pt x="6731" y="16394"/>
                    <a:pt x="6650" y="16376"/>
                    <a:pt x="6685" y="16455"/>
                  </a:cubicBezTo>
                  <a:cubicBezTo>
                    <a:pt x="6725" y="16565"/>
                    <a:pt x="6917" y="16701"/>
                    <a:pt x="7067" y="16701"/>
                  </a:cubicBezTo>
                  <a:cubicBezTo>
                    <a:pt x="7514" y="16710"/>
                    <a:pt x="7960" y="16723"/>
                    <a:pt x="8407" y="16684"/>
                  </a:cubicBezTo>
                  <a:cubicBezTo>
                    <a:pt x="8563" y="16670"/>
                    <a:pt x="8720" y="16631"/>
                    <a:pt x="8935" y="16679"/>
                  </a:cubicBezTo>
                  <a:cubicBezTo>
                    <a:pt x="8395" y="16842"/>
                    <a:pt x="7873" y="16855"/>
                    <a:pt x="7351" y="16903"/>
                  </a:cubicBezTo>
                  <a:cubicBezTo>
                    <a:pt x="7392" y="17039"/>
                    <a:pt x="7485" y="17114"/>
                    <a:pt x="7665" y="17136"/>
                  </a:cubicBezTo>
                  <a:cubicBezTo>
                    <a:pt x="8042" y="17180"/>
                    <a:pt x="8418" y="17145"/>
                    <a:pt x="8795" y="17131"/>
                  </a:cubicBezTo>
                  <a:cubicBezTo>
                    <a:pt x="9306" y="17110"/>
                    <a:pt x="9804" y="17048"/>
                    <a:pt x="10262" y="16859"/>
                  </a:cubicBezTo>
                  <a:cubicBezTo>
                    <a:pt x="10500" y="16763"/>
                    <a:pt x="10726" y="16723"/>
                    <a:pt x="10970" y="16846"/>
                  </a:cubicBezTo>
                  <a:cubicBezTo>
                    <a:pt x="11039" y="16890"/>
                    <a:pt x="11057" y="16868"/>
                    <a:pt x="11080" y="16802"/>
                  </a:cubicBezTo>
                  <a:close/>
                  <a:moveTo>
                    <a:pt x="12657" y="3203"/>
                  </a:moveTo>
                  <a:cubicBezTo>
                    <a:pt x="12791" y="3168"/>
                    <a:pt x="12918" y="3207"/>
                    <a:pt x="13011" y="3291"/>
                  </a:cubicBezTo>
                  <a:cubicBezTo>
                    <a:pt x="13063" y="3339"/>
                    <a:pt x="13081" y="3409"/>
                    <a:pt x="13168" y="3444"/>
                  </a:cubicBezTo>
                  <a:cubicBezTo>
                    <a:pt x="13191" y="3229"/>
                    <a:pt x="12970" y="3010"/>
                    <a:pt x="12721" y="2992"/>
                  </a:cubicBezTo>
                  <a:cubicBezTo>
                    <a:pt x="12472" y="2974"/>
                    <a:pt x="12292" y="3111"/>
                    <a:pt x="12263" y="3343"/>
                  </a:cubicBezTo>
                  <a:cubicBezTo>
                    <a:pt x="12246" y="3466"/>
                    <a:pt x="12292" y="3567"/>
                    <a:pt x="12454" y="3624"/>
                  </a:cubicBezTo>
                  <a:cubicBezTo>
                    <a:pt x="12611" y="3677"/>
                    <a:pt x="12820" y="3659"/>
                    <a:pt x="12924" y="3567"/>
                  </a:cubicBezTo>
                  <a:cubicBezTo>
                    <a:pt x="12965" y="3532"/>
                    <a:pt x="13011" y="3497"/>
                    <a:pt x="12976" y="3440"/>
                  </a:cubicBezTo>
                  <a:cubicBezTo>
                    <a:pt x="12959" y="3414"/>
                    <a:pt x="12947" y="3392"/>
                    <a:pt x="12895" y="3392"/>
                  </a:cubicBezTo>
                  <a:cubicBezTo>
                    <a:pt x="12814" y="3387"/>
                    <a:pt x="12814" y="3440"/>
                    <a:pt x="12791" y="3475"/>
                  </a:cubicBezTo>
                  <a:cubicBezTo>
                    <a:pt x="12750" y="3537"/>
                    <a:pt x="12675" y="3545"/>
                    <a:pt x="12599" y="3537"/>
                  </a:cubicBezTo>
                  <a:cubicBezTo>
                    <a:pt x="12507" y="3528"/>
                    <a:pt x="12507" y="3475"/>
                    <a:pt x="12501" y="3418"/>
                  </a:cubicBezTo>
                  <a:cubicBezTo>
                    <a:pt x="12501" y="3326"/>
                    <a:pt x="12530" y="3234"/>
                    <a:pt x="12657" y="3203"/>
                  </a:cubicBezTo>
                  <a:close/>
                  <a:moveTo>
                    <a:pt x="10436" y="3905"/>
                  </a:moveTo>
                  <a:cubicBezTo>
                    <a:pt x="10007" y="3870"/>
                    <a:pt x="9601" y="3923"/>
                    <a:pt x="9219" y="4055"/>
                  </a:cubicBezTo>
                  <a:cubicBezTo>
                    <a:pt x="9062" y="4107"/>
                    <a:pt x="8952" y="4200"/>
                    <a:pt x="8946" y="4336"/>
                  </a:cubicBezTo>
                  <a:cubicBezTo>
                    <a:pt x="8940" y="4384"/>
                    <a:pt x="8906" y="4450"/>
                    <a:pt x="8987" y="4476"/>
                  </a:cubicBezTo>
                  <a:cubicBezTo>
                    <a:pt x="9056" y="4498"/>
                    <a:pt x="9120" y="4459"/>
                    <a:pt x="9166" y="4419"/>
                  </a:cubicBezTo>
                  <a:cubicBezTo>
                    <a:pt x="9369" y="4248"/>
                    <a:pt x="9636" y="4156"/>
                    <a:pt x="9914" y="4077"/>
                  </a:cubicBezTo>
                  <a:cubicBezTo>
                    <a:pt x="10088" y="4024"/>
                    <a:pt x="10262" y="3962"/>
                    <a:pt x="10436" y="3905"/>
                  </a:cubicBezTo>
                  <a:close/>
                  <a:moveTo>
                    <a:pt x="10013" y="4626"/>
                  </a:moveTo>
                  <a:cubicBezTo>
                    <a:pt x="10239" y="4577"/>
                    <a:pt x="10460" y="4366"/>
                    <a:pt x="10483" y="4160"/>
                  </a:cubicBezTo>
                  <a:cubicBezTo>
                    <a:pt x="10204" y="4397"/>
                    <a:pt x="9880" y="4529"/>
                    <a:pt x="9433" y="4472"/>
                  </a:cubicBezTo>
                  <a:cubicBezTo>
                    <a:pt x="9596" y="4634"/>
                    <a:pt x="9781" y="4678"/>
                    <a:pt x="10013" y="4626"/>
                  </a:cubicBezTo>
                  <a:close/>
                  <a:moveTo>
                    <a:pt x="12709" y="4081"/>
                  </a:moveTo>
                  <a:cubicBezTo>
                    <a:pt x="12779" y="4085"/>
                    <a:pt x="12825" y="4046"/>
                    <a:pt x="12825" y="4006"/>
                  </a:cubicBezTo>
                  <a:cubicBezTo>
                    <a:pt x="12825" y="3949"/>
                    <a:pt x="12767" y="3914"/>
                    <a:pt x="12698" y="3910"/>
                  </a:cubicBezTo>
                  <a:cubicBezTo>
                    <a:pt x="12634" y="3910"/>
                    <a:pt x="12582" y="3923"/>
                    <a:pt x="12593" y="3971"/>
                  </a:cubicBezTo>
                  <a:cubicBezTo>
                    <a:pt x="12599" y="4020"/>
                    <a:pt x="12622" y="4077"/>
                    <a:pt x="12709" y="4081"/>
                  </a:cubicBezTo>
                  <a:close/>
                  <a:moveTo>
                    <a:pt x="13713" y="18172"/>
                  </a:moveTo>
                  <a:cubicBezTo>
                    <a:pt x="13591" y="18093"/>
                    <a:pt x="13463" y="18049"/>
                    <a:pt x="13307" y="18054"/>
                  </a:cubicBezTo>
                  <a:cubicBezTo>
                    <a:pt x="13301" y="18054"/>
                    <a:pt x="13295" y="18054"/>
                    <a:pt x="13289" y="18054"/>
                  </a:cubicBezTo>
                  <a:cubicBezTo>
                    <a:pt x="13173" y="18080"/>
                    <a:pt x="13075" y="18062"/>
                    <a:pt x="12965" y="18014"/>
                  </a:cubicBezTo>
                  <a:cubicBezTo>
                    <a:pt x="12866" y="17970"/>
                    <a:pt x="12727" y="17970"/>
                    <a:pt x="12622" y="18018"/>
                  </a:cubicBezTo>
                  <a:cubicBezTo>
                    <a:pt x="12530" y="18062"/>
                    <a:pt x="12489" y="18040"/>
                    <a:pt x="12425" y="17992"/>
                  </a:cubicBezTo>
                  <a:cubicBezTo>
                    <a:pt x="12321" y="17917"/>
                    <a:pt x="12188" y="17909"/>
                    <a:pt x="12060" y="17957"/>
                  </a:cubicBezTo>
                  <a:cubicBezTo>
                    <a:pt x="11909" y="18018"/>
                    <a:pt x="11886" y="18128"/>
                    <a:pt x="11915" y="18242"/>
                  </a:cubicBezTo>
                  <a:cubicBezTo>
                    <a:pt x="11938" y="18348"/>
                    <a:pt x="12019" y="18493"/>
                    <a:pt x="12159" y="18458"/>
                  </a:cubicBezTo>
                  <a:cubicBezTo>
                    <a:pt x="12408" y="18392"/>
                    <a:pt x="12570" y="18506"/>
                    <a:pt x="12773" y="18545"/>
                  </a:cubicBezTo>
                  <a:cubicBezTo>
                    <a:pt x="12791" y="18550"/>
                    <a:pt x="12808" y="18545"/>
                    <a:pt x="12860" y="18545"/>
                  </a:cubicBezTo>
                  <a:cubicBezTo>
                    <a:pt x="12878" y="18541"/>
                    <a:pt x="12947" y="18550"/>
                    <a:pt x="12970" y="18528"/>
                  </a:cubicBezTo>
                  <a:cubicBezTo>
                    <a:pt x="13069" y="18427"/>
                    <a:pt x="13162" y="18484"/>
                    <a:pt x="13260" y="18523"/>
                  </a:cubicBezTo>
                  <a:cubicBezTo>
                    <a:pt x="13365" y="18567"/>
                    <a:pt x="13492" y="18616"/>
                    <a:pt x="13591" y="18541"/>
                  </a:cubicBezTo>
                  <a:cubicBezTo>
                    <a:pt x="13718" y="18444"/>
                    <a:pt x="13794" y="18502"/>
                    <a:pt x="13892" y="18567"/>
                  </a:cubicBezTo>
                  <a:cubicBezTo>
                    <a:pt x="14055" y="18677"/>
                    <a:pt x="14235" y="18651"/>
                    <a:pt x="14327" y="18515"/>
                  </a:cubicBezTo>
                  <a:cubicBezTo>
                    <a:pt x="14403" y="18405"/>
                    <a:pt x="14304" y="18273"/>
                    <a:pt x="14130" y="18190"/>
                  </a:cubicBezTo>
                  <a:cubicBezTo>
                    <a:pt x="13974" y="18106"/>
                    <a:pt x="13829" y="18251"/>
                    <a:pt x="13713" y="18172"/>
                  </a:cubicBezTo>
                  <a:close/>
                  <a:moveTo>
                    <a:pt x="9178" y="19771"/>
                  </a:moveTo>
                  <a:cubicBezTo>
                    <a:pt x="8848" y="19674"/>
                    <a:pt x="8482" y="19867"/>
                    <a:pt x="8465" y="20148"/>
                  </a:cubicBezTo>
                  <a:cubicBezTo>
                    <a:pt x="8453" y="20377"/>
                    <a:pt x="8714" y="20543"/>
                    <a:pt x="8975" y="20469"/>
                  </a:cubicBezTo>
                  <a:cubicBezTo>
                    <a:pt x="9195" y="20403"/>
                    <a:pt x="9346" y="20280"/>
                    <a:pt x="9410" y="20100"/>
                  </a:cubicBezTo>
                  <a:cubicBezTo>
                    <a:pt x="9456" y="19955"/>
                    <a:pt x="9364" y="19823"/>
                    <a:pt x="9178" y="19771"/>
                  </a:cubicBezTo>
                  <a:close/>
                </a:path>
              </a:pathLst>
            </a:custGeom>
            <a:solidFill>
              <a:schemeClr val="dk1"/>
            </a:solidFill>
            <a:ln>
              <a:noFill/>
            </a:ln>
          </p:spPr>
          <p:txBody>
            <a:bodyPr spcFirstLastPara="1" wrap="square" lIns="28575" tIns="28575" rIns="28575" bIns="2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350">
                <a:solidFill>
                  <a:schemeClr val="dk1"/>
                </a:solidFill>
                <a:latin typeface="Calibri"/>
                <a:ea typeface="Calibri"/>
                <a:cs typeface="Calibri"/>
                <a:sym typeface="Calibri"/>
              </a:endParaRPr>
            </a:p>
          </p:txBody>
        </p:sp>
      </p:grpSp>
      <p:grpSp>
        <p:nvGrpSpPr>
          <p:cNvPr id="9" name="Group 8">
            <a:extLst>
              <a:ext uri="{FF2B5EF4-FFF2-40B4-BE49-F238E27FC236}">
                <a16:creationId xmlns:a16="http://schemas.microsoft.com/office/drawing/2014/main" id="{09AEB7FF-08D6-A8F1-4D2F-67480BCD7736}"/>
              </a:ext>
            </a:extLst>
          </p:cNvPr>
          <p:cNvGrpSpPr/>
          <p:nvPr/>
        </p:nvGrpSpPr>
        <p:grpSpPr>
          <a:xfrm>
            <a:off x="902916" y="1983392"/>
            <a:ext cx="2844015" cy="3529854"/>
            <a:chOff x="332936" y="2391805"/>
            <a:chExt cx="2926080" cy="4706471"/>
          </a:xfrm>
        </p:grpSpPr>
        <p:sp>
          <p:nvSpPr>
            <p:cNvPr id="10" name="TextBox 9">
              <a:extLst>
                <a:ext uri="{FF2B5EF4-FFF2-40B4-BE49-F238E27FC236}">
                  <a16:creationId xmlns:a16="http://schemas.microsoft.com/office/drawing/2014/main" id="{15F5F01A-6774-A566-6B4C-669CE6D62A96}"/>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1" name="TextBox 10">
              <a:extLst>
                <a:ext uri="{FF2B5EF4-FFF2-40B4-BE49-F238E27FC236}">
                  <a16:creationId xmlns:a16="http://schemas.microsoft.com/office/drawing/2014/main" id="{8D29F576-FF83-FDFD-1A8D-E4D5EF4BFAEA}"/>
                </a:ext>
              </a:extLst>
            </p:cNvPr>
            <p:cNvSpPr txBox="1"/>
            <p:nvPr/>
          </p:nvSpPr>
          <p:spPr>
            <a:xfrm>
              <a:off x="332936" y="3086922"/>
              <a:ext cx="2926080" cy="4011354"/>
            </a:xfrm>
            <a:prstGeom prst="rect">
              <a:avLst/>
            </a:prstGeom>
            <a:noFill/>
          </p:spPr>
          <p:txBody>
            <a:bodyPr wrap="square" lIns="0" rIns="0" rtlCol="0" anchor="t">
              <a:spAutoFit/>
            </a:bodyPr>
            <a:lstStyle/>
            <a:p>
              <a:pPr algn="just">
                <a:spcAft>
                  <a:spcPts val="9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Businessman With Tablet – Slide Template</a:t>
            </a:r>
          </a:p>
        </p:txBody>
      </p:sp>
      <p:grpSp>
        <p:nvGrpSpPr>
          <p:cNvPr id="3" name="Group 2">
            <a:extLst>
              <a:ext uri="{FF2B5EF4-FFF2-40B4-BE49-F238E27FC236}">
                <a16:creationId xmlns:a16="http://schemas.microsoft.com/office/drawing/2014/main" id="{B55FEE35-0ED4-8655-CA0D-36CF5788E62F}"/>
              </a:ext>
            </a:extLst>
          </p:cNvPr>
          <p:cNvGrpSpPr/>
          <p:nvPr/>
        </p:nvGrpSpPr>
        <p:grpSpPr>
          <a:xfrm>
            <a:off x="902916" y="1983392"/>
            <a:ext cx="2844015" cy="3529854"/>
            <a:chOff x="332936" y="2391805"/>
            <a:chExt cx="2926080" cy="4706471"/>
          </a:xfrm>
        </p:grpSpPr>
        <p:sp>
          <p:nvSpPr>
            <p:cNvPr id="4" name="TextBox 3">
              <a:extLst>
                <a:ext uri="{FF2B5EF4-FFF2-40B4-BE49-F238E27FC236}">
                  <a16:creationId xmlns:a16="http://schemas.microsoft.com/office/drawing/2014/main" id="{D702793E-051D-07A6-E54A-C72D83BC1ACA}"/>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12" name="TextBox 11">
              <a:extLst>
                <a:ext uri="{FF2B5EF4-FFF2-40B4-BE49-F238E27FC236}">
                  <a16:creationId xmlns:a16="http://schemas.microsoft.com/office/drawing/2014/main" id="{444FA281-6288-A532-6993-D809D2E4F769}"/>
                </a:ext>
              </a:extLst>
            </p:cNvPr>
            <p:cNvSpPr txBox="1"/>
            <p:nvPr/>
          </p:nvSpPr>
          <p:spPr>
            <a:xfrm>
              <a:off x="332936" y="3086922"/>
              <a:ext cx="2926080" cy="4011354"/>
            </a:xfrm>
            <a:prstGeom prst="rect">
              <a:avLst/>
            </a:prstGeom>
            <a:noFill/>
          </p:spPr>
          <p:txBody>
            <a:bodyPr wrap="square" lIns="0" rIns="0" rtlCol="0" anchor="t">
              <a:spAutoFit/>
            </a:bodyPr>
            <a:lstStyle/>
            <a:p>
              <a:pPr algn="just">
                <a:spcAft>
                  <a:spcPts val="9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9F797821-32F5-C36E-C561-0C923D1BB01A}"/>
              </a:ext>
            </a:extLst>
          </p:cNvPr>
          <p:cNvGrpSpPr/>
          <p:nvPr/>
        </p:nvGrpSpPr>
        <p:grpSpPr>
          <a:xfrm>
            <a:off x="4476750" y="1030018"/>
            <a:ext cx="4419600" cy="5556491"/>
            <a:chOff x="3700500" y="417284"/>
            <a:chExt cx="4791001" cy="6023432"/>
          </a:xfrm>
        </p:grpSpPr>
        <p:sp>
          <p:nvSpPr>
            <p:cNvPr id="18" name="Google Shape;55;p1">
              <a:extLst>
                <a:ext uri="{FF2B5EF4-FFF2-40B4-BE49-F238E27FC236}">
                  <a16:creationId xmlns:a16="http://schemas.microsoft.com/office/drawing/2014/main" id="{4E9EAB4A-1FAC-69FC-DAE7-C0BEC6D94B15}"/>
                </a:ext>
              </a:extLst>
            </p:cNvPr>
            <p:cNvSpPr/>
            <p:nvPr/>
          </p:nvSpPr>
          <p:spPr>
            <a:xfrm>
              <a:off x="4269379" y="417284"/>
              <a:ext cx="4222122" cy="4632890"/>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alpha val="90000"/>
              </a:schemeClr>
            </a:solidFill>
            <a:ln>
              <a:noFill/>
            </a:ln>
          </p:spPr>
          <p:txBody>
            <a:bodyPr spcFirstLastPara="1" wrap="square" lIns="28575" tIns="28575" rIns="28575" bIns="2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350">
                <a:solidFill>
                  <a:schemeClr val="dk1"/>
                </a:solidFill>
                <a:latin typeface="Calibri"/>
                <a:ea typeface="Calibri"/>
                <a:cs typeface="Calibri"/>
                <a:sym typeface="Calibri"/>
              </a:endParaRPr>
            </a:p>
          </p:txBody>
        </p:sp>
        <p:sp>
          <p:nvSpPr>
            <p:cNvPr id="19" name="Google Shape;58;p1">
              <a:extLst>
                <a:ext uri="{FF2B5EF4-FFF2-40B4-BE49-F238E27FC236}">
                  <a16:creationId xmlns:a16="http://schemas.microsoft.com/office/drawing/2014/main" id="{CA020603-3441-19DB-4C57-C42C873D734A}"/>
                </a:ext>
              </a:extLst>
            </p:cNvPr>
            <p:cNvSpPr/>
            <p:nvPr/>
          </p:nvSpPr>
          <p:spPr>
            <a:xfrm>
              <a:off x="3757342" y="831076"/>
              <a:ext cx="4495440" cy="5609640"/>
            </a:xfrm>
            <a:custGeom>
              <a:avLst/>
              <a:gdLst/>
              <a:ahLst/>
              <a:cxnLst/>
              <a:rect l="l" t="t" r="r" b="b"/>
              <a:pathLst>
                <a:path w="21596" h="21563" extrusionOk="0">
                  <a:moveTo>
                    <a:pt x="8585" y="8858"/>
                  </a:moveTo>
                  <a:cubicBezTo>
                    <a:pt x="8307" y="9592"/>
                    <a:pt x="8127" y="10344"/>
                    <a:pt x="7990" y="11104"/>
                  </a:cubicBezTo>
                  <a:cubicBezTo>
                    <a:pt x="7914" y="11515"/>
                    <a:pt x="7832" y="11922"/>
                    <a:pt x="7832" y="12337"/>
                  </a:cubicBezTo>
                  <a:cubicBezTo>
                    <a:pt x="7859" y="12590"/>
                    <a:pt x="7777" y="12835"/>
                    <a:pt x="7750" y="13084"/>
                  </a:cubicBezTo>
                  <a:cubicBezTo>
                    <a:pt x="7717" y="13381"/>
                    <a:pt x="7668" y="13678"/>
                    <a:pt x="7646" y="13975"/>
                  </a:cubicBezTo>
                  <a:cubicBezTo>
                    <a:pt x="7635" y="14181"/>
                    <a:pt x="7504" y="14259"/>
                    <a:pt x="7247" y="14216"/>
                  </a:cubicBezTo>
                  <a:cubicBezTo>
                    <a:pt x="7176" y="14203"/>
                    <a:pt x="7187" y="14168"/>
                    <a:pt x="7182" y="14133"/>
                  </a:cubicBezTo>
                  <a:cubicBezTo>
                    <a:pt x="7138" y="13827"/>
                    <a:pt x="7083" y="13521"/>
                    <a:pt x="7051" y="13215"/>
                  </a:cubicBezTo>
                  <a:cubicBezTo>
                    <a:pt x="6952" y="12249"/>
                    <a:pt x="6925" y="11284"/>
                    <a:pt x="6925" y="10314"/>
                  </a:cubicBezTo>
                  <a:cubicBezTo>
                    <a:pt x="6925" y="10078"/>
                    <a:pt x="7029" y="9916"/>
                    <a:pt x="7264" y="9789"/>
                  </a:cubicBezTo>
                  <a:cubicBezTo>
                    <a:pt x="7433" y="9702"/>
                    <a:pt x="7586" y="9592"/>
                    <a:pt x="7744" y="9496"/>
                  </a:cubicBezTo>
                  <a:cubicBezTo>
                    <a:pt x="7848" y="9435"/>
                    <a:pt x="7854" y="9378"/>
                    <a:pt x="7744" y="9322"/>
                  </a:cubicBezTo>
                  <a:cubicBezTo>
                    <a:pt x="7728" y="9313"/>
                    <a:pt x="7717" y="9304"/>
                    <a:pt x="7701" y="9295"/>
                  </a:cubicBezTo>
                  <a:cubicBezTo>
                    <a:pt x="7428" y="9142"/>
                    <a:pt x="7422" y="9142"/>
                    <a:pt x="7580" y="8911"/>
                  </a:cubicBezTo>
                  <a:cubicBezTo>
                    <a:pt x="7826" y="8548"/>
                    <a:pt x="8077" y="8194"/>
                    <a:pt x="8329" y="7836"/>
                  </a:cubicBezTo>
                  <a:cubicBezTo>
                    <a:pt x="8356" y="7792"/>
                    <a:pt x="8378" y="7744"/>
                    <a:pt x="8383" y="7696"/>
                  </a:cubicBezTo>
                  <a:cubicBezTo>
                    <a:pt x="8138" y="7928"/>
                    <a:pt x="7968" y="8203"/>
                    <a:pt x="7717" y="8426"/>
                  </a:cubicBezTo>
                  <a:cubicBezTo>
                    <a:pt x="7690" y="8439"/>
                    <a:pt x="7668" y="8456"/>
                    <a:pt x="7684" y="8483"/>
                  </a:cubicBezTo>
                  <a:cubicBezTo>
                    <a:pt x="7662" y="8469"/>
                    <a:pt x="7641" y="8478"/>
                    <a:pt x="7624" y="8491"/>
                  </a:cubicBezTo>
                  <a:cubicBezTo>
                    <a:pt x="7373" y="8688"/>
                    <a:pt x="7171" y="8915"/>
                    <a:pt x="6991" y="9156"/>
                  </a:cubicBezTo>
                  <a:cubicBezTo>
                    <a:pt x="6920" y="9247"/>
                    <a:pt x="6980" y="9317"/>
                    <a:pt x="7078" y="9374"/>
                  </a:cubicBezTo>
                  <a:cubicBezTo>
                    <a:pt x="7122" y="9400"/>
                    <a:pt x="7176" y="9413"/>
                    <a:pt x="7236" y="9440"/>
                  </a:cubicBezTo>
                  <a:cubicBezTo>
                    <a:pt x="7105" y="9523"/>
                    <a:pt x="6985" y="9592"/>
                    <a:pt x="6876" y="9671"/>
                  </a:cubicBezTo>
                  <a:cubicBezTo>
                    <a:pt x="6701" y="9793"/>
                    <a:pt x="6554" y="9942"/>
                    <a:pt x="6565" y="10130"/>
                  </a:cubicBezTo>
                  <a:cubicBezTo>
                    <a:pt x="6581" y="10370"/>
                    <a:pt x="6647" y="10611"/>
                    <a:pt x="6690" y="10855"/>
                  </a:cubicBezTo>
                  <a:cubicBezTo>
                    <a:pt x="6728" y="11043"/>
                    <a:pt x="6712" y="11236"/>
                    <a:pt x="6712" y="11423"/>
                  </a:cubicBezTo>
                  <a:cubicBezTo>
                    <a:pt x="6723" y="12315"/>
                    <a:pt x="6761" y="13206"/>
                    <a:pt x="6838" y="14098"/>
                  </a:cubicBezTo>
                  <a:cubicBezTo>
                    <a:pt x="6849" y="14211"/>
                    <a:pt x="6810" y="14251"/>
                    <a:pt x="6663" y="14268"/>
                  </a:cubicBezTo>
                  <a:cubicBezTo>
                    <a:pt x="6412" y="14294"/>
                    <a:pt x="6166" y="14347"/>
                    <a:pt x="5920" y="14395"/>
                  </a:cubicBezTo>
                  <a:cubicBezTo>
                    <a:pt x="5827" y="14412"/>
                    <a:pt x="5800" y="14404"/>
                    <a:pt x="5789" y="14321"/>
                  </a:cubicBezTo>
                  <a:cubicBezTo>
                    <a:pt x="5685" y="13259"/>
                    <a:pt x="5543" y="12197"/>
                    <a:pt x="5467" y="11131"/>
                  </a:cubicBezTo>
                  <a:cubicBezTo>
                    <a:pt x="5434" y="10681"/>
                    <a:pt x="5380" y="10230"/>
                    <a:pt x="5369" y="9780"/>
                  </a:cubicBezTo>
                  <a:cubicBezTo>
                    <a:pt x="5358" y="9260"/>
                    <a:pt x="5620" y="8854"/>
                    <a:pt x="6215" y="8592"/>
                  </a:cubicBezTo>
                  <a:cubicBezTo>
                    <a:pt x="6952" y="8268"/>
                    <a:pt x="7679" y="7928"/>
                    <a:pt x="8367" y="7543"/>
                  </a:cubicBezTo>
                  <a:cubicBezTo>
                    <a:pt x="8394" y="7526"/>
                    <a:pt x="8422" y="7499"/>
                    <a:pt x="8454" y="7499"/>
                  </a:cubicBezTo>
                  <a:cubicBezTo>
                    <a:pt x="8536" y="7491"/>
                    <a:pt x="8574" y="7456"/>
                    <a:pt x="8585" y="7394"/>
                  </a:cubicBezTo>
                  <a:cubicBezTo>
                    <a:pt x="8798" y="7268"/>
                    <a:pt x="9039" y="7180"/>
                    <a:pt x="9274" y="7080"/>
                  </a:cubicBezTo>
                  <a:cubicBezTo>
                    <a:pt x="9312" y="7163"/>
                    <a:pt x="9252" y="7237"/>
                    <a:pt x="9224" y="7311"/>
                  </a:cubicBezTo>
                  <a:cubicBezTo>
                    <a:pt x="9055" y="7740"/>
                    <a:pt x="8924" y="8177"/>
                    <a:pt x="8711" y="8596"/>
                  </a:cubicBezTo>
                  <a:cubicBezTo>
                    <a:pt x="8700" y="8618"/>
                    <a:pt x="8684" y="8635"/>
                    <a:pt x="8667" y="8653"/>
                  </a:cubicBezTo>
                  <a:cubicBezTo>
                    <a:pt x="8618" y="8719"/>
                    <a:pt x="8607" y="8793"/>
                    <a:pt x="8585" y="8858"/>
                  </a:cubicBezTo>
                  <a:close/>
                  <a:moveTo>
                    <a:pt x="7695" y="8491"/>
                  </a:moveTo>
                  <a:cubicBezTo>
                    <a:pt x="7690" y="8491"/>
                    <a:pt x="7690" y="8491"/>
                    <a:pt x="7695" y="8491"/>
                  </a:cubicBezTo>
                  <a:cubicBezTo>
                    <a:pt x="7690" y="8491"/>
                    <a:pt x="7690" y="8491"/>
                    <a:pt x="7695" y="8491"/>
                  </a:cubicBezTo>
                  <a:cubicBezTo>
                    <a:pt x="7690" y="8491"/>
                    <a:pt x="7695" y="8491"/>
                    <a:pt x="7695" y="8491"/>
                  </a:cubicBezTo>
                  <a:close/>
                  <a:moveTo>
                    <a:pt x="7564" y="17323"/>
                  </a:moveTo>
                  <a:cubicBezTo>
                    <a:pt x="7504" y="17323"/>
                    <a:pt x="7455" y="17327"/>
                    <a:pt x="7471" y="17393"/>
                  </a:cubicBezTo>
                  <a:cubicBezTo>
                    <a:pt x="7520" y="17598"/>
                    <a:pt x="7570" y="17808"/>
                    <a:pt x="7624" y="18039"/>
                  </a:cubicBezTo>
                  <a:cubicBezTo>
                    <a:pt x="7783" y="17790"/>
                    <a:pt x="7925" y="17567"/>
                    <a:pt x="8083" y="17327"/>
                  </a:cubicBezTo>
                  <a:cubicBezTo>
                    <a:pt x="7892" y="17323"/>
                    <a:pt x="7728" y="17327"/>
                    <a:pt x="7564" y="17323"/>
                  </a:cubicBezTo>
                  <a:close/>
                  <a:moveTo>
                    <a:pt x="8411" y="1539"/>
                  </a:moveTo>
                  <a:cubicBezTo>
                    <a:pt x="9050" y="1202"/>
                    <a:pt x="9721" y="923"/>
                    <a:pt x="10410" y="661"/>
                  </a:cubicBezTo>
                  <a:cubicBezTo>
                    <a:pt x="9683" y="866"/>
                    <a:pt x="8935" y="1041"/>
                    <a:pt x="8411" y="1539"/>
                  </a:cubicBezTo>
                  <a:close/>
                  <a:moveTo>
                    <a:pt x="10027" y="8601"/>
                  </a:moveTo>
                  <a:cubicBezTo>
                    <a:pt x="10169" y="8605"/>
                    <a:pt x="10311" y="8609"/>
                    <a:pt x="10453" y="8609"/>
                  </a:cubicBezTo>
                  <a:cubicBezTo>
                    <a:pt x="10497" y="8609"/>
                    <a:pt x="10562" y="8627"/>
                    <a:pt x="10573" y="8574"/>
                  </a:cubicBezTo>
                  <a:cubicBezTo>
                    <a:pt x="10579" y="8531"/>
                    <a:pt x="10513" y="8522"/>
                    <a:pt x="10475" y="8509"/>
                  </a:cubicBezTo>
                  <a:cubicBezTo>
                    <a:pt x="10371" y="8469"/>
                    <a:pt x="10262" y="8456"/>
                    <a:pt x="10153" y="8443"/>
                  </a:cubicBezTo>
                  <a:cubicBezTo>
                    <a:pt x="10098" y="8434"/>
                    <a:pt x="10049" y="8448"/>
                    <a:pt x="10000" y="8465"/>
                  </a:cubicBezTo>
                  <a:cubicBezTo>
                    <a:pt x="9945" y="8483"/>
                    <a:pt x="9918" y="8526"/>
                    <a:pt x="9923" y="8566"/>
                  </a:cubicBezTo>
                  <a:cubicBezTo>
                    <a:pt x="9918" y="8627"/>
                    <a:pt x="9989" y="8596"/>
                    <a:pt x="10027" y="8601"/>
                  </a:cubicBezTo>
                  <a:close/>
                  <a:moveTo>
                    <a:pt x="9530" y="1832"/>
                  </a:moveTo>
                  <a:cubicBezTo>
                    <a:pt x="9574" y="1941"/>
                    <a:pt x="9754" y="1884"/>
                    <a:pt x="9874" y="1862"/>
                  </a:cubicBezTo>
                  <a:cubicBezTo>
                    <a:pt x="10197" y="1810"/>
                    <a:pt x="10491" y="1701"/>
                    <a:pt x="10786" y="1596"/>
                  </a:cubicBezTo>
                  <a:cubicBezTo>
                    <a:pt x="10863" y="1570"/>
                    <a:pt x="10939" y="1517"/>
                    <a:pt x="11038" y="1539"/>
                  </a:cubicBezTo>
                  <a:cubicBezTo>
                    <a:pt x="11229" y="1421"/>
                    <a:pt x="11480" y="1368"/>
                    <a:pt x="11649" y="1224"/>
                  </a:cubicBezTo>
                  <a:cubicBezTo>
                    <a:pt x="11589" y="1237"/>
                    <a:pt x="11524" y="1246"/>
                    <a:pt x="11464" y="1264"/>
                  </a:cubicBezTo>
                  <a:cubicBezTo>
                    <a:pt x="10906" y="1421"/>
                    <a:pt x="10349" y="1578"/>
                    <a:pt x="9798" y="1740"/>
                  </a:cubicBezTo>
                  <a:cubicBezTo>
                    <a:pt x="9705" y="1771"/>
                    <a:pt x="9497" y="1762"/>
                    <a:pt x="9530" y="1832"/>
                  </a:cubicBezTo>
                  <a:close/>
                  <a:moveTo>
                    <a:pt x="7559" y="2103"/>
                  </a:moveTo>
                  <a:cubicBezTo>
                    <a:pt x="7646" y="2142"/>
                    <a:pt x="7761" y="2072"/>
                    <a:pt x="7832" y="2011"/>
                  </a:cubicBezTo>
                  <a:cubicBezTo>
                    <a:pt x="7864" y="1980"/>
                    <a:pt x="7881" y="1937"/>
                    <a:pt x="7903" y="1897"/>
                  </a:cubicBezTo>
                  <a:cubicBezTo>
                    <a:pt x="8006" y="1679"/>
                    <a:pt x="8159" y="1486"/>
                    <a:pt x="8361" y="1312"/>
                  </a:cubicBezTo>
                  <a:cubicBezTo>
                    <a:pt x="8913" y="844"/>
                    <a:pt x="9568" y="490"/>
                    <a:pt x="10284" y="206"/>
                  </a:cubicBezTo>
                  <a:cubicBezTo>
                    <a:pt x="10382" y="167"/>
                    <a:pt x="10481" y="123"/>
                    <a:pt x="10579" y="79"/>
                  </a:cubicBezTo>
                  <a:cubicBezTo>
                    <a:pt x="10606" y="66"/>
                    <a:pt x="10628" y="49"/>
                    <a:pt x="10623" y="23"/>
                  </a:cubicBezTo>
                  <a:cubicBezTo>
                    <a:pt x="10612" y="-8"/>
                    <a:pt x="10573" y="1"/>
                    <a:pt x="10546" y="1"/>
                  </a:cubicBezTo>
                  <a:cubicBezTo>
                    <a:pt x="10502" y="5"/>
                    <a:pt x="10464" y="9"/>
                    <a:pt x="10426" y="18"/>
                  </a:cubicBezTo>
                  <a:cubicBezTo>
                    <a:pt x="10049" y="93"/>
                    <a:pt x="9727" y="250"/>
                    <a:pt x="9416" y="425"/>
                  </a:cubicBezTo>
                  <a:cubicBezTo>
                    <a:pt x="9148" y="578"/>
                    <a:pt x="8891" y="748"/>
                    <a:pt x="8629" y="905"/>
                  </a:cubicBezTo>
                  <a:cubicBezTo>
                    <a:pt x="8624" y="914"/>
                    <a:pt x="8618" y="918"/>
                    <a:pt x="8607" y="923"/>
                  </a:cubicBezTo>
                  <a:cubicBezTo>
                    <a:pt x="8596" y="953"/>
                    <a:pt x="8558" y="975"/>
                    <a:pt x="8536" y="958"/>
                  </a:cubicBezTo>
                  <a:cubicBezTo>
                    <a:pt x="8503" y="932"/>
                    <a:pt x="8553" y="918"/>
                    <a:pt x="8574" y="905"/>
                  </a:cubicBezTo>
                  <a:cubicBezTo>
                    <a:pt x="8585" y="897"/>
                    <a:pt x="8596" y="883"/>
                    <a:pt x="8607" y="875"/>
                  </a:cubicBezTo>
                  <a:cubicBezTo>
                    <a:pt x="8766" y="674"/>
                    <a:pt x="9011" y="529"/>
                    <a:pt x="9170" y="328"/>
                  </a:cubicBezTo>
                  <a:cubicBezTo>
                    <a:pt x="8760" y="582"/>
                    <a:pt x="8383" y="862"/>
                    <a:pt x="8072" y="1194"/>
                  </a:cubicBezTo>
                  <a:cubicBezTo>
                    <a:pt x="8045" y="1220"/>
                    <a:pt x="8028" y="1251"/>
                    <a:pt x="7974" y="1246"/>
                  </a:cubicBezTo>
                  <a:cubicBezTo>
                    <a:pt x="7968" y="1264"/>
                    <a:pt x="7963" y="1285"/>
                    <a:pt x="7957" y="1303"/>
                  </a:cubicBezTo>
                  <a:cubicBezTo>
                    <a:pt x="7837" y="1508"/>
                    <a:pt x="7679" y="1696"/>
                    <a:pt x="7580" y="1910"/>
                  </a:cubicBezTo>
                  <a:cubicBezTo>
                    <a:pt x="7559" y="1976"/>
                    <a:pt x="7477" y="2068"/>
                    <a:pt x="7559" y="2103"/>
                  </a:cubicBezTo>
                  <a:close/>
                  <a:moveTo>
                    <a:pt x="12365" y="1731"/>
                  </a:moveTo>
                  <a:cubicBezTo>
                    <a:pt x="12163" y="1827"/>
                    <a:pt x="11961" y="1928"/>
                    <a:pt x="11764" y="2024"/>
                  </a:cubicBezTo>
                  <a:cubicBezTo>
                    <a:pt x="12015" y="1998"/>
                    <a:pt x="12239" y="1932"/>
                    <a:pt x="12365" y="1731"/>
                  </a:cubicBezTo>
                  <a:close/>
                  <a:moveTo>
                    <a:pt x="16444" y="7412"/>
                  </a:moveTo>
                  <a:cubicBezTo>
                    <a:pt x="16450" y="7408"/>
                    <a:pt x="16450" y="7408"/>
                    <a:pt x="16444" y="7412"/>
                  </a:cubicBezTo>
                  <a:cubicBezTo>
                    <a:pt x="16450" y="7408"/>
                    <a:pt x="16444" y="7408"/>
                    <a:pt x="16444" y="7412"/>
                  </a:cubicBezTo>
                  <a:cubicBezTo>
                    <a:pt x="16444" y="7408"/>
                    <a:pt x="16444" y="7412"/>
                    <a:pt x="16444" y="7412"/>
                  </a:cubicBezTo>
                  <a:close/>
                  <a:moveTo>
                    <a:pt x="14910" y="6949"/>
                  </a:moveTo>
                  <a:cubicBezTo>
                    <a:pt x="15833" y="7408"/>
                    <a:pt x="16778" y="7845"/>
                    <a:pt x="17728" y="8264"/>
                  </a:cubicBezTo>
                  <a:cubicBezTo>
                    <a:pt x="17782" y="8290"/>
                    <a:pt x="17837" y="8321"/>
                    <a:pt x="17892" y="8347"/>
                  </a:cubicBezTo>
                  <a:cubicBezTo>
                    <a:pt x="17515" y="8483"/>
                    <a:pt x="17346" y="8758"/>
                    <a:pt x="17204" y="9042"/>
                  </a:cubicBezTo>
                  <a:cubicBezTo>
                    <a:pt x="16319" y="10794"/>
                    <a:pt x="15456" y="12555"/>
                    <a:pt x="14511" y="14290"/>
                  </a:cubicBezTo>
                  <a:cubicBezTo>
                    <a:pt x="14429" y="14439"/>
                    <a:pt x="14358" y="14592"/>
                    <a:pt x="14276" y="14749"/>
                  </a:cubicBezTo>
                  <a:cubicBezTo>
                    <a:pt x="14375" y="14753"/>
                    <a:pt x="14385" y="14710"/>
                    <a:pt x="14391" y="14666"/>
                  </a:cubicBezTo>
                  <a:cubicBezTo>
                    <a:pt x="14538" y="14570"/>
                    <a:pt x="14593" y="14426"/>
                    <a:pt x="14680" y="14303"/>
                  </a:cubicBezTo>
                  <a:cubicBezTo>
                    <a:pt x="15090" y="13731"/>
                    <a:pt x="15456" y="13141"/>
                    <a:pt x="15822" y="12551"/>
                  </a:cubicBezTo>
                  <a:cubicBezTo>
                    <a:pt x="15838" y="12551"/>
                    <a:pt x="15855" y="12551"/>
                    <a:pt x="15871" y="12555"/>
                  </a:cubicBezTo>
                  <a:cubicBezTo>
                    <a:pt x="15871" y="12782"/>
                    <a:pt x="15860" y="13014"/>
                    <a:pt x="15871" y="13241"/>
                  </a:cubicBezTo>
                  <a:cubicBezTo>
                    <a:pt x="15904" y="13897"/>
                    <a:pt x="15953" y="14548"/>
                    <a:pt x="15947" y="15203"/>
                  </a:cubicBezTo>
                  <a:cubicBezTo>
                    <a:pt x="15947" y="15597"/>
                    <a:pt x="15936" y="15605"/>
                    <a:pt x="15456" y="15531"/>
                  </a:cubicBezTo>
                  <a:cubicBezTo>
                    <a:pt x="14730" y="15417"/>
                    <a:pt x="14003" y="15291"/>
                    <a:pt x="13277" y="15168"/>
                  </a:cubicBezTo>
                  <a:cubicBezTo>
                    <a:pt x="13271" y="15160"/>
                    <a:pt x="13271" y="15147"/>
                    <a:pt x="13266" y="15142"/>
                  </a:cubicBezTo>
                  <a:cubicBezTo>
                    <a:pt x="12583" y="14823"/>
                    <a:pt x="11835" y="14745"/>
                    <a:pt x="11065" y="14749"/>
                  </a:cubicBezTo>
                  <a:cubicBezTo>
                    <a:pt x="10977" y="14749"/>
                    <a:pt x="10868" y="14766"/>
                    <a:pt x="10868" y="14876"/>
                  </a:cubicBezTo>
                  <a:cubicBezTo>
                    <a:pt x="10688" y="14884"/>
                    <a:pt x="10557" y="14858"/>
                    <a:pt x="10295" y="14758"/>
                  </a:cubicBezTo>
                  <a:cubicBezTo>
                    <a:pt x="10459" y="14565"/>
                    <a:pt x="10628" y="14373"/>
                    <a:pt x="10792" y="14176"/>
                  </a:cubicBezTo>
                  <a:cubicBezTo>
                    <a:pt x="11163" y="13722"/>
                    <a:pt x="11535" y="13263"/>
                    <a:pt x="11895" y="12804"/>
                  </a:cubicBezTo>
                  <a:cubicBezTo>
                    <a:pt x="11955" y="12730"/>
                    <a:pt x="11999" y="12704"/>
                    <a:pt x="12119" y="12730"/>
                  </a:cubicBezTo>
                  <a:cubicBezTo>
                    <a:pt x="12392" y="12778"/>
                    <a:pt x="12671" y="12734"/>
                    <a:pt x="12944" y="12686"/>
                  </a:cubicBezTo>
                  <a:cubicBezTo>
                    <a:pt x="13413" y="12603"/>
                    <a:pt x="13883" y="12507"/>
                    <a:pt x="14325" y="12345"/>
                  </a:cubicBezTo>
                  <a:cubicBezTo>
                    <a:pt x="14385" y="12324"/>
                    <a:pt x="14440" y="12297"/>
                    <a:pt x="14500" y="12276"/>
                  </a:cubicBezTo>
                  <a:cubicBezTo>
                    <a:pt x="14527" y="12262"/>
                    <a:pt x="14555" y="12254"/>
                    <a:pt x="14566" y="12223"/>
                  </a:cubicBezTo>
                  <a:cubicBezTo>
                    <a:pt x="13719" y="12372"/>
                    <a:pt x="12894" y="12560"/>
                    <a:pt x="12037" y="12656"/>
                  </a:cubicBezTo>
                  <a:cubicBezTo>
                    <a:pt x="12053" y="12568"/>
                    <a:pt x="12141" y="12577"/>
                    <a:pt x="12206" y="12564"/>
                  </a:cubicBezTo>
                  <a:cubicBezTo>
                    <a:pt x="12873" y="12459"/>
                    <a:pt x="13528" y="12328"/>
                    <a:pt x="14167" y="12144"/>
                  </a:cubicBezTo>
                  <a:cubicBezTo>
                    <a:pt x="14353" y="12092"/>
                    <a:pt x="14549" y="12044"/>
                    <a:pt x="14702" y="11930"/>
                  </a:cubicBezTo>
                  <a:cubicBezTo>
                    <a:pt x="13872" y="12096"/>
                    <a:pt x="13047" y="12276"/>
                    <a:pt x="12184" y="12398"/>
                  </a:cubicBezTo>
                  <a:cubicBezTo>
                    <a:pt x="12479" y="12009"/>
                    <a:pt x="12769" y="11633"/>
                    <a:pt x="13053" y="11253"/>
                  </a:cubicBezTo>
                  <a:cubicBezTo>
                    <a:pt x="13282" y="10943"/>
                    <a:pt x="13523" y="10641"/>
                    <a:pt x="13725" y="10318"/>
                  </a:cubicBezTo>
                  <a:cubicBezTo>
                    <a:pt x="13927" y="9986"/>
                    <a:pt x="13861" y="9789"/>
                    <a:pt x="13479" y="9575"/>
                  </a:cubicBezTo>
                  <a:cubicBezTo>
                    <a:pt x="13315" y="9483"/>
                    <a:pt x="13135" y="9418"/>
                    <a:pt x="12971" y="9300"/>
                  </a:cubicBezTo>
                  <a:cubicBezTo>
                    <a:pt x="13255" y="9212"/>
                    <a:pt x="13523" y="9129"/>
                    <a:pt x="13790" y="9046"/>
                  </a:cubicBezTo>
                  <a:cubicBezTo>
                    <a:pt x="14178" y="8928"/>
                    <a:pt x="14238" y="8854"/>
                    <a:pt x="14238" y="8522"/>
                  </a:cubicBezTo>
                  <a:cubicBezTo>
                    <a:pt x="14238" y="7914"/>
                    <a:pt x="14189" y="7307"/>
                    <a:pt x="14162" y="6700"/>
                  </a:cubicBezTo>
                  <a:cubicBezTo>
                    <a:pt x="14162" y="6669"/>
                    <a:pt x="14162" y="6634"/>
                    <a:pt x="14162" y="6582"/>
                  </a:cubicBezTo>
                  <a:cubicBezTo>
                    <a:pt x="14424" y="6700"/>
                    <a:pt x="14664" y="6826"/>
                    <a:pt x="14910" y="6949"/>
                  </a:cubicBezTo>
                  <a:close/>
                  <a:moveTo>
                    <a:pt x="13026" y="12022"/>
                  </a:moveTo>
                  <a:cubicBezTo>
                    <a:pt x="13714" y="11869"/>
                    <a:pt x="14347" y="11699"/>
                    <a:pt x="15041" y="11576"/>
                  </a:cubicBezTo>
                  <a:cubicBezTo>
                    <a:pt x="14577" y="11550"/>
                    <a:pt x="13419" y="11808"/>
                    <a:pt x="13026" y="12022"/>
                  </a:cubicBezTo>
                  <a:close/>
                  <a:moveTo>
                    <a:pt x="17291" y="10134"/>
                  </a:moveTo>
                  <a:cubicBezTo>
                    <a:pt x="17515" y="9820"/>
                    <a:pt x="17695" y="9488"/>
                    <a:pt x="17941" y="9182"/>
                  </a:cubicBezTo>
                  <a:cubicBezTo>
                    <a:pt x="17979" y="9156"/>
                    <a:pt x="18017" y="9129"/>
                    <a:pt x="18017" y="9081"/>
                  </a:cubicBezTo>
                  <a:lnTo>
                    <a:pt x="18012" y="9086"/>
                  </a:lnTo>
                  <a:cubicBezTo>
                    <a:pt x="18148" y="8963"/>
                    <a:pt x="18285" y="8841"/>
                    <a:pt x="18416" y="8714"/>
                  </a:cubicBezTo>
                  <a:cubicBezTo>
                    <a:pt x="18503" y="8631"/>
                    <a:pt x="18591" y="8640"/>
                    <a:pt x="18711" y="8679"/>
                  </a:cubicBezTo>
                  <a:cubicBezTo>
                    <a:pt x="19208" y="8841"/>
                    <a:pt x="19279" y="9195"/>
                    <a:pt x="19334" y="9553"/>
                  </a:cubicBezTo>
                  <a:cubicBezTo>
                    <a:pt x="19486" y="10545"/>
                    <a:pt x="19525" y="11546"/>
                    <a:pt x="19590" y="12546"/>
                  </a:cubicBezTo>
                  <a:cubicBezTo>
                    <a:pt x="19661" y="13608"/>
                    <a:pt x="19705" y="14670"/>
                    <a:pt x="19689" y="15732"/>
                  </a:cubicBezTo>
                  <a:cubicBezTo>
                    <a:pt x="19678" y="16392"/>
                    <a:pt x="19667" y="17052"/>
                    <a:pt x="19514" y="17703"/>
                  </a:cubicBezTo>
                  <a:cubicBezTo>
                    <a:pt x="19481" y="17834"/>
                    <a:pt x="19437" y="17961"/>
                    <a:pt x="19361" y="18079"/>
                  </a:cubicBezTo>
                  <a:cubicBezTo>
                    <a:pt x="19186" y="18345"/>
                    <a:pt x="18929" y="18485"/>
                    <a:pt x="18536" y="18476"/>
                  </a:cubicBezTo>
                  <a:cubicBezTo>
                    <a:pt x="17406" y="18441"/>
                    <a:pt x="16275" y="18393"/>
                    <a:pt x="15145" y="18310"/>
                  </a:cubicBezTo>
                  <a:cubicBezTo>
                    <a:pt x="14134" y="18236"/>
                    <a:pt x="13129" y="18149"/>
                    <a:pt x="12119" y="18070"/>
                  </a:cubicBezTo>
                  <a:cubicBezTo>
                    <a:pt x="11502" y="18022"/>
                    <a:pt x="10879" y="17987"/>
                    <a:pt x="10257" y="17952"/>
                  </a:cubicBezTo>
                  <a:cubicBezTo>
                    <a:pt x="10098" y="17943"/>
                    <a:pt x="10076" y="17900"/>
                    <a:pt x="10104" y="17786"/>
                  </a:cubicBezTo>
                  <a:cubicBezTo>
                    <a:pt x="10295" y="17061"/>
                    <a:pt x="10475" y="16331"/>
                    <a:pt x="10655" y="15601"/>
                  </a:cubicBezTo>
                  <a:cubicBezTo>
                    <a:pt x="10710" y="15387"/>
                    <a:pt x="10754" y="15173"/>
                    <a:pt x="10803" y="14959"/>
                  </a:cubicBezTo>
                  <a:cubicBezTo>
                    <a:pt x="11895" y="15186"/>
                    <a:pt x="13009" y="15352"/>
                    <a:pt x="14112" y="15557"/>
                  </a:cubicBezTo>
                  <a:cubicBezTo>
                    <a:pt x="14456" y="15623"/>
                    <a:pt x="14801" y="15684"/>
                    <a:pt x="15150" y="15745"/>
                  </a:cubicBezTo>
                  <a:cubicBezTo>
                    <a:pt x="15347" y="16383"/>
                    <a:pt x="15723" y="16929"/>
                    <a:pt x="16346" y="17366"/>
                  </a:cubicBezTo>
                  <a:cubicBezTo>
                    <a:pt x="16384" y="17397"/>
                    <a:pt x="16428" y="17436"/>
                    <a:pt x="16515" y="17423"/>
                  </a:cubicBezTo>
                  <a:cubicBezTo>
                    <a:pt x="15936" y="16943"/>
                    <a:pt x="15571" y="16370"/>
                    <a:pt x="15243" y="15776"/>
                  </a:cubicBezTo>
                  <a:cubicBezTo>
                    <a:pt x="16302" y="15889"/>
                    <a:pt x="17264" y="16169"/>
                    <a:pt x="18012" y="16811"/>
                  </a:cubicBezTo>
                  <a:cubicBezTo>
                    <a:pt x="18154" y="16934"/>
                    <a:pt x="18301" y="17052"/>
                    <a:pt x="18443" y="17170"/>
                  </a:cubicBezTo>
                  <a:cubicBezTo>
                    <a:pt x="18449" y="17174"/>
                    <a:pt x="18465" y="17170"/>
                    <a:pt x="18503" y="17174"/>
                  </a:cubicBezTo>
                  <a:cubicBezTo>
                    <a:pt x="18432" y="16991"/>
                    <a:pt x="18301" y="16842"/>
                    <a:pt x="18165" y="16698"/>
                  </a:cubicBezTo>
                  <a:cubicBezTo>
                    <a:pt x="17684" y="16195"/>
                    <a:pt x="17100" y="15802"/>
                    <a:pt x="16352" y="15575"/>
                  </a:cubicBezTo>
                  <a:cubicBezTo>
                    <a:pt x="16193" y="15527"/>
                    <a:pt x="16297" y="15422"/>
                    <a:pt x="16281" y="15343"/>
                  </a:cubicBezTo>
                  <a:cubicBezTo>
                    <a:pt x="16346" y="15361"/>
                    <a:pt x="16412" y="15378"/>
                    <a:pt x="16477" y="15400"/>
                  </a:cubicBezTo>
                  <a:cubicBezTo>
                    <a:pt x="16903" y="15535"/>
                    <a:pt x="17313" y="15688"/>
                    <a:pt x="17744" y="15802"/>
                  </a:cubicBezTo>
                  <a:cubicBezTo>
                    <a:pt x="17843" y="15828"/>
                    <a:pt x="17946" y="15863"/>
                    <a:pt x="18088" y="15850"/>
                  </a:cubicBezTo>
                  <a:cubicBezTo>
                    <a:pt x="17963" y="15776"/>
                    <a:pt x="17826" y="15754"/>
                    <a:pt x="17755" y="15667"/>
                  </a:cubicBezTo>
                  <a:cubicBezTo>
                    <a:pt x="17433" y="15387"/>
                    <a:pt x="17012" y="15269"/>
                    <a:pt x="16570" y="15181"/>
                  </a:cubicBezTo>
                  <a:cubicBezTo>
                    <a:pt x="16281" y="15125"/>
                    <a:pt x="16286" y="15133"/>
                    <a:pt x="16270" y="14897"/>
                  </a:cubicBezTo>
                  <a:cubicBezTo>
                    <a:pt x="16226" y="14093"/>
                    <a:pt x="16139" y="13294"/>
                    <a:pt x="15882" y="12512"/>
                  </a:cubicBezTo>
                  <a:cubicBezTo>
                    <a:pt x="15871" y="12472"/>
                    <a:pt x="15871" y="12437"/>
                    <a:pt x="15893" y="12402"/>
                  </a:cubicBezTo>
                  <a:cubicBezTo>
                    <a:pt x="16302" y="11773"/>
                    <a:pt x="16625" y="11113"/>
                    <a:pt x="17023" y="10480"/>
                  </a:cubicBezTo>
                  <a:cubicBezTo>
                    <a:pt x="17154" y="10388"/>
                    <a:pt x="17204" y="10252"/>
                    <a:pt x="17291" y="10134"/>
                  </a:cubicBezTo>
                  <a:close/>
                  <a:moveTo>
                    <a:pt x="13020" y="17672"/>
                  </a:moveTo>
                  <a:cubicBezTo>
                    <a:pt x="12878" y="17598"/>
                    <a:pt x="12747" y="17747"/>
                    <a:pt x="12632" y="17668"/>
                  </a:cubicBezTo>
                  <a:cubicBezTo>
                    <a:pt x="12518" y="17589"/>
                    <a:pt x="12397" y="17546"/>
                    <a:pt x="12250" y="17550"/>
                  </a:cubicBezTo>
                  <a:cubicBezTo>
                    <a:pt x="12245" y="17550"/>
                    <a:pt x="12239" y="17550"/>
                    <a:pt x="12234" y="17550"/>
                  </a:cubicBezTo>
                  <a:cubicBezTo>
                    <a:pt x="12124" y="17576"/>
                    <a:pt x="12032" y="17559"/>
                    <a:pt x="11928" y="17511"/>
                  </a:cubicBezTo>
                  <a:cubicBezTo>
                    <a:pt x="11835" y="17467"/>
                    <a:pt x="11704" y="17467"/>
                    <a:pt x="11606" y="17515"/>
                  </a:cubicBezTo>
                  <a:cubicBezTo>
                    <a:pt x="11518" y="17559"/>
                    <a:pt x="11480" y="17537"/>
                    <a:pt x="11420" y="17489"/>
                  </a:cubicBezTo>
                  <a:cubicBezTo>
                    <a:pt x="11322" y="17414"/>
                    <a:pt x="11196" y="17406"/>
                    <a:pt x="11076" y="17454"/>
                  </a:cubicBezTo>
                  <a:cubicBezTo>
                    <a:pt x="10934" y="17515"/>
                    <a:pt x="10912" y="17624"/>
                    <a:pt x="10939" y="17738"/>
                  </a:cubicBezTo>
                  <a:cubicBezTo>
                    <a:pt x="10961" y="17843"/>
                    <a:pt x="11038" y="17987"/>
                    <a:pt x="11169" y="17952"/>
                  </a:cubicBezTo>
                  <a:cubicBezTo>
                    <a:pt x="11403" y="17886"/>
                    <a:pt x="11556" y="18000"/>
                    <a:pt x="11748" y="18039"/>
                  </a:cubicBezTo>
                  <a:cubicBezTo>
                    <a:pt x="11764" y="18044"/>
                    <a:pt x="11780" y="18039"/>
                    <a:pt x="11829" y="18039"/>
                  </a:cubicBezTo>
                  <a:cubicBezTo>
                    <a:pt x="11846" y="18035"/>
                    <a:pt x="11911" y="18044"/>
                    <a:pt x="11933" y="18022"/>
                  </a:cubicBezTo>
                  <a:cubicBezTo>
                    <a:pt x="12026" y="17921"/>
                    <a:pt x="12113" y="17978"/>
                    <a:pt x="12206" y="18017"/>
                  </a:cubicBezTo>
                  <a:cubicBezTo>
                    <a:pt x="12305" y="18061"/>
                    <a:pt x="12425" y="18109"/>
                    <a:pt x="12518" y="18035"/>
                  </a:cubicBezTo>
                  <a:cubicBezTo>
                    <a:pt x="12638" y="17939"/>
                    <a:pt x="12709" y="17996"/>
                    <a:pt x="12802" y="18061"/>
                  </a:cubicBezTo>
                  <a:cubicBezTo>
                    <a:pt x="12955" y="18170"/>
                    <a:pt x="13124" y="18144"/>
                    <a:pt x="13211" y="18009"/>
                  </a:cubicBezTo>
                  <a:cubicBezTo>
                    <a:pt x="13277" y="17886"/>
                    <a:pt x="13184" y="17755"/>
                    <a:pt x="13020" y="17672"/>
                  </a:cubicBezTo>
                  <a:close/>
                  <a:moveTo>
                    <a:pt x="18536" y="15924"/>
                  </a:moveTo>
                  <a:cubicBezTo>
                    <a:pt x="18509" y="15815"/>
                    <a:pt x="18438" y="15736"/>
                    <a:pt x="18350" y="15667"/>
                  </a:cubicBezTo>
                  <a:cubicBezTo>
                    <a:pt x="17985" y="15356"/>
                    <a:pt x="17515" y="15195"/>
                    <a:pt x="17029" y="15059"/>
                  </a:cubicBezTo>
                  <a:cubicBezTo>
                    <a:pt x="16947" y="15037"/>
                    <a:pt x="16816" y="15002"/>
                    <a:pt x="16788" y="15063"/>
                  </a:cubicBezTo>
                  <a:cubicBezTo>
                    <a:pt x="16750" y="15147"/>
                    <a:pt x="16898" y="15155"/>
                    <a:pt x="16969" y="15177"/>
                  </a:cubicBezTo>
                  <a:cubicBezTo>
                    <a:pt x="17537" y="15361"/>
                    <a:pt x="18088" y="15575"/>
                    <a:pt x="18536" y="15924"/>
                  </a:cubicBezTo>
                  <a:close/>
                  <a:moveTo>
                    <a:pt x="16920" y="14434"/>
                  </a:moveTo>
                  <a:cubicBezTo>
                    <a:pt x="17755" y="14592"/>
                    <a:pt x="18509" y="14906"/>
                    <a:pt x="19290" y="15173"/>
                  </a:cubicBezTo>
                  <a:cubicBezTo>
                    <a:pt x="18569" y="14771"/>
                    <a:pt x="17804" y="14482"/>
                    <a:pt x="16920" y="14434"/>
                  </a:cubicBezTo>
                  <a:close/>
                  <a:moveTo>
                    <a:pt x="7925" y="16807"/>
                  </a:moveTo>
                  <a:cubicBezTo>
                    <a:pt x="8039" y="16886"/>
                    <a:pt x="8121" y="16951"/>
                    <a:pt x="8236" y="16977"/>
                  </a:cubicBezTo>
                  <a:cubicBezTo>
                    <a:pt x="8165" y="16899"/>
                    <a:pt x="8083" y="16833"/>
                    <a:pt x="7925" y="16807"/>
                  </a:cubicBezTo>
                  <a:close/>
                  <a:moveTo>
                    <a:pt x="8946" y="12835"/>
                  </a:moveTo>
                  <a:cubicBezTo>
                    <a:pt x="9203" y="11581"/>
                    <a:pt x="9530" y="10340"/>
                    <a:pt x="9874" y="9103"/>
                  </a:cubicBezTo>
                  <a:cubicBezTo>
                    <a:pt x="9902" y="9003"/>
                    <a:pt x="9962" y="8898"/>
                    <a:pt x="9918" y="8771"/>
                  </a:cubicBezTo>
                  <a:cubicBezTo>
                    <a:pt x="9820" y="8828"/>
                    <a:pt x="9820" y="8902"/>
                    <a:pt x="9803" y="8959"/>
                  </a:cubicBezTo>
                  <a:cubicBezTo>
                    <a:pt x="9372" y="10292"/>
                    <a:pt x="8929" y="11620"/>
                    <a:pt x="8673" y="12983"/>
                  </a:cubicBezTo>
                  <a:cubicBezTo>
                    <a:pt x="8596" y="13385"/>
                    <a:pt x="8525" y="13788"/>
                    <a:pt x="8471" y="14194"/>
                  </a:cubicBezTo>
                  <a:cubicBezTo>
                    <a:pt x="8454" y="14312"/>
                    <a:pt x="8564" y="14294"/>
                    <a:pt x="8640" y="14308"/>
                  </a:cubicBezTo>
                  <a:cubicBezTo>
                    <a:pt x="8744" y="14325"/>
                    <a:pt x="8711" y="14251"/>
                    <a:pt x="8716" y="14211"/>
                  </a:cubicBezTo>
                  <a:cubicBezTo>
                    <a:pt x="8771" y="13753"/>
                    <a:pt x="8853" y="13294"/>
                    <a:pt x="8946" y="12835"/>
                  </a:cubicBezTo>
                  <a:close/>
                  <a:moveTo>
                    <a:pt x="13905" y="4484"/>
                  </a:moveTo>
                  <a:cubicBezTo>
                    <a:pt x="13905" y="4484"/>
                    <a:pt x="13905" y="4484"/>
                    <a:pt x="13905" y="4484"/>
                  </a:cubicBezTo>
                  <a:cubicBezTo>
                    <a:pt x="13921" y="4502"/>
                    <a:pt x="13938" y="4515"/>
                    <a:pt x="13954" y="4532"/>
                  </a:cubicBezTo>
                  <a:cubicBezTo>
                    <a:pt x="13976" y="4558"/>
                    <a:pt x="13998" y="4589"/>
                    <a:pt x="14025" y="4611"/>
                  </a:cubicBezTo>
                  <a:cubicBezTo>
                    <a:pt x="14888" y="5450"/>
                    <a:pt x="15707" y="6311"/>
                    <a:pt x="16390" y="7255"/>
                  </a:cubicBezTo>
                  <a:cubicBezTo>
                    <a:pt x="16423" y="7298"/>
                    <a:pt x="16483" y="7342"/>
                    <a:pt x="16450" y="7403"/>
                  </a:cubicBezTo>
                  <a:cubicBezTo>
                    <a:pt x="16477" y="7399"/>
                    <a:pt x="16483" y="7412"/>
                    <a:pt x="16483" y="7429"/>
                  </a:cubicBezTo>
                  <a:cubicBezTo>
                    <a:pt x="16592" y="7495"/>
                    <a:pt x="16717" y="7539"/>
                    <a:pt x="16843" y="7582"/>
                  </a:cubicBezTo>
                  <a:cubicBezTo>
                    <a:pt x="16821" y="7491"/>
                    <a:pt x="16756" y="7416"/>
                    <a:pt x="16701" y="7338"/>
                  </a:cubicBezTo>
                  <a:cubicBezTo>
                    <a:pt x="16242" y="6704"/>
                    <a:pt x="15718" y="6110"/>
                    <a:pt x="15139" y="5542"/>
                  </a:cubicBezTo>
                  <a:cubicBezTo>
                    <a:pt x="14773" y="5183"/>
                    <a:pt x="14407" y="4821"/>
                    <a:pt x="13976" y="4506"/>
                  </a:cubicBezTo>
                  <a:cubicBezTo>
                    <a:pt x="13976" y="4506"/>
                    <a:pt x="13976" y="4506"/>
                    <a:pt x="13976" y="4506"/>
                  </a:cubicBezTo>
                  <a:cubicBezTo>
                    <a:pt x="13959" y="4489"/>
                    <a:pt x="13943" y="4475"/>
                    <a:pt x="13927" y="4458"/>
                  </a:cubicBezTo>
                  <a:cubicBezTo>
                    <a:pt x="13894" y="4414"/>
                    <a:pt x="13861" y="4371"/>
                    <a:pt x="13785" y="4353"/>
                  </a:cubicBezTo>
                  <a:cubicBezTo>
                    <a:pt x="13801" y="4423"/>
                    <a:pt x="13850" y="4454"/>
                    <a:pt x="13905" y="4484"/>
                  </a:cubicBezTo>
                  <a:close/>
                  <a:moveTo>
                    <a:pt x="9399" y="14281"/>
                  </a:moveTo>
                  <a:cubicBezTo>
                    <a:pt x="10737" y="12542"/>
                    <a:pt x="11693" y="10667"/>
                    <a:pt x="12463" y="8727"/>
                  </a:cubicBezTo>
                  <a:cubicBezTo>
                    <a:pt x="12796" y="7888"/>
                    <a:pt x="13189" y="7067"/>
                    <a:pt x="13473" y="6215"/>
                  </a:cubicBezTo>
                  <a:cubicBezTo>
                    <a:pt x="13495" y="6158"/>
                    <a:pt x="13512" y="6097"/>
                    <a:pt x="13533" y="6035"/>
                  </a:cubicBezTo>
                  <a:cubicBezTo>
                    <a:pt x="13834" y="6250"/>
                    <a:pt x="14014" y="6494"/>
                    <a:pt x="13998" y="6831"/>
                  </a:cubicBezTo>
                  <a:cubicBezTo>
                    <a:pt x="13970" y="7412"/>
                    <a:pt x="13981" y="7998"/>
                    <a:pt x="13992" y="8583"/>
                  </a:cubicBezTo>
                  <a:cubicBezTo>
                    <a:pt x="13992" y="8753"/>
                    <a:pt x="13916" y="8858"/>
                    <a:pt x="13719" y="8920"/>
                  </a:cubicBezTo>
                  <a:cubicBezTo>
                    <a:pt x="13430" y="9007"/>
                    <a:pt x="13151" y="9103"/>
                    <a:pt x="12867" y="9195"/>
                  </a:cubicBezTo>
                  <a:cubicBezTo>
                    <a:pt x="12791" y="9221"/>
                    <a:pt x="12681" y="9230"/>
                    <a:pt x="12665" y="9295"/>
                  </a:cubicBezTo>
                  <a:cubicBezTo>
                    <a:pt x="12643" y="9374"/>
                    <a:pt x="12763" y="9405"/>
                    <a:pt x="12829" y="9444"/>
                  </a:cubicBezTo>
                  <a:cubicBezTo>
                    <a:pt x="12987" y="9536"/>
                    <a:pt x="13151" y="9619"/>
                    <a:pt x="13315" y="9710"/>
                  </a:cubicBezTo>
                  <a:cubicBezTo>
                    <a:pt x="13615" y="9877"/>
                    <a:pt x="13648" y="9960"/>
                    <a:pt x="13490" y="10235"/>
                  </a:cubicBezTo>
                  <a:cubicBezTo>
                    <a:pt x="13271" y="10619"/>
                    <a:pt x="13009" y="10986"/>
                    <a:pt x="12731" y="11340"/>
                  </a:cubicBezTo>
                  <a:cubicBezTo>
                    <a:pt x="11873" y="12428"/>
                    <a:pt x="10972" y="13490"/>
                    <a:pt x="10033" y="14530"/>
                  </a:cubicBezTo>
                  <a:cubicBezTo>
                    <a:pt x="9962" y="14613"/>
                    <a:pt x="9896" y="14635"/>
                    <a:pt x="9787" y="14587"/>
                  </a:cubicBezTo>
                  <a:cubicBezTo>
                    <a:pt x="9705" y="14552"/>
                    <a:pt x="9607" y="14539"/>
                    <a:pt x="9519" y="14517"/>
                  </a:cubicBezTo>
                  <a:cubicBezTo>
                    <a:pt x="9274" y="14456"/>
                    <a:pt x="9268" y="14452"/>
                    <a:pt x="9399" y="14281"/>
                  </a:cubicBezTo>
                  <a:close/>
                  <a:moveTo>
                    <a:pt x="12731" y="8745"/>
                  </a:moveTo>
                  <a:cubicBezTo>
                    <a:pt x="13053" y="8260"/>
                    <a:pt x="13310" y="7762"/>
                    <a:pt x="13315" y="7202"/>
                  </a:cubicBezTo>
                  <a:cubicBezTo>
                    <a:pt x="13184" y="7731"/>
                    <a:pt x="12938" y="8233"/>
                    <a:pt x="12731" y="8745"/>
                  </a:cubicBezTo>
                  <a:close/>
                  <a:moveTo>
                    <a:pt x="16532" y="19499"/>
                  </a:moveTo>
                  <a:cubicBezTo>
                    <a:pt x="16352" y="19560"/>
                    <a:pt x="16171" y="19621"/>
                    <a:pt x="15991" y="19682"/>
                  </a:cubicBezTo>
                  <a:cubicBezTo>
                    <a:pt x="15254" y="19931"/>
                    <a:pt x="14517" y="20181"/>
                    <a:pt x="13779" y="20425"/>
                  </a:cubicBezTo>
                  <a:cubicBezTo>
                    <a:pt x="13697" y="20451"/>
                    <a:pt x="13659" y="20482"/>
                    <a:pt x="13659" y="20561"/>
                  </a:cubicBezTo>
                  <a:cubicBezTo>
                    <a:pt x="13659" y="20845"/>
                    <a:pt x="13648" y="21129"/>
                    <a:pt x="13643" y="21413"/>
                  </a:cubicBezTo>
                  <a:cubicBezTo>
                    <a:pt x="13643" y="21583"/>
                    <a:pt x="13659" y="21592"/>
                    <a:pt x="13850" y="21518"/>
                  </a:cubicBezTo>
                  <a:cubicBezTo>
                    <a:pt x="14713" y="21186"/>
                    <a:pt x="15581" y="20854"/>
                    <a:pt x="16444" y="20521"/>
                  </a:cubicBezTo>
                  <a:cubicBezTo>
                    <a:pt x="16657" y="20438"/>
                    <a:pt x="16870" y="20360"/>
                    <a:pt x="17083" y="20277"/>
                  </a:cubicBezTo>
                  <a:cubicBezTo>
                    <a:pt x="16969" y="19971"/>
                    <a:pt x="16849" y="19661"/>
                    <a:pt x="16734" y="19355"/>
                  </a:cubicBezTo>
                  <a:cubicBezTo>
                    <a:pt x="16701" y="19433"/>
                    <a:pt x="16619" y="19468"/>
                    <a:pt x="16532" y="19499"/>
                  </a:cubicBezTo>
                  <a:close/>
                  <a:moveTo>
                    <a:pt x="18192" y="18891"/>
                  </a:moveTo>
                  <a:cubicBezTo>
                    <a:pt x="18001" y="18874"/>
                    <a:pt x="17843" y="18839"/>
                    <a:pt x="17804" y="18664"/>
                  </a:cubicBezTo>
                  <a:cubicBezTo>
                    <a:pt x="17793" y="18664"/>
                    <a:pt x="17782" y="18664"/>
                    <a:pt x="17766" y="18664"/>
                  </a:cubicBezTo>
                  <a:cubicBezTo>
                    <a:pt x="17772" y="18708"/>
                    <a:pt x="17772" y="18747"/>
                    <a:pt x="17777" y="18800"/>
                  </a:cubicBezTo>
                  <a:cubicBezTo>
                    <a:pt x="17433" y="18778"/>
                    <a:pt x="17100" y="18708"/>
                    <a:pt x="16761" y="18655"/>
                  </a:cubicBezTo>
                  <a:cubicBezTo>
                    <a:pt x="16767" y="18699"/>
                    <a:pt x="16772" y="18743"/>
                    <a:pt x="16810" y="18778"/>
                  </a:cubicBezTo>
                  <a:cubicBezTo>
                    <a:pt x="17116" y="18835"/>
                    <a:pt x="17422" y="18891"/>
                    <a:pt x="17728" y="18948"/>
                  </a:cubicBezTo>
                  <a:cubicBezTo>
                    <a:pt x="17782" y="18957"/>
                    <a:pt x="17826" y="18979"/>
                    <a:pt x="17843" y="19023"/>
                  </a:cubicBezTo>
                  <a:cubicBezTo>
                    <a:pt x="17908" y="19193"/>
                    <a:pt x="17979" y="19363"/>
                    <a:pt x="18056" y="19547"/>
                  </a:cubicBezTo>
                  <a:cubicBezTo>
                    <a:pt x="17750" y="19529"/>
                    <a:pt x="17504" y="19403"/>
                    <a:pt x="17204" y="19368"/>
                  </a:cubicBezTo>
                  <a:cubicBezTo>
                    <a:pt x="17264" y="19460"/>
                    <a:pt x="17356" y="19494"/>
                    <a:pt x="17449" y="19521"/>
                  </a:cubicBezTo>
                  <a:cubicBezTo>
                    <a:pt x="17640" y="19573"/>
                    <a:pt x="17832" y="19626"/>
                    <a:pt x="18023" y="19669"/>
                  </a:cubicBezTo>
                  <a:cubicBezTo>
                    <a:pt x="18105" y="19687"/>
                    <a:pt x="18148" y="19717"/>
                    <a:pt x="18181" y="19783"/>
                  </a:cubicBezTo>
                  <a:cubicBezTo>
                    <a:pt x="18247" y="19918"/>
                    <a:pt x="18318" y="20054"/>
                    <a:pt x="18405" y="20185"/>
                  </a:cubicBezTo>
                  <a:cubicBezTo>
                    <a:pt x="18487" y="20307"/>
                    <a:pt x="18563" y="20434"/>
                    <a:pt x="18722" y="20521"/>
                  </a:cubicBezTo>
                  <a:cubicBezTo>
                    <a:pt x="18596" y="20277"/>
                    <a:pt x="18465" y="20028"/>
                    <a:pt x="18323" y="19752"/>
                  </a:cubicBezTo>
                  <a:cubicBezTo>
                    <a:pt x="18837" y="19866"/>
                    <a:pt x="19328" y="19936"/>
                    <a:pt x="19830" y="19918"/>
                  </a:cubicBezTo>
                  <a:cubicBezTo>
                    <a:pt x="19765" y="19870"/>
                    <a:pt x="19683" y="19866"/>
                    <a:pt x="19607" y="19853"/>
                  </a:cubicBezTo>
                  <a:cubicBezTo>
                    <a:pt x="19208" y="19800"/>
                    <a:pt x="18815" y="19730"/>
                    <a:pt x="18427" y="19647"/>
                  </a:cubicBezTo>
                  <a:cubicBezTo>
                    <a:pt x="18356" y="19634"/>
                    <a:pt x="18263" y="19630"/>
                    <a:pt x="18236" y="19560"/>
                  </a:cubicBezTo>
                  <a:cubicBezTo>
                    <a:pt x="18154" y="19377"/>
                    <a:pt x="18072" y="19193"/>
                    <a:pt x="17985" y="18988"/>
                  </a:cubicBezTo>
                  <a:cubicBezTo>
                    <a:pt x="18820" y="19114"/>
                    <a:pt x="19623" y="19189"/>
                    <a:pt x="20464" y="19158"/>
                  </a:cubicBezTo>
                  <a:cubicBezTo>
                    <a:pt x="20371" y="19097"/>
                    <a:pt x="20284" y="19097"/>
                    <a:pt x="20207" y="19088"/>
                  </a:cubicBezTo>
                  <a:cubicBezTo>
                    <a:pt x="19530" y="19023"/>
                    <a:pt x="18864" y="18953"/>
                    <a:pt x="18192" y="18891"/>
                  </a:cubicBezTo>
                  <a:close/>
                  <a:moveTo>
                    <a:pt x="20863" y="18437"/>
                  </a:moveTo>
                  <a:cubicBezTo>
                    <a:pt x="20530" y="18288"/>
                    <a:pt x="20164" y="18188"/>
                    <a:pt x="19814" y="18057"/>
                  </a:cubicBezTo>
                  <a:cubicBezTo>
                    <a:pt x="19781" y="18101"/>
                    <a:pt x="19759" y="18153"/>
                    <a:pt x="19754" y="18205"/>
                  </a:cubicBezTo>
                  <a:cubicBezTo>
                    <a:pt x="19836" y="18232"/>
                    <a:pt x="19918" y="18253"/>
                    <a:pt x="20000" y="18280"/>
                  </a:cubicBezTo>
                  <a:cubicBezTo>
                    <a:pt x="20338" y="18385"/>
                    <a:pt x="20672" y="18494"/>
                    <a:pt x="21032" y="18542"/>
                  </a:cubicBezTo>
                  <a:cubicBezTo>
                    <a:pt x="21010" y="18481"/>
                    <a:pt x="20928" y="18468"/>
                    <a:pt x="20863" y="18437"/>
                  </a:cubicBezTo>
                  <a:close/>
                  <a:moveTo>
                    <a:pt x="12545" y="20368"/>
                  </a:moveTo>
                  <a:cubicBezTo>
                    <a:pt x="12862" y="20368"/>
                    <a:pt x="13135" y="20368"/>
                    <a:pt x="13402" y="20368"/>
                  </a:cubicBezTo>
                  <a:cubicBezTo>
                    <a:pt x="13353" y="20272"/>
                    <a:pt x="13430" y="20181"/>
                    <a:pt x="13424" y="20084"/>
                  </a:cubicBezTo>
                  <a:cubicBezTo>
                    <a:pt x="13135" y="20154"/>
                    <a:pt x="12845" y="20224"/>
                    <a:pt x="12545" y="20368"/>
                  </a:cubicBezTo>
                  <a:close/>
                  <a:moveTo>
                    <a:pt x="16657" y="19097"/>
                  </a:moveTo>
                  <a:cubicBezTo>
                    <a:pt x="15172" y="19307"/>
                    <a:pt x="13812" y="19796"/>
                    <a:pt x="12474" y="20325"/>
                  </a:cubicBezTo>
                  <a:cubicBezTo>
                    <a:pt x="12397" y="20355"/>
                    <a:pt x="12321" y="20373"/>
                    <a:pt x="12239" y="20373"/>
                  </a:cubicBezTo>
                  <a:cubicBezTo>
                    <a:pt x="10377" y="20373"/>
                    <a:pt x="8514" y="20373"/>
                    <a:pt x="6652" y="20373"/>
                  </a:cubicBezTo>
                  <a:cubicBezTo>
                    <a:pt x="6641" y="20373"/>
                    <a:pt x="6630" y="20368"/>
                    <a:pt x="6619" y="20368"/>
                  </a:cubicBezTo>
                  <a:cubicBezTo>
                    <a:pt x="7133" y="19416"/>
                    <a:pt x="7690" y="18485"/>
                    <a:pt x="8334" y="17585"/>
                  </a:cubicBezTo>
                  <a:cubicBezTo>
                    <a:pt x="8520" y="17327"/>
                    <a:pt x="8722" y="17074"/>
                    <a:pt x="8902" y="16816"/>
                  </a:cubicBezTo>
                  <a:cubicBezTo>
                    <a:pt x="9000" y="16672"/>
                    <a:pt x="9159" y="16602"/>
                    <a:pt x="9334" y="16540"/>
                  </a:cubicBezTo>
                  <a:cubicBezTo>
                    <a:pt x="9394" y="16523"/>
                    <a:pt x="9448" y="16510"/>
                    <a:pt x="9503" y="16536"/>
                  </a:cubicBezTo>
                  <a:cubicBezTo>
                    <a:pt x="9629" y="16597"/>
                    <a:pt x="9771" y="16637"/>
                    <a:pt x="9880" y="16720"/>
                  </a:cubicBezTo>
                  <a:cubicBezTo>
                    <a:pt x="9787" y="17065"/>
                    <a:pt x="9634" y="17393"/>
                    <a:pt x="9514" y="17729"/>
                  </a:cubicBezTo>
                  <a:cubicBezTo>
                    <a:pt x="9388" y="18096"/>
                    <a:pt x="9552" y="18302"/>
                    <a:pt x="10027" y="18341"/>
                  </a:cubicBezTo>
                  <a:cubicBezTo>
                    <a:pt x="10923" y="18415"/>
                    <a:pt x="11819" y="18481"/>
                    <a:pt x="12714" y="18542"/>
                  </a:cubicBezTo>
                  <a:cubicBezTo>
                    <a:pt x="13566" y="18599"/>
                    <a:pt x="14407" y="18695"/>
                    <a:pt x="15254" y="18787"/>
                  </a:cubicBezTo>
                  <a:cubicBezTo>
                    <a:pt x="15702" y="18835"/>
                    <a:pt x="16144" y="18940"/>
                    <a:pt x="16603" y="18931"/>
                  </a:cubicBezTo>
                  <a:cubicBezTo>
                    <a:pt x="16641" y="18979"/>
                    <a:pt x="16657" y="19036"/>
                    <a:pt x="16657" y="19097"/>
                  </a:cubicBezTo>
                  <a:close/>
                  <a:moveTo>
                    <a:pt x="8367" y="19259"/>
                  </a:moveTo>
                  <a:cubicBezTo>
                    <a:pt x="8056" y="19162"/>
                    <a:pt x="7712" y="19355"/>
                    <a:pt x="7695" y="19634"/>
                  </a:cubicBezTo>
                  <a:cubicBezTo>
                    <a:pt x="7684" y="19862"/>
                    <a:pt x="7930" y="20028"/>
                    <a:pt x="8176" y="19953"/>
                  </a:cubicBezTo>
                  <a:cubicBezTo>
                    <a:pt x="8383" y="19888"/>
                    <a:pt x="8525" y="19765"/>
                    <a:pt x="8585" y="19586"/>
                  </a:cubicBezTo>
                  <a:cubicBezTo>
                    <a:pt x="8629" y="19442"/>
                    <a:pt x="8542" y="19311"/>
                    <a:pt x="8367" y="19259"/>
                  </a:cubicBezTo>
                  <a:close/>
                  <a:moveTo>
                    <a:pt x="21037" y="18546"/>
                  </a:moveTo>
                  <a:cubicBezTo>
                    <a:pt x="21037" y="18546"/>
                    <a:pt x="21043" y="18546"/>
                    <a:pt x="21037" y="18546"/>
                  </a:cubicBezTo>
                  <a:lnTo>
                    <a:pt x="21037" y="18546"/>
                  </a:lnTo>
                  <a:cubicBezTo>
                    <a:pt x="21043" y="18546"/>
                    <a:pt x="21043" y="18546"/>
                    <a:pt x="21037" y="18546"/>
                  </a:cubicBezTo>
                  <a:close/>
                  <a:moveTo>
                    <a:pt x="20104" y="17375"/>
                  </a:moveTo>
                  <a:cubicBezTo>
                    <a:pt x="20022" y="17353"/>
                    <a:pt x="19945" y="17336"/>
                    <a:pt x="19951" y="17248"/>
                  </a:cubicBezTo>
                  <a:cubicBezTo>
                    <a:pt x="19945" y="17327"/>
                    <a:pt x="19940" y="17410"/>
                    <a:pt x="19940" y="17489"/>
                  </a:cubicBezTo>
                  <a:cubicBezTo>
                    <a:pt x="20459" y="17594"/>
                    <a:pt x="20961" y="17751"/>
                    <a:pt x="21502" y="17790"/>
                  </a:cubicBezTo>
                  <a:cubicBezTo>
                    <a:pt x="21447" y="17755"/>
                    <a:pt x="21392" y="17729"/>
                    <a:pt x="21332" y="17707"/>
                  </a:cubicBezTo>
                  <a:cubicBezTo>
                    <a:pt x="20934" y="17576"/>
                    <a:pt x="20519" y="17476"/>
                    <a:pt x="20104" y="17375"/>
                  </a:cubicBezTo>
                  <a:close/>
                  <a:moveTo>
                    <a:pt x="7105" y="2046"/>
                  </a:moveTo>
                  <a:cubicBezTo>
                    <a:pt x="7056" y="1998"/>
                    <a:pt x="7002" y="1945"/>
                    <a:pt x="6952" y="1897"/>
                  </a:cubicBezTo>
                  <a:cubicBezTo>
                    <a:pt x="6827" y="1819"/>
                    <a:pt x="6723" y="1718"/>
                    <a:pt x="6581" y="1657"/>
                  </a:cubicBezTo>
                  <a:cubicBezTo>
                    <a:pt x="6745" y="1696"/>
                    <a:pt x="6892" y="1749"/>
                    <a:pt x="6980" y="1875"/>
                  </a:cubicBezTo>
                  <a:cubicBezTo>
                    <a:pt x="7176" y="1906"/>
                    <a:pt x="7258" y="2081"/>
                    <a:pt x="7466" y="2138"/>
                  </a:cubicBezTo>
                  <a:cubicBezTo>
                    <a:pt x="7395" y="2020"/>
                    <a:pt x="7291" y="1941"/>
                    <a:pt x="7204" y="1858"/>
                  </a:cubicBezTo>
                  <a:cubicBezTo>
                    <a:pt x="6810" y="1504"/>
                    <a:pt x="6335" y="1342"/>
                    <a:pt x="5740" y="1478"/>
                  </a:cubicBezTo>
                  <a:cubicBezTo>
                    <a:pt x="5571" y="1517"/>
                    <a:pt x="5412" y="1574"/>
                    <a:pt x="5309" y="1744"/>
                  </a:cubicBezTo>
                  <a:cubicBezTo>
                    <a:pt x="6040" y="1434"/>
                    <a:pt x="6581" y="1705"/>
                    <a:pt x="7105" y="2046"/>
                  </a:cubicBezTo>
                  <a:close/>
                  <a:moveTo>
                    <a:pt x="21043" y="18546"/>
                  </a:moveTo>
                  <a:lnTo>
                    <a:pt x="21048" y="18551"/>
                  </a:lnTo>
                  <a:cubicBezTo>
                    <a:pt x="21048" y="18551"/>
                    <a:pt x="21043" y="18546"/>
                    <a:pt x="21043" y="18546"/>
                  </a:cubicBezTo>
                  <a:cubicBezTo>
                    <a:pt x="21043" y="18546"/>
                    <a:pt x="21043" y="18546"/>
                    <a:pt x="21043" y="18546"/>
                  </a:cubicBezTo>
                  <a:close/>
                  <a:moveTo>
                    <a:pt x="21595" y="16742"/>
                  </a:moveTo>
                  <a:cubicBezTo>
                    <a:pt x="21573" y="16326"/>
                    <a:pt x="21529" y="15907"/>
                    <a:pt x="21458" y="15496"/>
                  </a:cubicBezTo>
                  <a:cubicBezTo>
                    <a:pt x="21245" y="14268"/>
                    <a:pt x="20895" y="13066"/>
                    <a:pt x="20371" y="11895"/>
                  </a:cubicBezTo>
                  <a:cubicBezTo>
                    <a:pt x="20185" y="11480"/>
                    <a:pt x="20005" y="11065"/>
                    <a:pt x="19694" y="10694"/>
                  </a:cubicBezTo>
                  <a:cubicBezTo>
                    <a:pt x="19716" y="10860"/>
                    <a:pt x="19710" y="11030"/>
                    <a:pt x="19759" y="11196"/>
                  </a:cubicBezTo>
                  <a:cubicBezTo>
                    <a:pt x="19923" y="11340"/>
                    <a:pt x="19983" y="11528"/>
                    <a:pt x="20065" y="11703"/>
                  </a:cubicBezTo>
                  <a:cubicBezTo>
                    <a:pt x="20781" y="13211"/>
                    <a:pt x="21229" y="14775"/>
                    <a:pt x="21474" y="16374"/>
                  </a:cubicBezTo>
                  <a:cubicBezTo>
                    <a:pt x="21502" y="16549"/>
                    <a:pt x="21534" y="16724"/>
                    <a:pt x="21562" y="16894"/>
                  </a:cubicBezTo>
                  <a:cubicBezTo>
                    <a:pt x="21595" y="16842"/>
                    <a:pt x="21600" y="16794"/>
                    <a:pt x="21595" y="16742"/>
                  </a:cubicBezTo>
                  <a:close/>
                  <a:moveTo>
                    <a:pt x="0" y="14211"/>
                  </a:moveTo>
                  <a:cubicBezTo>
                    <a:pt x="737" y="14316"/>
                    <a:pt x="1475" y="14251"/>
                    <a:pt x="2217" y="14224"/>
                  </a:cubicBezTo>
                  <a:cubicBezTo>
                    <a:pt x="1475" y="14220"/>
                    <a:pt x="737" y="14203"/>
                    <a:pt x="0" y="14211"/>
                  </a:cubicBezTo>
                  <a:close/>
                  <a:moveTo>
                    <a:pt x="3047" y="14356"/>
                  </a:moveTo>
                  <a:cubicBezTo>
                    <a:pt x="3621" y="14666"/>
                    <a:pt x="4205" y="14963"/>
                    <a:pt x="4822" y="15212"/>
                  </a:cubicBezTo>
                  <a:cubicBezTo>
                    <a:pt x="4271" y="14871"/>
                    <a:pt x="3670" y="14596"/>
                    <a:pt x="3047" y="14356"/>
                  </a:cubicBezTo>
                  <a:close/>
                  <a:moveTo>
                    <a:pt x="3921" y="15806"/>
                  </a:moveTo>
                  <a:cubicBezTo>
                    <a:pt x="3550" y="15916"/>
                    <a:pt x="3179" y="16016"/>
                    <a:pt x="2774" y="15990"/>
                  </a:cubicBezTo>
                  <a:cubicBezTo>
                    <a:pt x="2911" y="16077"/>
                    <a:pt x="3075" y="16090"/>
                    <a:pt x="3239" y="16112"/>
                  </a:cubicBezTo>
                  <a:cubicBezTo>
                    <a:pt x="3577" y="16165"/>
                    <a:pt x="3790" y="16064"/>
                    <a:pt x="3921" y="15806"/>
                  </a:cubicBezTo>
                  <a:close/>
                  <a:moveTo>
                    <a:pt x="3763" y="18406"/>
                  </a:moveTo>
                  <a:cubicBezTo>
                    <a:pt x="3364" y="18336"/>
                    <a:pt x="2966" y="18253"/>
                    <a:pt x="2567" y="18179"/>
                  </a:cubicBezTo>
                  <a:cubicBezTo>
                    <a:pt x="2605" y="18223"/>
                    <a:pt x="2671" y="18240"/>
                    <a:pt x="2725" y="18267"/>
                  </a:cubicBezTo>
                  <a:cubicBezTo>
                    <a:pt x="3129" y="18428"/>
                    <a:pt x="3561" y="18524"/>
                    <a:pt x="4009" y="18564"/>
                  </a:cubicBezTo>
                  <a:cubicBezTo>
                    <a:pt x="4353" y="18594"/>
                    <a:pt x="4702" y="18607"/>
                    <a:pt x="5035" y="18489"/>
                  </a:cubicBezTo>
                  <a:cubicBezTo>
                    <a:pt x="4604" y="18555"/>
                    <a:pt x="4183" y="18481"/>
                    <a:pt x="3763" y="18406"/>
                  </a:cubicBezTo>
                  <a:close/>
                  <a:moveTo>
                    <a:pt x="7433" y="18275"/>
                  </a:moveTo>
                  <a:cubicBezTo>
                    <a:pt x="7275" y="17996"/>
                    <a:pt x="7231" y="17694"/>
                    <a:pt x="7171" y="17397"/>
                  </a:cubicBezTo>
                  <a:cubicBezTo>
                    <a:pt x="7160" y="17340"/>
                    <a:pt x="7133" y="17318"/>
                    <a:pt x="7062" y="17318"/>
                  </a:cubicBezTo>
                  <a:cubicBezTo>
                    <a:pt x="6756" y="17314"/>
                    <a:pt x="6445" y="17305"/>
                    <a:pt x="6139" y="17292"/>
                  </a:cubicBezTo>
                  <a:cubicBezTo>
                    <a:pt x="6035" y="17288"/>
                    <a:pt x="5991" y="17305"/>
                    <a:pt x="5991" y="17397"/>
                  </a:cubicBezTo>
                  <a:cubicBezTo>
                    <a:pt x="5991" y="18057"/>
                    <a:pt x="5904" y="18712"/>
                    <a:pt x="5800" y="19363"/>
                  </a:cubicBezTo>
                  <a:cubicBezTo>
                    <a:pt x="5745" y="19700"/>
                    <a:pt x="5691" y="20036"/>
                    <a:pt x="5587" y="20368"/>
                  </a:cubicBezTo>
                  <a:cubicBezTo>
                    <a:pt x="5855" y="20368"/>
                    <a:pt x="6122" y="20368"/>
                    <a:pt x="6384" y="20368"/>
                  </a:cubicBezTo>
                  <a:cubicBezTo>
                    <a:pt x="6401" y="20329"/>
                    <a:pt x="6412" y="20285"/>
                    <a:pt x="6428" y="20246"/>
                  </a:cubicBezTo>
                  <a:cubicBezTo>
                    <a:pt x="6707" y="19621"/>
                    <a:pt x="7034" y="19018"/>
                    <a:pt x="7389" y="18420"/>
                  </a:cubicBezTo>
                  <a:cubicBezTo>
                    <a:pt x="7417" y="18376"/>
                    <a:pt x="7466" y="18332"/>
                    <a:pt x="7433" y="18275"/>
                  </a:cubicBezTo>
                  <a:close/>
                  <a:moveTo>
                    <a:pt x="5336" y="17279"/>
                  </a:moveTo>
                  <a:cubicBezTo>
                    <a:pt x="5035" y="17270"/>
                    <a:pt x="4730" y="17266"/>
                    <a:pt x="4429" y="17262"/>
                  </a:cubicBezTo>
                  <a:cubicBezTo>
                    <a:pt x="4358" y="17262"/>
                    <a:pt x="4309" y="17275"/>
                    <a:pt x="4254" y="17318"/>
                  </a:cubicBezTo>
                  <a:cubicBezTo>
                    <a:pt x="3949" y="17567"/>
                    <a:pt x="3615" y="17803"/>
                    <a:pt x="3342" y="18074"/>
                  </a:cubicBezTo>
                  <a:cubicBezTo>
                    <a:pt x="3250" y="18166"/>
                    <a:pt x="3195" y="18175"/>
                    <a:pt x="3108" y="18070"/>
                  </a:cubicBezTo>
                  <a:cubicBezTo>
                    <a:pt x="2829" y="17742"/>
                    <a:pt x="2501" y="17441"/>
                    <a:pt x="2206" y="17069"/>
                  </a:cubicBezTo>
                  <a:cubicBezTo>
                    <a:pt x="2163" y="17327"/>
                    <a:pt x="2125" y="17554"/>
                    <a:pt x="2086" y="17777"/>
                  </a:cubicBezTo>
                  <a:cubicBezTo>
                    <a:pt x="2070" y="17873"/>
                    <a:pt x="2114" y="17921"/>
                    <a:pt x="2234" y="17952"/>
                  </a:cubicBezTo>
                  <a:cubicBezTo>
                    <a:pt x="2949" y="18135"/>
                    <a:pt x="3665" y="18297"/>
                    <a:pt x="4407" y="18398"/>
                  </a:cubicBezTo>
                  <a:cubicBezTo>
                    <a:pt x="4691" y="18437"/>
                    <a:pt x="4954" y="18415"/>
                    <a:pt x="5167" y="18219"/>
                  </a:cubicBezTo>
                  <a:cubicBezTo>
                    <a:pt x="5451" y="17961"/>
                    <a:pt x="5494" y="17664"/>
                    <a:pt x="5467" y="17340"/>
                  </a:cubicBezTo>
                  <a:cubicBezTo>
                    <a:pt x="5456" y="17266"/>
                    <a:pt x="5390" y="17279"/>
                    <a:pt x="5336" y="17279"/>
                  </a:cubicBezTo>
                  <a:close/>
                  <a:moveTo>
                    <a:pt x="5319" y="11961"/>
                  </a:moveTo>
                  <a:cubicBezTo>
                    <a:pt x="5303" y="11734"/>
                    <a:pt x="5330" y="11506"/>
                    <a:pt x="5276" y="11279"/>
                  </a:cubicBezTo>
                  <a:cubicBezTo>
                    <a:pt x="5276" y="11375"/>
                    <a:pt x="5270" y="11467"/>
                    <a:pt x="5270" y="11563"/>
                  </a:cubicBezTo>
                  <a:cubicBezTo>
                    <a:pt x="5270" y="11598"/>
                    <a:pt x="5259" y="11638"/>
                    <a:pt x="5210" y="11638"/>
                  </a:cubicBezTo>
                  <a:cubicBezTo>
                    <a:pt x="5150" y="11642"/>
                    <a:pt x="5156" y="11594"/>
                    <a:pt x="5145" y="11568"/>
                  </a:cubicBezTo>
                  <a:cubicBezTo>
                    <a:pt x="5074" y="11332"/>
                    <a:pt x="5035" y="11096"/>
                    <a:pt x="5052" y="10851"/>
                  </a:cubicBezTo>
                  <a:cubicBezTo>
                    <a:pt x="5057" y="10777"/>
                    <a:pt x="5079" y="10720"/>
                    <a:pt x="5188" y="10711"/>
                  </a:cubicBezTo>
                  <a:cubicBezTo>
                    <a:pt x="5167" y="10314"/>
                    <a:pt x="5145" y="9920"/>
                    <a:pt x="5123" y="9523"/>
                  </a:cubicBezTo>
                  <a:cubicBezTo>
                    <a:pt x="5079" y="9571"/>
                    <a:pt x="5068" y="9623"/>
                    <a:pt x="5052" y="9680"/>
                  </a:cubicBezTo>
                  <a:cubicBezTo>
                    <a:pt x="4899" y="10161"/>
                    <a:pt x="4899" y="10650"/>
                    <a:pt x="4915" y="11139"/>
                  </a:cubicBezTo>
                  <a:cubicBezTo>
                    <a:pt x="5008" y="11161"/>
                    <a:pt x="4975" y="11222"/>
                    <a:pt x="4964" y="11266"/>
                  </a:cubicBezTo>
                  <a:cubicBezTo>
                    <a:pt x="4937" y="11445"/>
                    <a:pt x="4899" y="11620"/>
                    <a:pt x="4861" y="11799"/>
                  </a:cubicBezTo>
                  <a:cubicBezTo>
                    <a:pt x="4675" y="12647"/>
                    <a:pt x="4484" y="13495"/>
                    <a:pt x="4304" y="14342"/>
                  </a:cubicBezTo>
                  <a:cubicBezTo>
                    <a:pt x="4238" y="14648"/>
                    <a:pt x="4254" y="14666"/>
                    <a:pt x="4604" y="14784"/>
                  </a:cubicBezTo>
                  <a:cubicBezTo>
                    <a:pt x="4648" y="14797"/>
                    <a:pt x="4675" y="14801"/>
                    <a:pt x="4713" y="14779"/>
                  </a:cubicBezTo>
                  <a:cubicBezTo>
                    <a:pt x="4921" y="14670"/>
                    <a:pt x="5150" y="14587"/>
                    <a:pt x="5380" y="14517"/>
                  </a:cubicBezTo>
                  <a:cubicBezTo>
                    <a:pt x="5489" y="14487"/>
                    <a:pt x="5522" y="14439"/>
                    <a:pt x="5511" y="14351"/>
                  </a:cubicBezTo>
                  <a:cubicBezTo>
                    <a:pt x="5451" y="13560"/>
                    <a:pt x="5385" y="12761"/>
                    <a:pt x="5319" y="11961"/>
                  </a:cubicBezTo>
                  <a:close/>
                  <a:moveTo>
                    <a:pt x="5199" y="19062"/>
                  </a:moveTo>
                  <a:cubicBezTo>
                    <a:pt x="5112" y="19066"/>
                    <a:pt x="5123" y="19123"/>
                    <a:pt x="5123" y="19167"/>
                  </a:cubicBezTo>
                  <a:cubicBezTo>
                    <a:pt x="5123" y="19464"/>
                    <a:pt x="5161" y="19761"/>
                    <a:pt x="5303" y="20041"/>
                  </a:cubicBezTo>
                  <a:cubicBezTo>
                    <a:pt x="5341" y="19744"/>
                    <a:pt x="5369" y="19446"/>
                    <a:pt x="5298" y="19149"/>
                  </a:cubicBezTo>
                  <a:cubicBezTo>
                    <a:pt x="5287" y="19110"/>
                    <a:pt x="5270" y="19058"/>
                    <a:pt x="5199" y="19062"/>
                  </a:cubicBezTo>
                  <a:close/>
                  <a:moveTo>
                    <a:pt x="4801" y="19407"/>
                  </a:moveTo>
                  <a:cubicBezTo>
                    <a:pt x="4757" y="19259"/>
                    <a:pt x="4719" y="19106"/>
                    <a:pt x="4615" y="18974"/>
                  </a:cubicBezTo>
                  <a:cubicBezTo>
                    <a:pt x="4620" y="19429"/>
                    <a:pt x="4719" y="19870"/>
                    <a:pt x="4855" y="20307"/>
                  </a:cubicBezTo>
                  <a:cubicBezTo>
                    <a:pt x="4877" y="20382"/>
                    <a:pt x="4943" y="20399"/>
                    <a:pt x="5014" y="20382"/>
                  </a:cubicBezTo>
                  <a:cubicBezTo>
                    <a:pt x="5106" y="20364"/>
                    <a:pt x="5052" y="20303"/>
                    <a:pt x="5041" y="20264"/>
                  </a:cubicBezTo>
                  <a:cubicBezTo>
                    <a:pt x="4970" y="19975"/>
                    <a:pt x="4888" y="19691"/>
                    <a:pt x="4801" y="19407"/>
                  </a:cubicBezTo>
                  <a:close/>
                </a:path>
              </a:pathLst>
            </a:custGeom>
            <a:solidFill>
              <a:schemeClr val="accent2"/>
            </a:solidFill>
            <a:ln>
              <a:noFill/>
            </a:ln>
          </p:spPr>
          <p:txBody>
            <a:bodyPr spcFirstLastPara="1" wrap="square" lIns="28575" tIns="28575" rIns="28575" bIns="2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350">
                <a:solidFill>
                  <a:schemeClr val="dk1"/>
                </a:solidFill>
                <a:latin typeface="Calibri"/>
                <a:ea typeface="Calibri"/>
                <a:cs typeface="Calibri"/>
                <a:sym typeface="Calibri"/>
              </a:endParaRPr>
            </a:p>
          </p:txBody>
        </p:sp>
        <p:sp>
          <p:nvSpPr>
            <p:cNvPr id="20" name="Google Shape;59;p1">
              <a:extLst>
                <a:ext uri="{FF2B5EF4-FFF2-40B4-BE49-F238E27FC236}">
                  <a16:creationId xmlns:a16="http://schemas.microsoft.com/office/drawing/2014/main" id="{D56DD942-D41D-FC1A-9741-79153E269F2D}"/>
                </a:ext>
              </a:extLst>
            </p:cNvPr>
            <p:cNvSpPr/>
            <p:nvPr/>
          </p:nvSpPr>
          <p:spPr>
            <a:xfrm>
              <a:off x="3700500" y="717393"/>
              <a:ext cx="4222123" cy="5573300"/>
            </a:xfrm>
            <a:custGeom>
              <a:avLst/>
              <a:gdLst/>
              <a:ahLst/>
              <a:cxnLst/>
              <a:rect l="l" t="t" r="r" b="b"/>
              <a:pathLst>
                <a:path w="21536" h="21527" extrusionOk="0">
                  <a:moveTo>
                    <a:pt x="8465" y="8951"/>
                  </a:moveTo>
                  <a:cubicBezTo>
                    <a:pt x="8465" y="8951"/>
                    <a:pt x="8459" y="8951"/>
                    <a:pt x="8465" y="8951"/>
                  </a:cubicBezTo>
                  <a:cubicBezTo>
                    <a:pt x="8459" y="8951"/>
                    <a:pt x="8459" y="8951"/>
                    <a:pt x="8465" y="8951"/>
                  </a:cubicBezTo>
                  <a:lnTo>
                    <a:pt x="8465" y="8951"/>
                  </a:lnTo>
                  <a:close/>
                  <a:moveTo>
                    <a:pt x="21523" y="17052"/>
                  </a:moveTo>
                  <a:cubicBezTo>
                    <a:pt x="21518" y="17285"/>
                    <a:pt x="21494" y="17518"/>
                    <a:pt x="21483" y="17751"/>
                  </a:cubicBezTo>
                  <a:cubicBezTo>
                    <a:pt x="21477" y="17830"/>
                    <a:pt x="21471" y="17913"/>
                    <a:pt x="21471" y="17992"/>
                  </a:cubicBezTo>
                  <a:cubicBezTo>
                    <a:pt x="21431" y="18181"/>
                    <a:pt x="21419" y="18379"/>
                    <a:pt x="21344" y="18563"/>
                  </a:cubicBezTo>
                  <a:cubicBezTo>
                    <a:pt x="21309" y="18607"/>
                    <a:pt x="21286" y="18660"/>
                    <a:pt x="21280" y="18712"/>
                  </a:cubicBezTo>
                  <a:cubicBezTo>
                    <a:pt x="20926" y="19213"/>
                    <a:pt x="20323" y="19226"/>
                    <a:pt x="19691" y="19187"/>
                  </a:cubicBezTo>
                  <a:cubicBezTo>
                    <a:pt x="19529" y="19178"/>
                    <a:pt x="19366" y="19160"/>
                    <a:pt x="19204" y="19173"/>
                  </a:cubicBezTo>
                  <a:cubicBezTo>
                    <a:pt x="19192" y="19173"/>
                    <a:pt x="19181" y="19173"/>
                    <a:pt x="19163" y="19173"/>
                  </a:cubicBezTo>
                  <a:cubicBezTo>
                    <a:pt x="19152" y="19169"/>
                    <a:pt x="19140" y="19160"/>
                    <a:pt x="19129" y="19160"/>
                  </a:cubicBezTo>
                  <a:cubicBezTo>
                    <a:pt x="18775" y="19138"/>
                    <a:pt x="18427" y="19112"/>
                    <a:pt x="18073" y="19090"/>
                  </a:cubicBezTo>
                  <a:cubicBezTo>
                    <a:pt x="18033" y="19086"/>
                    <a:pt x="18033" y="19094"/>
                    <a:pt x="18091" y="19165"/>
                  </a:cubicBezTo>
                  <a:cubicBezTo>
                    <a:pt x="18096" y="19208"/>
                    <a:pt x="18102" y="19252"/>
                    <a:pt x="18143" y="19288"/>
                  </a:cubicBezTo>
                  <a:cubicBezTo>
                    <a:pt x="18357" y="19885"/>
                    <a:pt x="18659" y="20460"/>
                    <a:pt x="18839" y="21066"/>
                  </a:cubicBezTo>
                  <a:cubicBezTo>
                    <a:pt x="18885" y="21220"/>
                    <a:pt x="18926" y="21369"/>
                    <a:pt x="18949" y="21527"/>
                  </a:cubicBezTo>
                  <a:cubicBezTo>
                    <a:pt x="18723" y="21303"/>
                    <a:pt x="18624" y="21035"/>
                    <a:pt x="18444" y="20794"/>
                  </a:cubicBezTo>
                  <a:cubicBezTo>
                    <a:pt x="18323" y="20486"/>
                    <a:pt x="18195" y="20175"/>
                    <a:pt x="18073" y="19867"/>
                  </a:cubicBezTo>
                  <a:cubicBezTo>
                    <a:pt x="18085" y="19771"/>
                    <a:pt x="18027" y="19775"/>
                    <a:pt x="17940" y="19806"/>
                  </a:cubicBezTo>
                  <a:cubicBezTo>
                    <a:pt x="16855" y="20170"/>
                    <a:pt x="15736" y="20473"/>
                    <a:pt x="14658" y="20855"/>
                  </a:cubicBezTo>
                  <a:cubicBezTo>
                    <a:pt x="14617" y="20868"/>
                    <a:pt x="14577" y="20873"/>
                    <a:pt x="14530" y="20886"/>
                  </a:cubicBezTo>
                  <a:cubicBezTo>
                    <a:pt x="14478" y="20789"/>
                    <a:pt x="14559" y="20697"/>
                    <a:pt x="14553" y="20600"/>
                  </a:cubicBezTo>
                  <a:cubicBezTo>
                    <a:pt x="15041" y="20407"/>
                    <a:pt x="15568" y="20289"/>
                    <a:pt x="16078" y="20148"/>
                  </a:cubicBezTo>
                  <a:cubicBezTo>
                    <a:pt x="16699" y="19977"/>
                    <a:pt x="17319" y="19819"/>
                    <a:pt x="17940" y="19661"/>
                  </a:cubicBezTo>
                  <a:cubicBezTo>
                    <a:pt x="17980" y="19652"/>
                    <a:pt x="17992" y="19639"/>
                    <a:pt x="17980" y="19612"/>
                  </a:cubicBezTo>
                  <a:cubicBezTo>
                    <a:pt x="17980" y="19551"/>
                    <a:pt x="17963" y="19494"/>
                    <a:pt x="17917" y="19441"/>
                  </a:cubicBezTo>
                  <a:cubicBezTo>
                    <a:pt x="17876" y="19257"/>
                    <a:pt x="17818" y="19213"/>
                    <a:pt x="17488" y="19173"/>
                  </a:cubicBezTo>
                  <a:cubicBezTo>
                    <a:pt x="17053" y="19121"/>
                    <a:pt x="16618" y="19086"/>
                    <a:pt x="16183" y="19037"/>
                  </a:cubicBezTo>
                  <a:cubicBezTo>
                    <a:pt x="15661" y="18985"/>
                    <a:pt x="15127" y="18949"/>
                    <a:pt x="14606" y="18910"/>
                  </a:cubicBezTo>
                  <a:cubicBezTo>
                    <a:pt x="14223" y="18879"/>
                    <a:pt x="13829" y="18844"/>
                    <a:pt x="13440" y="18848"/>
                  </a:cubicBezTo>
                  <a:cubicBezTo>
                    <a:pt x="13121" y="18853"/>
                    <a:pt x="12802" y="18813"/>
                    <a:pt x="12483" y="18800"/>
                  </a:cubicBezTo>
                  <a:cubicBezTo>
                    <a:pt x="12002" y="18778"/>
                    <a:pt x="11515" y="18765"/>
                    <a:pt x="11034" y="18739"/>
                  </a:cubicBezTo>
                  <a:cubicBezTo>
                    <a:pt x="10692" y="18721"/>
                    <a:pt x="10610" y="18629"/>
                    <a:pt x="10692" y="18374"/>
                  </a:cubicBezTo>
                  <a:cubicBezTo>
                    <a:pt x="10784" y="18076"/>
                    <a:pt x="10860" y="17773"/>
                    <a:pt x="10964" y="17478"/>
                  </a:cubicBezTo>
                  <a:cubicBezTo>
                    <a:pt x="11016" y="17338"/>
                    <a:pt x="10976" y="17254"/>
                    <a:pt x="10784" y="17224"/>
                  </a:cubicBezTo>
                  <a:cubicBezTo>
                    <a:pt x="10668" y="17140"/>
                    <a:pt x="10518" y="17101"/>
                    <a:pt x="10384" y="17039"/>
                  </a:cubicBezTo>
                  <a:cubicBezTo>
                    <a:pt x="10326" y="17013"/>
                    <a:pt x="10262" y="17026"/>
                    <a:pt x="10204" y="17044"/>
                  </a:cubicBezTo>
                  <a:cubicBezTo>
                    <a:pt x="10019" y="17101"/>
                    <a:pt x="9851" y="17175"/>
                    <a:pt x="9746" y="17320"/>
                  </a:cubicBezTo>
                  <a:cubicBezTo>
                    <a:pt x="9555" y="17579"/>
                    <a:pt x="9340" y="17834"/>
                    <a:pt x="9143" y="18093"/>
                  </a:cubicBezTo>
                  <a:cubicBezTo>
                    <a:pt x="8459" y="18998"/>
                    <a:pt x="7868" y="19937"/>
                    <a:pt x="7322" y="20890"/>
                  </a:cubicBezTo>
                  <a:cubicBezTo>
                    <a:pt x="7241" y="20890"/>
                    <a:pt x="7160" y="20890"/>
                    <a:pt x="7079" y="20890"/>
                  </a:cubicBezTo>
                  <a:cubicBezTo>
                    <a:pt x="7096" y="20851"/>
                    <a:pt x="7108" y="20807"/>
                    <a:pt x="7125" y="20767"/>
                  </a:cubicBezTo>
                  <a:cubicBezTo>
                    <a:pt x="7421" y="20139"/>
                    <a:pt x="7769" y="19533"/>
                    <a:pt x="8146" y="18932"/>
                  </a:cubicBezTo>
                  <a:cubicBezTo>
                    <a:pt x="8175" y="18884"/>
                    <a:pt x="8227" y="18840"/>
                    <a:pt x="8192" y="18787"/>
                  </a:cubicBezTo>
                  <a:cubicBezTo>
                    <a:pt x="8024" y="18506"/>
                    <a:pt x="7978" y="18203"/>
                    <a:pt x="7914" y="17904"/>
                  </a:cubicBezTo>
                  <a:cubicBezTo>
                    <a:pt x="7902" y="17847"/>
                    <a:pt x="7873" y="17825"/>
                    <a:pt x="7798" y="17825"/>
                  </a:cubicBezTo>
                  <a:cubicBezTo>
                    <a:pt x="7473" y="17821"/>
                    <a:pt x="7143" y="17812"/>
                    <a:pt x="6818" y="17799"/>
                  </a:cubicBezTo>
                  <a:cubicBezTo>
                    <a:pt x="6708" y="17795"/>
                    <a:pt x="6661" y="17812"/>
                    <a:pt x="6661" y="17904"/>
                  </a:cubicBezTo>
                  <a:cubicBezTo>
                    <a:pt x="6661" y="18567"/>
                    <a:pt x="6569" y="19226"/>
                    <a:pt x="6458" y="19880"/>
                  </a:cubicBezTo>
                  <a:cubicBezTo>
                    <a:pt x="6401" y="20218"/>
                    <a:pt x="6343" y="20557"/>
                    <a:pt x="6232" y="20890"/>
                  </a:cubicBezTo>
                  <a:cubicBezTo>
                    <a:pt x="6128" y="20917"/>
                    <a:pt x="6116" y="20868"/>
                    <a:pt x="6122" y="20807"/>
                  </a:cubicBezTo>
                  <a:cubicBezTo>
                    <a:pt x="6157" y="20495"/>
                    <a:pt x="6186" y="20183"/>
                    <a:pt x="6215" y="19867"/>
                  </a:cubicBezTo>
                  <a:cubicBezTo>
                    <a:pt x="6250" y="19432"/>
                    <a:pt x="6285" y="18998"/>
                    <a:pt x="6325" y="18519"/>
                  </a:cubicBezTo>
                  <a:cubicBezTo>
                    <a:pt x="6128" y="18743"/>
                    <a:pt x="5925" y="18897"/>
                    <a:pt x="5652" y="18993"/>
                  </a:cubicBezTo>
                  <a:cubicBezTo>
                    <a:pt x="5189" y="19064"/>
                    <a:pt x="4742" y="18989"/>
                    <a:pt x="4301" y="18914"/>
                  </a:cubicBezTo>
                  <a:cubicBezTo>
                    <a:pt x="3878" y="18844"/>
                    <a:pt x="3455" y="18761"/>
                    <a:pt x="3031" y="18686"/>
                  </a:cubicBezTo>
                  <a:cubicBezTo>
                    <a:pt x="2945" y="18664"/>
                    <a:pt x="2852" y="18642"/>
                    <a:pt x="2765" y="18624"/>
                  </a:cubicBezTo>
                  <a:cubicBezTo>
                    <a:pt x="2440" y="18550"/>
                    <a:pt x="2382" y="18493"/>
                    <a:pt x="2394" y="18238"/>
                  </a:cubicBezTo>
                  <a:cubicBezTo>
                    <a:pt x="2411" y="17904"/>
                    <a:pt x="2434" y="17571"/>
                    <a:pt x="2423" y="17237"/>
                  </a:cubicBezTo>
                  <a:cubicBezTo>
                    <a:pt x="2417" y="17127"/>
                    <a:pt x="2336" y="17035"/>
                    <a:pt x="2301" y="16943"/>
                  </a:cubicBezTo>
                  <a:cubicBezTo>
                    <a:pt x="2214" y="16697"/>
                    <a:pt x="1941" y="16539"/>
                    <a:pt x="1843" y="16306"/>
                  </a:cubicBezTo>
                  <a:cubicBezTo>
                    <a:pt x="1767" y="16135"/>
                    <a:pt x="1854" y="15985"/>
                    <a:pt x="1994" y="15858"/>
                  </a:cubicBezTo>
                  <a:cubicBezTo>
                    <a:pt x="2086" y="15775"/>
                    <a:pt x="2057" y="15744"/>
                    <a:pt x="1947" y="15696"/>
                  </a:cubicBezTo>
                  <a:cubicBezTo>
                    <a:pt x="1414" y="15445"/>
                    <a:pt x="886" y="15191"/>
                    <a:pt x="353" y="14936"/>
                  </a:cubicBezTo>
                  <a:cubicBezTo>
                    <a:pt x="242" y="14883"/>
                    <a:pt x="126" y="14831"/>
                    <a:pt x="45" y="14751"/>
                  </a:cubicBezTo>
                  <a:cubicBezTo>
                    <a:pt x="-36" y="14668"/>
                    <a:pt x="-7" y="14607"/>
                    <a:pt x="126" y="14580"/>
                  </a:cubicBezTo>
                  <a:cubicBezTo>
                    <a:pt x="179" y="14571"/>
                    <a:pt x="237" y="14567"/>
                    <a:pt x="295" y="14567"/>
                  </a:cubicBezTo>
                  <a:cubicBezTo>
                    <a:pt x="1170" y="14554"/>
                    <a:pt x="2046" y="14549"/>
                    <a:pt x="2921" y="14528"/>
                  </a:cubicBezTo>
                  <a:cubicBezTo>
                    <a:pt x="3246" y="14519"/>
                    <a:pt x="3536" y="14576"/>
                    <a:pt x="3814" y="14699"/>
                  </a:cubicBezTo>
                  <a:cubicBezTo>
                    <a:pt x="4006" y="14787"/>
                    <a:pt x="4214" y="14857"/>
                    <a:pt x="4412" y="14940"/>
                  </a:cubicBezTo>
                  <a:cubicBezTo>
                    <a:pt x="4504" y="14980"/>
                    <a:pt x="4522" y="14975"/>
                    <a:pt x="4545" y="14892"/>
                  </a:cubicBezTo>
                  <a:cubicBezTo>
                    <a:pt x="4817" y="13983"/>
                    <a:pt x="5090" y="13074"/>
                    <a:pt x="5368" y="12165"/>
                  </a:cubicBezTo>
                  <a:cubicBezTo>
                    <a:pt x="5421" y="11985"/>
                    <a:pt x="5473" y="11805"/>
                    <a:pt x="5525" y="11625"/>
                  </a:cubicBezTo>
                  <a:cubicBezTo>
                    <a:pt x="5623" y="11647"/>
                    <a:pt x="5589" y="11708"/>
                    <a:pt x="5577" y="11752"/>
                  </a:cubicBezTo>
                  <a:cubicBezTo>
                    <a:pt x="5548" y="11932"/>
                    <a:pt x="5508" y="12108"/>
                    <a:pt x="5467" y="12288"/>
                  </a:cubicBezTo>
                  <a:cubicBezTo>
                    <a:pt x="5270" y="13140"/>
                    <a:pt x="5067" y="13992"/>
                    <a:pt x="4875" y="14844"/>
                  </a:cubicBezTo>
                  <a:cubicBezTo>
                    <a:pt x="4806" y="15151"/>
                    <a:pt x="4823" y="15169"/>
                    <a:pt x="5194" y="15287"/>
                  </a:cubicBezTo>
                  <a:cubicBezTo>
                    <a:pt x="5241" y="15300"/>
                    <a:pt x="5270" y="15305"/>
                    <a:pt x="5310" y="15283"/>
                  </a:cubicBezTo>
                  <a:cubicBezTo>
                    <a:pt x="5531" y="15173"/>
                    <a:pt x="5774" y="15090"/>
                    <a:pt x="6018" y="15019"/>
                  </a:cubicBezTo>
                  <a:cubicBezTo>
                    <a:pt x="6134" y="14989"/>
                    <a:pt x="6169" y="14940"/>
                    <a:pt x="6157" y="14852"/>
                  </a:cubicBezTo>
                  <a:cubicBezTo>
                    <a:pt x="6087" y="14049"/>
                    <a:pt x="6018" y="13245"/>
                    <a:pt x="5948" y="12442"/>
                  </a:cubicBezTo>
                  <a:cubicBezTo>
                    <a:pt x="5931" y="12213"/>
                    <a:pt x="5960" y="11985"/>
                    <a:pt x="5902" y="11757"/>
                  </a:cubicBezTo>
                  <a:cubicBezTo>
                    <a:pt x="5879" y="11568"/>
                    <a:pt x="5931" y="11370"/>
                    <a:pt x="5815" y="11190"/>
                  </a:cubicBezTo>
                  <a:cubicBezTo>
                    <a:pt x="5792" y="10791"/>
                    <a:pt x="5768" y="10395"/>
                    <a:pt x="5745" y="9996"/>
                  </a:cubicBezTo>
                  <a:cubicBezTo>
                    <a:pt x="5838" y="9491"/>
                    <a:pt x="6215" y="9162"/>
                    <a:pt x="6801" y="8929"/>
                  </a:cubicBezTo>
                  <a:cubicBezTo>
                    <a:pt x="7659" y="8586"/>
                    <a:pt x="8500" y="8226"/>
                    <a:pt x="9346" y="7875"/>
                  </a:cubicBezTo>
                  <a:cubicBezTo>
                    <a:pt x="9369" y="7866"/>
                    <a:pt x="9404" y="7866"/>
                    <a:pt x="9433" y="7862"/>
                  </a:cubicBezTo>
                  <a:cubicBezTo>
                    <a:pt x="9422" y="7923"/>
                    <a:pt x="9381" y="7958"/>
                    <a:pt x="9294" y="7967"/>
                  </a:cubicBezTo>
                  <a:cubicBezTo>
                    <a:pt x="9259" y="7972"/>
                    <a:pt x="9230" y="7998"/>
                    <a:pt x="9201" y="8011"/>
                  </a:cubicBezTo>
                  <a:cubicBezTo>
                    <a:pt x="8471" y="8398"/>
                    <a:pt x="7699" y="8740"/>
                    <a:pt x="6917" y="9065"/>
                  </a:cubicBezTo>
                  <a:cubicBezTo>
                    <a:pt x="6279" y="9328"/>
                    <a:pt x="6006" y="9737"/>
                    <a:pt x="6018" y="10259"/>
                  </a:cubicBezTo>
                  <a:cubicBezTo>
                    <a:pt x="6029" y="10712"/>
                    <a:pt x="6082" y="11164"/>
                    <a:pt x="6122" y="11616"/>
                  </a:cubicBezTo>
                  <a:cubicBezTo>
                    <a:pt x="6203" y="12688"/>
                    <a:pt x="6354" y="13755"/>
                    <a:pt x="6464" y="14822"/>
                  </a:cubicBezTo>
                  <a:cubicBezTo>
                    <a:pt x="6470" y="14901"/>
                    <a:pt x="6499" y="14914"/>
                    <a:pt x="6603" y="14896"/>
                  </a:cubicBezTo>
                  <a:cubicBezTo>
                    <a:pt x="6864" y="14848"/>
                    <a:pt x="7125" y="14795"/>
                    <a:pt x="7392" y="14769"/>
                  </a:cubicBezTo>
                  <a:cubicBezTo>
                    <a:pt x="7549" y="14751"/>
                    <a:pt x="7583" y="14716"/>
                    <a:pt x="7578" y="14598"/>
                  </a:cubicBezTo>
                  <a:cubicBezTo>
                    <a:pt x="7496" y="13702"/>
                    <a:pt x="7456" y="12806"/>
                    <a:pt x="7444" y="11910"/>
                  </a:cubicBezTo>
                  <a:cubicBezTo>
                    <a:pt x="7444" y="11722"/>
                    <a:pt x="7456" y="11528"/>
                    <a:pt x="7421" y="11340"/>
                  </a:cubicBezTo>
                  <a:cubicBezTo>
                    <a:pt x="7421" y="11173"/>
                    <a:pt x="7421" y="11006"/>
                    <a:pt x="7427" y="10839"/>
                  </a:cubicBezTo>
                  <a:cubicBezTo>
                    <a:pt x="7433" y="10646"/>
                    <a:pt x="7473" y="10466"/>
                    <a:pt x="7636" y="10303"/>
                  </a:cubicBezTo>
                  <a:cubicBezTo>
                    <a:pt x="7746" y="10193"/>
                    <a:pt x="7902" y="10132"/>
                    <a:pt x="8042" y="10053"/>
                  </a:cubicBezTo>
                  <a:cubicBezTo>
                    <a:pt x="8314" y="9904"/>
                    <a:pt x="8314" y="9899"/>
                    <a:pt x="8036" y="9781"/>
                  </a:cubicBezTo>
                  <a:cubicBezTo>
                    <a:pt x="7908" y="9724"/>
                    <a:pt x="7897" y="9680"/>
                    <a:pt x="7978" y="9583"/>
                  </a:cubicBezTo>
                  <a:cubicBezTo>
                    <a:pt x="8152" y="9377"/>
                    <a:pt x="8314" y="9166"/>
                    <a:pt x="8476" y="8955"/>
                  </a:cubicBezTo>
                  <a:cubicBezTo>
                    <a:pt x="8511" y="8942"/>
                    <a:pt x="8523" y="8924"/>
                    <a:pt x="8511" y="8894"/>
                  </a:cubicBezTo>
                  <a:cubicBezTo>
                    <a:pt x="8778" y="8665"/>
                    <a:pt x="8958" y="8389"/>
                    <a:pt x="9219" y="8160"/>
                  </a:cubicBezTo>
                  <a:cubicBezTo>
                    <a:pt x="9213" y="8213"/>
                    <a:pt x="9190" y="8261"/>
                    <a:pt x="9161" y="8301"/>
                  </a:cubicBezTo>
                  <a:cubicBezTo>
                    <a:pt x="8900" y="8661"/>
                    <a:pt x="8627" y="9021"/>
                    <a:pt x="8366" y="9381"/>
                  </a:cubicBezTo>
                  <a:cubicBezTo>
                    <a:pt x="8198" y="9614"/>
                    <a:pt x="8204" y="9614"/>
                    <a:pt x="8494" y="9768"/>
                  </a:cubicBezTo>
                  <a:cubicBezTo>
                    <a:pt x="8511" y="9776"/>
                    <a:pt x="8523" y="9785"/>
                    <a:pt x="8540" y="9794"/>
                  </a:cubicBezTo>
                  <a:cubicBezTo>
                    <a:pt x="8656" y="9851"/>
                    <a:pt x="8650" y="9908"/>
                    <a:pt x="8540" y="9970"/>
                  </a:cubicBezTo>
                  <a:cubicBezTo>
                    <a:pt x="8366" y="10066"/>
                    <a:pt x="8204" y="10172"/>
                    <a:pt x="8030" y="10264"/>
                  </a:cubicBezTo>
                  <a:cubicBezTo>
                    <a:pt x="7781" y="10391"/>
                    <a:pt x="7670" y="10558"/>
                    <a:pt x="7670" y="10791"/>
                  </a:cubicBezTo>
                  <a:cubicBezTo>
                    <a:pt x="7670" y="11766"/>
                    <a:pt x="7699" y="12736"/>
                    <a:pt x="7804" y="13706"/>
                  </a:cubicBezTo>
                  <a:cubicBezTo>
                    <a:pt x="7839" y="14014"/>
                    <a:pt x="7897" y="14321"/>
                    <a:pt x="7943" y="14629"/>
                  </a:cubicBezTo>
                  <a:cubicBezTo>
                    <a:pt x="7949" y="14664"/>
                    <a:pt x="7937" y="14699"/>
                    <a:pt x="8013" y="14712"/>
                  </a:cubicBezTo>
                  <a:cubicBezTo>
                    <a:pt x="8285" y="14751"/>
                    <a:pt x="8424" y="14677"/>
                    <a:pt x="8436" y="14470"/>
                  </a:cubicBezTo>
                  <a:cubicBezTo>
                    <a:pt x="8453" y="14172"/>
                    <a:pt x="8511" y="13873"/>
                    <a:pt x="8546" y="13575"/>
                  </a:cubicBezTo>
                  <a:cubicBezTo>
                    <a:pt x="8575" y="13324"/>
                    <a:pt x="8662" y="13078"/>
                    <a:pt x="8633" y="12824"/>
                  </a:cubicBezTo>
                  <a:cubicBezTo>
                    <a:pt x="8732" y="12692"/>
                    <a:pt x="8714" y="12538"/>
                    <a:pt x="8737" y="12398"/>
                  </a:cubicBezTo>
                  <a:cubicBezTo>
                    <a:pt x="8894" y="11511"/>
                    <a:pt x="9108" y="10628"/>
                    <a:pt x="9375" y="9759"/>
                  </a:cubicBezTo>
                  <a:cubicBezTo>
                    <a:pt x="9439" y="9552"/>
                    <a:pt x="9538" y="9350"/>
                    <a:pt x="9532" y="9135"/>
                  </a:cubicBezTo>
                  <a:cubicBezTo>
                    <a:pt x="9549" y="9118"/>
                    <a:pt x="9567" y="9096"/>
                    <a:pt x="9578" y="9078"/>
                  </a:cubicBezTo>
                  <a:cubicBezTo>
                    <a:pt x="9804" y="8661"/>
                    <a:pt x="9943" y="8217"/>
                    <a:pt x="10123" y="7787"/>
                  </a:cubicBezTo>
                  <a:cubicBezTo>
                    <a:pt x="10152" y="7712"/>
                    <a:pt x="10216" y="7638"/>
                    <a:pt x="10175" y="7554"/>
                  </a:cubicBezTo>
                  <a:cubicBezTo>
                    <a:pt x="10042" y="7475"/>
                    <a:pt x="9909" y="7392"/>
                    <a:pt x="9851" y="7269"/>
                  </a:cubicBezTo>
                  <a:cubicBezTo>
                    <a:pt x="9700" y="6944"/>
                    <a:pt x="9393" y="6694"/>
                    <a:pt x="9120" y="6430"/>
                  </a:cubicBezTo>
                  <a:cubicBezTo>
                    <a:pt x="8766" y="6088"/>
                    <a:pt x="8442" y="5736"/>
                    <a:pt x="8111" y="5381"/>
                  </a:cubicBezTo>
                  <a:cubicBezTo>
                    <a:pt x="7972" y="5227"/>
                    <a:pt x="7879" y="5056"/>
                    <a:pt x="7804" y="4880"/>
                  </a:cubicBezTo>
                  <a:cubicBezTo>
                    <a:pt x="7769" y="4797"/>
                    <a:pt x="7717" y="4740"/>
                    <a:pt x="7589" y="4740"/>
                  </a:cubicBezTo>
                  <a:cubicBezTo>
                    <a:pt x="7450" y="4740"/>
                    <a:pt x="7380" y="4669"/>
                    <a:pt x="7340" y="4577"/>
                  </a:cubicBezTo>
                  <a:cubicBezTo>
                    <a:pt x="7195" y="4265"/>
                    <a:pt x="7038" y="3958"/>
                    <a:pt x="6899" y="3642"/>
                  </a:cubicBezTo>
                  <a:cubicBezTo>
                    <a:pt x="6824" y="3466"/>
                    <a:pt x="6830" y="3466"/>
                    <a:pt x="6557" y="3409"/>
                  </a:cubicBezTo>
                  <a:cubicBezTo>
                    <a:pt x="6632" y="3545"/>
                    <a:pt x="6702" y="3668"/>
                    <a:pt x="6783" y="3826"/>
                  </a:cubicBezTo>
                  <a:cubicBezTo>
                    <a:pt x="6458" y="3629"/>
                    <a:pt x="6372" y="3348"/>
                    <a:pt x="6134" y="3097"/>
                  </a:cubicBezTo>
                  <a:cubicBezTo>
                    <a:pt x="6174" y="3356"/>
                    <a:pt x="6348" y="3523"/>
                    <a:pt x="6540" y="3725"/>
                  </a:cubicBezTo>
                  <a:cubicBezTo>
                    <a:pt x="6285" y="3624"/>
                    <a:pt x="6145" y="3493"/>
                    <a:pt x="5995" y="3365"/>
                  </a:cubicBezTo>
                  <a:cubicBezTo>
                    <a:pt x="6151" y="3708"/>
                    <a:pt x="6412" y="4011"/>
                    <a:pt x="6673" y="4323"/>
                  </a:cubicBezTo>
                  <a:cubicBezTo>
                    <a:pt x="6603" y="4331"/>
                    <a:pt x="6574" y="4301"/>
                    <a:pt x="6540" y="4279"/>
                  </a:cubicBezTo>
                  <a:cubicBezTo>
                    <a:pt x="6041" y="3914"/>
                    <a:pt x="5635" y="3510"/>
                    <a:pt x="5548" y="2970"/>
                  </a:cubicBezTo>
                  <a:cubicBezTo>
                    <a:pt x="5438" y="2325"/>
                    <a:pt x="5647" y="1745"/>
                    <a:pt x="6569" y="1451"/>
                  </a:cubicBezTo>
                  <a:cubicBezTo>
                    <a:pt x="7299" y="1218"/>
                    <a:pt x="7937" y="880"/>
                    <a:pt x="8604" y="564"/>
                  </a:cubicBezTo>
                  <a:cubicBezTo>
                    <a:pt x="9219" y="270"/>
                    <a:pt x="9880" y="63"/>
                    <a:pt x="10616" y="10"/>
                  </a:cubicBezTo>
                  <a:cubicBezTo>
                    <a:pt x="11816" y="-73"/>
                    <a:pt x="12686" y="331"/>
                    <a:pt x="13318" y="1069"/>
                  </a:cubicBezTo>
                  <a:cubicBezTo>
                    <a:pt x="13881" y="1723"/>
                    <a:pt x="14043" y="2430"/>
                    <a:pt x="13829" y="3194"/>
                  </a:cubicBezTo>
                  <a:cubicBezTo>
                    <a:pt x="13713" y="3624"/>
                    <a:pt x="13649" y="4059"/>
                    <a:pt x="13643" y="4498"/>
                  </a:cubicBezTo>
                  <a:cubicBezTo>
                    <a:pt x="13643" y="4950"/>
                    <a:pt x="13771" y="5385"/>
                    <a:pt x="13927" y="5816"/>
                  </a:cubicBezTo>
                  <a:cubicBezTo>
                    <a:pt x="13939" y="5846"/>
                    <a:pt x="13950" y="5877"/>
                    <a:pt x="13956" y="5912"/>
                  </a:cubicBezTo>
                  <a:cubicBezTo>
                    <a:pt x="13962" y="5943"/>
                    <a:pt x="13968" y="5982"/>
                    <a:pt x="13916" y="5996"/>
                  </a:cubicBezTo>
                  <a:cubicBezTo>
                    <a:pt x="13834" y="6018"/>
                    <a:pt x="13834" y="5956"/>
                    <a:pt x="13823" y="5930"/>
                  </a:cubicBezTo>
                  <a:cubicBezTo>
                    <a:pt x="13701" y="5671"/>
                    <a:pt x="13573" y="5416"/>
                    <a:pt x="13469" y="5152"/>
                  </a:cubicBezTo>
                  <a:cubicBezTo>
                    <a:pt x="13370" y="4898"/>
                    <a:pt x="13220" y="4687"/>
                    <a:pt x="12860" y="4599"/>
                  </a:cubicBezTo>
                  <a:cubicBezTo>
                    <a:pt x="12750" y="4573"/>
                    <a:pt x="12773" y="4503"/>
                    <a:pt x="12762" y="4445"/>
                  </a:cubicBezTo>
                  <a:cubicBezTo>
                    <a:pt x="12750" y="4366"/>
                    <a:pt x="12849" y="4397"/>
                    <a:pt x="12895" y="4384"/>
                  </a:cubicBezTo>
                  <a:cubicBezTo>
                    <a:pt x="13028" y="4349"/>
                    <a:pt x="13139" y="4296"/>
                    <a:pt x="13208" y="4204"/>
                  </a:cubicBezTo>
                  <a:cubicBezTo>
                    <a:pt x="13330" y="4041"/>
                    <a:pt x="13405" y="3866"/>
                    <a:pt x="13382" y="3673"/>
                  </a:cubicBezTo>
                  <a:cubicBezTo>
                    <a:pt x="13376" y="3602"/>
                    <a:pt x="13370" y="3528"/>
                    <a:pt x="13382" y="3457"/>
                  </a:cubicBezTo>
                  <a:cubicBezTo>
                    <a:pt x="13399" y="3370"/>
                    <a:pt x="13370" y="3286"/>
                    <a:pt x="13336" y="3207"/>
                  </a:cubicBezTo>
                  <a:cubicBezTo>
                    <a:pt x="13214" y="2948"/>
                    <a:pt x="12936" y="2790"/>
                    <a:pt x="12657" y="2808"/>
                  </a:cubicBezTo>
                  <a:cubicBezTo>
                    <a:pt x="12367" y="2830"/>
                    <a:pt x="12112" y="3045"/>
                    <a:pt x="12054" y="3308"/>
                  </a:cubicBezTo>
                  <a:cubicBezTo>
                    <a:pt x="12025" y="3444"/>
                    <a:pt x="12031" y="3576"/>
                    <a:pt x="12054" y="3708"/>
                  </a:cubicBezTo>
                  <a:cubicBezTo>
                    <a:pt x="12089" y="3879"/>
                    <a:pt x="11898" y="3857"/>
                    <a:pt x="11787" y="3905"/>
                  </a:cubicBezTo>
                  <a:cubicBezTo>
                    <a:pt x="11648" y="3958"/>
                    <a:pt x="11608" y="3875"/>
                    <a:pt x="11567" y="3809"/>
                  </a:cubicBezTo>
                  <a:cubicBezTo>
                    <a:pt x="11486" y="3686"/>
                    <a:pt x="11411" y="3558"/>
                    <a:pt x="11329" y="3436"/>
                  </a:cubicBezTo>
                  <a:cubicBezTo>
                    <a:pt x="11254" y="3321"/>
                    <a:pt x="11144" y="3264"/>
                    <a:pt x="10964" y="3251"/>
                  </a:cubicBezTo>
                  <a:cubicBezTo>
                    <a:pt x="10471" y="3212"/>
                    <a:pt x="10309" y="3080"/>
                    <a:pt x="10222" y="2777"/>
                  </a:cubicBezTo>
                  <a:cubicBezTo>
                    <a:pt x="10112" y="2386"/>
                    <a:pt x="9712" y="2267"/>
                    <a:pt x="9248" y="2465"/>
                  </a:cubicBezTo>
                  <a:cubicBezTo>
                    <a:pt x="8987" y="2575"/>
                    <a:pt x="8743" y="2715"/>
                    <a:pt x="8488" y="2834"/>
                  </a:cubicBezTo>
                  <a:cubicBezTo>
                    <a:pt x="8100" y="3014"/>
                    <a:pt x="7705" y="3181"/>
                    <a:pt x="7224" y="3150"/>
                  </a:cubicBezTo>
                  <a:cubicBezTo>
                    <a:pt x="7120" y="3141"/>
                    <a:pt x="7131" y="3190"/>
                    <a:pt x="7137" y="3238"/>
                  </a:cubicBezTo>
                  <a:cubicBezTo>
                    <a:pt x="7166" y="3523"/>
                    <a:pt x="7282" y="3796"/>
                    <a:pt x="7351" y="4077"/>
                  </a:cubicBezTo>
                  <a:cubicBezTo>
                    <a:pt x="7380" y="4191"/>
                    <a:pt x="7421" y="4309"/>
                    <a:pt x="7456" y="4424"/>
                  </a:cubicBezTo>
                  <a:cubicBezTo>
                    <a:pt x="7479" y="4494"/>
                    <a:pt x="7514" y="4520"/>
                    <a:pt x="7624" y="4498"/>
                  </a:cubicBezTo>
                  <a:cubicBezTo>
                    <a:pt x="8175" y="4384"/>
                    <a:pt x="8552" y="4555"/>
                    <a:pt x="8656" y="4977"/>
                  </a:cubicBezTo>
                  <a:cubicBezTo>
                    <a:pt x="8720" y="5223"/>
                    <a:pt x="8755" y="5477"/>
                    <a:pt x="8795" y="5723"/>
                  </a:cubicBezTo>
                  <a:cubicBezTo>
                    <a:pt x="8813" y="5829"/>
                    <a:pt x="8784" y="5952"/>
                    <a:pt x="8958" y="6004"/>
                  </a:cubicBezTo>
                  <a:cubicBezTo>
                    <a:pt x="9126" y="6053"/>
                    <a:pt x="9398" y="5987"/>
                    <a:pt x="9520" y="5873"/>
                  </a:cubicBezTo>
                  <a:cubicBezTo>
                    <a:pt x="9601" y="5798"/>
                    <a:pt x="9642" y="5701"/>
                    <a:pt x="9694" y="5605"/>
                  </a:cubicBezTo>
                  <a:cubicBezTo>
                    <a:pt x="9897" y="5873"/>
                    <a:pt x="9700" y="6075"/>
                    <a:pt x="9166" y="6162"/>
                  </a:cubicBezTo>
                  <a:cubicBezTo>
                    <a:pt x="9166" y="6171"/>
                    <a:pt x="9161" y="6180"/>
                    <a:pt x="9166" y="6184"/>
                  </a:cubicBezTo>
                  <a:cubicBezTo>
                    <a:pt x="9352" y="6404"/>
                    <a:pt x="9601" y="6439"/>
                    <a:pt x="9926" y="6364"/>
                  </a:cubicBezTo>
                  <a:cubicBezTo>
                    <a:pt x="10199" y="6303"/>
                    <a:pt x="10477" y="6246"/>
                    <a:pt x="10749" y="6193"/>
                  </a:cubicBezTo>
                  <a:cubicBezTo>
                    <a:pt x="10465" y="6417"/>
                    <a:pt x="10112" y="6514"/>
                    <a:pt x="9717" y="6562"/>
                  </a:cubicBezTo>
                  <a:cubicBezTo>
                    <a:pt x="9642" y="6571"/>
                    <a:pt x="9526" y="6549"/>
                    <a:pt x="9520" y="6623"/>
                  </a:cubicBezTo>
                  <a:cubicBezTo>
                    <a:pt x="9514" y="6694"/>
                    <a:pt x="9613" y="6729"/>
                    <a:pt x="9694" y="6755"/>
                  </a:cubicBezTo>
                  <a:cubicBezTo>
                    <a:pt x="9868" y="6812"/>
                    <a:pt x="10036" y="6782"/>
                    <a:pt x="10210" y="6746"/>
                  </a:cubicBezTo>
                  <a:cubicBezTo>
                    <a:pt x="10257" y="6738"/>
                    <a:pt x="10315" y="6707"/>
                    <a:pt x="10338" y="6755"/>
                  </a:cubicBezTo>
                  <a:cubicBezTo>
                    <a:pt x="10367" y="6804"/>
                    <a:pt x="10303" y="6821"/>
                    <a:pt x="10257" y="6834"/>
                  </a:cubicBezTo>
                  <a:cubicBezTo>
                    <a:pt x="10187" y="6861"/>
                    <a:pt x="10117" y="6896"/>
                    <a:pt x="10048" y="6896"/>
                  </a:cubicBezTo>
                  <a:cubicBezTo>
                    <a:pt x="9857" y="6900"/>
                    <a:pt x="9880" y="6957"/>
                    <a:pt x="9932" y="7063"/>
                  </a:cubicBezTo>
                  <a:cubicBezTo>
                    <a:pt x="10187" y="7568"/>
                    <a:pt x="10854" y="7546"/>
                    <a:pt x="11225" y="7225"/>
                  </a:cubicBezTo>
                  <a:cubicBezTo>
                    <a:pt x="11840" y="6694"/>
                    <a:pt x="12408" y="6136"/>
                    <a:pt x="12657" y="5438"/>
                  </a:cubicBezTo>
                  <a:cubicBezTo>
                    <a:pt x="12663" y="5420"/>
                    <a:pt x="12675" y="5407"/>
                    <a:pt x="12692" y="5385"/>
                  </a:cubicBezTo>
                  <a:cubicBezTo>
                    <a:pt x="12738" y="5556"/>
                    <a:pt x="12698" y="5824"/>
                    <a:pt x="12582" y="6123"/>
                  </a:cubicBezTo>
                  <a:cubicBezTo>
                    <a:pt x="12547" y="6215"/>
                    <a:pt x="12547" y="6290"/>
                    <a:pt x="12599" y="6382"/>
                  </a:cubicBezTo>
                  <a:cubicBezTo>
                    <a:pt x="12680" y="6522"/>
                    <a:pt x="12738" y="6667"/>
                    <a:pt x="12796" y="6808"/>
                  </a:cubicBezTo>
                  <a:cubicBezTo>
                    <a:pt x="12825" y="6878"/>
                    <a:pt x="12854" y="6891"/>
                    <a:pt x="12930" y="6830"/>
                  </a:cubicBezTo>
                  <a:cubicBezTo>
                    <a:pt x="13295" y="6527"/>
                    <a:pt x="13695" y="6250"/>
                    <a:pt x="14107" y="5982"/>
                  </a:cubicBezTo>
                  <a:cubicBezTo>
                    <a:pt x="14182" y="5934"/>
                    <a:pt x="14234" y="5917"/>
                    <a:pt x="14310" y="5978"/>
                  </a:cubicBezTo>
                  <a:cubicBezTo>
                    <a:pt x="14588" y="6224"/>
                    <a:pt x="14901" y="6448"/>
                    <a:pt x="15139" y="6716"/>
                  </a:cubicBezTo>
                  <a:cubicBezTo>
                    <a:pt x="15301" y="6900"/>
                    <a:pt x="15504" y="7006"/>
                    <a:pt x="15754" y="7093"/>
                  </a:cubicBezTo>
                  <a:cubicBezTo>
                    <a:pt x="16392" y="7322"/>
                    <a:pt x="17012" y="7581"/>
                    <a:pt x="17627" y="7840"/>
                  </a:cubicBezTo>
                  <a:cubicBezTo>
                    <a:pt x="17661" y="7857"/>
                    <a:pt x="17708" y="7866"/>
                    <a:pt x="17748" y="7879"/>
                  </a:cubicBezTo>
                  <a:cubicBezTo>
                    <a:pt x="17748" y="7879"/>
                    <a:pt x="17748" y="7875"/>
                    <a:pt x="17748" y="7875"/>
                  </a:cubicBezTo>
                  <a:cubicBezTo>
                    <a:pt x="17760" y="7884"/>
                    <a:pt x="17772" y="7893"/>
                    <a:pt x="17783" y="7901"/>
                  </a:cubicBezTo>
                  <a:cubicBezTo>
                    <a:pt x="17899" y="7967"/>
                    <a:pt x="18033" y="8011"/>
                    <a:pt x="18166" y="8055"/>
                  </a:cubicBezTo>
                  <a:cubicBezTo>
                    <a:pt x="18763" y="8332"/>
                    <a:pt x="19378" y="8582"/>
                    <a:pt x="19964" y="8889"/>
                  </a:cubicBezTo>
                  <a:cubicBezTo>
                    <a:pt x="19685" y="8920"/>
                    <a:pt x="19529" y="9052"/>
                    <a:pt x="19407" y="9205"/>
                  </a:cubicBezTo>
                  <a:cubicBezTo>
                    <a:pt x="19088" y="9605"/>
                    <a:pt x="18873" y="10049"/>
                    <a:pt x="18618" y="10470"/>
                  </a:cubicBezTo>
                  <a:cubicBezTo>
                    <a:pt x="18520" y="10633"/>
                    <a:pt x="18410" y="10791"/>
                    <a:pt x="18352" y="10962"/>
                  </a:cubicBezTo>
                  <a:cubicBezTo>
                    <a:pt x="17928" y="11599"/>
                    <a:pt x="17586" y="12262"/>
                    <a:pt x="17151" y="12894"/>
                  </a:cubicBezTo>
                  <a:cubicBezTo>
                    <a:pt x="17128" y="12929"/>
                    <a:pt x="17128" y="12964"/>
                    <a:pt x="17140" y="13004"/>
                  </a:cubicBezTo>
                  <a:cubicBezTo>
                    <a:pt x="17412" y="13790"/>
                    <a:pt x="17505" y="14593"/>
                    <a:pt x="17551" y="15401"/>
                  </a:cubicBezTo>
                  <a:cubicBezTo>
                    <a:pt x="17563" y="15643"/>
                    <a:pt x="17563" y="15634"/>
                    <a:pt x="17870" y="15687"/>
                  </a:cubicBezTo>
                  <a:cubicBezTo>
                    <a:pt x="18340" y="15775"/>
                    <a:pt x="18786" y="15893"/>
                    <a:pt x="19129" y="16174"/>
                  </a:cubicBezTo>
                  <a:cubicBezTo>
                    <a:pt x="18989" y="16183"/>
                    <a:pt x="18879" y="16122"/>
                    <a:pt x="18763" y="16078"/>
                  </a:cubicBezTo>
                  <a:cubicBezTo>
                    <a:pt x="18439" y="15955"/>
                    <a:pt x="18102" y="15858"/>
                    <a:pt x="17754" y="15788"/>
                  </a:cubicBezTo>
                  <a:cubicBezTo>
                    <a:pt x="17702" y="15775"/>
                    <a:pt x="17534" y="15687"/>
                    <a:pt x="17557" y="15854"/>
                  </a:cubicBezTo>
                  <a:cubicBezTo>
                    <a:pt x="17575" y="15933"/>
                    <a:pt x="17464" y="16038"/>
                    <a:pt x="17633" y="16086"/>
                  </a:cubicBezTo>
                  <a:cubicBezTo>
                    <a:pt x="18427" y="16315"/>
                    <a:pt x="19047" y="16710"/>
                    <a:pt x="19558" y="17215"/>
                  </a:cubicBezTo>
                  <a:cubicBezTo>
                    <a:pt x="19703" y="17360"/>
                    <a:pt x="19842" y="17509"/>
                    <a:pt x="19917" y="17694"/>
                  </a:cubicBezTo>
                  <a:cubicBezTo>
                    <a:pt x="19877" y="17694"/>
                    <a:pt x="19859" y="17694"/>
                    <a:pt x="19853" y="17689"/>
                  </a:cubicBezTo>
                  <a:cubicBezTo>
                    <a:pt x="19697" y="17571"/>
                    <a:pt x="19546" y="17452"/>
                    <a:pt x="19395" y="17329"/>
                  </a:cubicBezTo>
                  <a:cubicBezTo>
                    <a:pt x="18601" y="16684"/>
                    <a:pt x="17580" y="16403"/>
                    <a:pt x="16455" y="16288"/>
                  </a:cubicBezTo>
                  <a:cubicBezTo>
                    <a:pt x="16438" y="16258"/>
                    <a:pt x="16397" y="16258"/>
                    <a:pt x="16363" y="16262"/>
                  </a:cubicBezTo>
                  <a:cubicBezTo>
                    <a:pt x="15997" y="16201"/>
                    <a:pt x="15626" y="16139"/>
                    <a:pt x="15261" y="16073"/>
                  </a:cubicBezTo>
                  <a:cubicBezTo>
                    <a:pt x="14090" y="15867"/>
                    <a:pt x="12907" y="15700"/>
                    <a:pt x="11747" y="15472"/>
                  </a:cubicBezTo>
                  <a:cubicBezTo>
                    <a:pt x="11695" y="15691"/>
                    <a:pt x="11642" y="15902"/>
                    <a:pt x="11590" y="16117"/>
                  </a:cubicBezTo>
                  <a:cubicBezTo>
                    <a:pt x="11399" y="16850"/>
                    <a:pt x="11202" y="17579"/>
                    <a:pt x="11005" y="18313"/>
                  </a:cubicBezTo>
                  <a:cubicBezTo>
                    <a:pt x="10976" y="18427"/>
                    <a:pt x="10999" y="18471"/>
                    <a:pt x="11167" y="18480"/>
                  </a:cubicBezTo>
                  <a:cubicBezTo>
                    <a:pt x="11828" y="18510"/>
                    <a:pt x="12483" y="18550"/>
                    <a:pt x="13144" y="18598"/>
                  </a:cubicBezTo>
                  <a:cubicBezTo>
                    <a:pt x="14217" y="18673"/>
                    <a:pt x="15284" y="18765"/>
                    <a:pt x="16357" y="18840"/>
                  </a:cubicBezTo>
                  <a:cubicBezTo>
                    <a:pt x="17551" y="18923"/>
                    <a:pt x="18752" y="18971"/>
                    <a:pt x="19958" y="19006"/>
                  </a:cubicBezTo>
                  <a:cubicBezTo>
                    <a:pt x="20381" y="19020"/>
                    <a:pt x="20654" y="18879"/>
                    <a:pt x="20833" y="18607"/>
                  </a:cubicBezTo>
                  <a:cubicBezTo>
                    <a:pt x="20915" y="18488"/>
                    <a:pt x="20967" y="18361"/>
                    <a:pt x="20996" y="18229"/>
                  </a:cubicBezTo>
                  <a:cubicBezTo>
                    <a:pt x="21158" y="17575"/>
                    <a:pt x="21170" y="16912"/>
                    <a:pt x="21181" y="16249"/>
                  </a:cubicBezTo>
                  <a:cubicBezTo>
                    <a:pt x="21199" y="15182"/>
                    <a:pt x="21152" y="14115"/>
                    <a:pt x="21077" y="13048"/>
                  </a:cubicBezTo>
                  <a:cubicBezTo>
                    <a:pt x="21007" y="12042"/>
                    <a:pt x="20967" y="11037"/>
                    <a:pt x="20804" y="10040"/>
                  </a:cubicBezTo>
                  <a:cubicBezTo>
                    <a:pt x="20746" y="9680"/>
                    <a:pt x="20671" y="9328"/>
                    <a:pt x="20143" y="9162"/>
                  </a:cubicBezTo>
                  <a:cubicBezTo>
                    <a:pt x="20016" y="9122"/>
                    <a:pt x="19923" y="9113"/>
                    <a:pt x="19830" y="9197"/>
                  </a:cubicBezTo>
                  <a:cubicBezTo>
                    <a:pt x="19691" y="9320"/>
                    <a:pt x="19546" y="9443"/>
                    <a:pt x="19407" y="9566"/>
                  </a:cubicBezTo>
                  <a:cubicBezTo>
                    <a:pt x="19407" y="9566"/>
                    <a:pt x="19407" y="9566"/>
                    <a:pt x="19407" y="9566"/>
                  </a:cubicBezTo>
                  <a:cubicBezTo>
                    <a:pt x="19407" y="9614"/>
                    <a:pt x="19366" y="9640"/>
                    <a:pt x="19326" y="9667"/>
                  </a:cubicBezTo>
                  <a:cubicBezTo>
                    <a:pt x="19337" y="9627"/>
                    <a:pt x="19337" y="9583"/>
                    <a:pt x="19407" y="9566"/>
                  </a:cubicBezTo>
                  <a:cubicBezTo>
                    <a:pt x="19494" y="9359"/>
                    <a:pt x="19703" y="9227"/>
                    <a:pt x="19894" y="9078"/>
                  </a:cubicBezTo>
                  <a:cubicBezTo>
                    <a:pt x="20062" y="8946"/>
                    <a:pt x="20172" y="8990"/>
                    <a:pt x="20340" y="9074"/>
                  </a:cubicBezTo>
                  <a:cubicBezTo>
                    <a:pt x="20781" y="9285"/>
                    <a:pt x="20944" y="9605"/>
                    <a:pt x="21002" y="9970"/>
                  </a:cubicBezTo>
                  <a:cubicBezTo>
                    <a:pt x="21065" y="10374"/>
                    <a:pt x="21135" y="10782"/>
                    <a:pt x="21199" y="11186"/>
                  </a:cubicBezTo>
                  <a:cubicBezTo>
                    <a:pt x="21222" y="11353"/>
                    <a:pt x="21216" y="11524"/>
                    <a:pt x="21268" y="11691"/>
                  </a:cubicBezTo>
                  <a:cubicBezTo>
                    <a:pt x="21309" y="12200"/>
                    <a:pt x="21355" y="12705"/>
                    <a:pt x="21396" y="13215"/>
                  </a:cubicBezTo>
                  <a:cubicBezTo>
                    <a:pt x="21500" y="14479"/>
                    <a:pt x="21564" y="15766"/>
                    <a:pt x="21523" y="17052"/>
                  </a:cubicBezTo>
                  <a:close/>
                  <a:moveTo>
                    <a:pt x="12779" y="2452"/>
                  </a:moveTo>
                  <a:cubicBezTo>
                    <a:pt x="13052" y="2426"/>
                    <a:pt x="13289" y="2360"/>
                    <a:pt x="13417" y="2158"/>
                  </a:cubicBezTo>
                  <a:cubicBezTo>
                    <a:pt x="13208" y="2254"/>
                    <a:pt x="12994" y="2355"/>
                    <a:pt x="12779" y="2452"/>
                  </a:cubicBezTo>
                  <a:close/>
                  <a:moveTo>
                    <a:pt x="11347" y="1082"/>
                  </a:moveTo>
                  <a:cubicBezTo>
                    <a:pt x="10576" y="1284"/>
                    <a:pt x="9781" y="1459"/>
                    <a:pt x="9224" y="1964"/>
                  </a:cubicBezTo>
                  <a:cubicBezTo>
                    <a:pt x="9903" y="1626"/>
                    <a:pt x="10616" y="1345"/>
                    <a:pt x="11347" y="1082"/>
                  </a:cubicBezTo>
                  <a:close/>
                  <a:moveTo>
                    <a:pt x="12321" y="2553"/>
                  </a:moveTo>
                  <a:cubicBezTo>
                    <a:pt x="12275" y="2527"/>
                    <a:pt x="12251" y="2548"/>
                    <a:pt x="12228" y="2557"/>
                  </a:cubicBezTo>
                  <a:cubicBezTo>
                    <a:pt x="11793" y="2689"/>
                    <a:pt x="11347" y="2764"/>
                    <a:pt x="10871" y="2737"/>
                  </a:cubicBezTo>
                  <a:cubicBezTo>
                    <a:pt x="10790" y="2733"/>
                    <a:pt x="10709" y="2733"/>
                    <a:pt x="10628" y="2737"/>
                  </a:cubicBezTo>
                  <a:cubicBezTo>
                    <a:pt x="10529" y="2746"/>
                    <a:pt x="10454" y="2794"/>
                    <a:pt x="10471" y="2869"/>
                  </a:cubicBezTo>
                  <a:cubicBezTo>
                    <a:pt x="10489" y="2944"/>
                    <a:pt x="10587" y="2909"/>
                    <a:pt x="10639" y="2900"/>
                  </a:cubicBezTo>
                  <a:cubicBezTo>
                    <a:pt x="10883" y="2878"/>
                    <a:pt x="11121" y="2851"/>
                    <a:pt x="11364" y="2816"/>
                  </a:cubicBezTo>
                  <a:cubicBezTo>
                    <a:pt x="11695" y="2772"/>
                    <a:pt x="12019" y="2693"/>
                    <a:pt x="12321" y="2553"/>
                  </a:cubicBezTo>
                  <a:close/>
                  <a:moveTo>
                    <a:pt x="12466" y="1692"/>
                  </a:moveTo>
                  <a:cubicBezTo>
                    <a:pt x="11874" y="1850"/>
                    <a:pt x="11283" y="2008"/>
                    <a:pt x="10697" y="2171"/>
                  </a:cubicBezTo>
                  <a:cubicBezTo>
                    <a:pt x="10593" y="2197"/>
                    <a:pt x="10378" y="2188"/>
                    <a:pt x="10413" y="2263"/>
                  </a:cubicBezTo>
                  <a:cubicBezTo>
                    <a:pt x="10460" y="2373"/>
                    <a:pt x="10651" y="2316"/>
                    <a:pt x="10778" y="2294"/>
                  </a:cubicBezTo>
                  <a:cubicBezTo>
                    <a:pt x="11121" y="2241"/>
                    <a:pt x="11434" y="2131"/>
                    <a:pt x="11747" y="2026"/>
                  </a:cubicBezTo>
                  <a:cubicBezTo>
                    <a:pt x="11828" y="2000"/>
                    <a:pt x="11909" y="1947"/>
                    <a:pt x="12014" y="1969"/>
                  </a:cubicBezTo>
                  <a:cubicBezTo>
                    <a:pt x="11805" y="2109"/>
                    <a:pt x="11544" y="2171"/>
                    <a:pt x="11306" y="2272"/>
                  </a:cubicBezTo>
                  <a:cubicBezTo>
                    <a:pt x="11068" y="2373"/>
                    <a:pt x="10802" y="2421"/>
                    <a:pt x="10552" y="2491"/>
                  </a:cubicBezTo>
                  <a:cubicBezTo>
                    <a:pt x="11225" y="2544"/>
                    <a:pt x="11758" y="2311"/>
                    <a:pt x="12257" y="2022"/>
                  </a:cubicBezTo>
                  <a:cubicBezTo>
                    <a:pt x="12408" y="1929"/>
                    <a:pt x="12564" y="1837"/>
                    <a:pt x="12675" y="1714"/>
                  </a:cubicBezTo>
                  <a:cubicBezTo>
                    <a:pt x="12686" y="1701"/>
                    <a:pt x="12773" y="1666"/>
                    <a:pt x="12669" y="1657"/>
                  </a:cubicBezTo>
                  <a:cubicBezTo>
                    <a:pt x="12599" y="1666"/>
                    <a:pt x="12530" y="1675"/>
                    <a:pt x="12466" y="1692"/>
                  </a:cubicBezTo>
                  <a:close/>
                  <a:moveTo>
                    <a:pt x="12333" y="959"/>
                  </a:moveTo>
                  <a:cubicBezTo>
                    <a:pt x="11776" y="1029"/>
                    <a:pt x="11306" y="1187"/>
                    <a:pt x="10877" y="1411"/>
                  </a:cubicBezTo>
                  <a:cubicBezTo>
                    <a:pt x="10599" y="1556"/>
                    <a:pt x="10309" y="1697"/>
                    <a:pt x="10094" y="1899"/>
                  </a:cubicBezTo>
                  <a:cubicBezTo>
                    <a:pt x="10065" y="1929"/>
                    <a:pt x="10019" y="1956"/>
                    <a:pt x="10088" y="1991"/>
                  </a:cubicBezTo>
                  <a:cubicBezTo>
                    <a:pt x="10141" y="2017"/>
                    <a:pt x="10164" y="1991"/>
                    <a:pt x="10193" y="1964"/>
                  </a:cubicBezTo>
                  <a:cubicBezTo>
                    <a:pt x="10477" y="1705"/>
                    <a:pt x="10848" y="1525"/>
                    <a:pt x="11225" y="1359"/>
                  </a:cubicBezTo>
                  <a:cubicBezTo>
                    <a:pt x="11515" y="1231"/>
                    <a:pt x="11822" y="1130"/>
                    <a:pt x="12141" y="1056"/>
                  </a:cubicBezTo>
                  <a:cubicBezTo>
                    <a:pt x="11648" y="1530"/>
                    <a:pt x="10929" y="1780"/>
                    <a:pt x="10320" y="2136"/>
                  </a:cubicBezTo>
                  <a:cubicBezTo>
                    <a:pt x="11109" y="1868"/>
                    <a:pt x="11915" y="1622"/>
                    <a:pt x="12333" y="959"/>
                  </a:cubicBezTo>
                  <a:close/>
                  <a:moveTo>
                    <a:pt x="7914" y="1398"/>
                  </a:moveTo>
                  <a:cubicBezTo>
                    <a:pt x="8215" y="1477"/>
                    <a:pt x="8453" y="1644"/>
                    <a:pt x="8749" y="1727"/>
                  </a:cubicBezTo>
                  <a:cubicBezTo>
                    <a:pt x="8621" y="1934"/>
                    <a:pt x="8453" y="2123"/>
                    <a:pt x="8349" y="2338"/>
                  </a:cubicBezTo>
                  <a:cubicBezTo>
                    <a:pt x="8320" y="2404"/>
                    <a:pt x="8233" y="2496"/>
                    <a:pt x="8314" y="2531"/>
                  </a:cubicBezTo>
                  <a:cubicBezTo>
                    <a:pt x="8407" y="2570"/>
                    <a:pt x="8529" y="2500"/>
                    <a:pt x="8604" y="2439"/>
                  </a:cubicBezTo>
                  <a:cubicBezTo>
                    <a:pt x="8639" y="2408"/>
                    <a:pt x="8656" y="2364"/>
                    <a:pt x="8679" y="2325"/>
                  </a:cubicBezTo>
                  <a:cubicBezTo>
                    <a:pt x="8790" y="2105"/>
                    <a:pt x="8952" y="1912"/>
                    <a:pt x="9166" y="1736"/>
                  </a:cubicBezTo>
                  <a:cubicBezTo>
                    <a:pt x="9752" y="1266"/>
                    <a:pt x="10448" y="911"/>
                    <a:pt x="11208" y="625"/>
                  </a:cubicBezTo>
                  <a:cubicBezTo>
                    <a:pt x="11312" y="586"/>
                    <a:pt x="11416" y="542"/>
                    <a:pt x="11521" y="498"/>
                  </a:cubicBezTo>
                  <a:cubicBezTo>
                    <a:pt x="11550" y="485"/>
                    <a:pt x="11573" y="467"/>
                    <a:pt x="11567" y="441"/>
                  </a:cubicBezTo>
                  <a:cubicBezTo>
                    <a:pt x="11556" y="410"/>
                    <a:pt x="11515" y="419"/>
                    <a:pt x="11486" y="419"/>
                  </a:cubicBezTo>
                  <a:cubicBezTo>
                    <a:pt x="11440" y="423"/>
                    <a:pt x="11399" y="428"/>
                    <a:pt x="11358" y="436"/>
                  </a:cubicBezTo>
                  <a:cubicBezTo>
                    <a:pt x="10958" y="511"/>
                    <a:pt x="10616" y="669"/>
                    <a:pt x="10286" y="845"/>
                  </a:cubicBezTo>
                  <a:cubicBezTo>
                    <a:pt x="10001" y="998"/>
                    <a:pt x="9729" y="1170"/>
                    <a:pt x="9451" y="1328"/>
                  </a:cubicBezTo>
                  <a:cubicBezTo>
                    <a:pt x="9445" y="1337"/>
                    <a:pt x="9439" y="1341"/>
                    <a:pt x="9427" y="1345"/>
                  </a:cubicBezTo>
                  <a:cubicBezTo>
                    <a:pt x="9427" y="1345"/>
                    <a:pt x="9427" y="1345"/>
                    <a:pt x="9427" y="1345"/>
                  </a:cubicBezTo>
                  <a:cubicBezTo>
                    <a:pt x="9416" y="1376"/>
                    <a:pt x="9375" y="1398"/>
                    <a:pt x="9352" y="1380"/>
                  </a:cubicBezTo>
                  <a:cubicBezTo>
                    <a:pt x="9317" y="1354"/>
                    <a:pt x="9369" y="1341"/>
                    <a:pt x="9393" y="1328"/>
                  </a:cubicBezTo>
                  <a:cubicBezTo>
                    <a:pt x="9404" y="1319"/>
                    <a:pt x="9416" y="1306"/>
                    <a:pt x="9427" y="1297"/>
                  </a:cubicBezTo>
                  <a:cubicBezTo>
                    <a:pt x="9596" y="1095"/>
                    <a:pt x="9857" y="950"/>
                    <a:pt x="10025" y="748"/>
                  </a:cubicBezTo>
                  <a:cubicBezTo>
                    <a:pt x="9590" y="1003"/>
                    <a:pt x="9190" y="1284"/>
                    <a:pt x="8859" y="1618"/>
                  </a:cubicBezTo>
                  <a:cubicBezTo>
                    <a:pt x="8830" y="1644"/>
                    <a:pt x="8813" y="1675"/>
                    <a:pt x="8755" y="1670"/>
                  </a:cubicBezTo>
                  <a:cubicBezTo>
                    <a:pt x="8529" y="1499"/>
                    <a:pt x="8239" y="1420"/>
                    <a:pt x="7914" y="1398"/>
                  </a:cubicBezTo>
                  <a:close/>
                  <a:moveTo>
                    <a:pt x="6801" y="3321"/>
                  </a:moveTo>
                  <a:cubicBezTo>
                    <a:pt x="6731" y="3172"/>
                    <a:pt x="6830" y="2979"/>
                    <a:pt x="6545" y="2913"/>
                  </a:cubicBezTo>
                  <a:cubicBezTo>
                    <a:pt x="6441" y="3128"/>
                    <a:pt x="6516" y="3255"/>
                    <a:pt x="6801" y="3321"/>
                  </a:cubicBezTo>
                  <a:close/>
                  <a:moveTo>
                    <a:pt x="7839" y="2474"/>
                  </a:moveTo>
                  <a:cubicBezTo>
                    <a:pt x="7786" y="2426"/>
                    <a:pt x="7728" y="2373"/>
                    <a:pt x="7676" y="2325"/>
                  </a:cubicBezTo>
                  <a:cubicBezTo>
                    <a:pt x="7543" y="2246"/>
                    <a:pt x="7433" y="2145"/>
                    <a:pt x="7282" y="2083"/>
                  </a:cubicBezTo>
                  <a:cubicBezTo>
                    <a:pt x="7456" y="2123"/>
                    <a:pt x="7612" y="2175"/>
                    <a:pt x="7705" y="2303"/>
                  </a:cubicBezTo>
                  <a:cubicBezTo>
                    <a:pt x="7914" y="2333"/>
                    <a:pt x="8001" y="2509"/>
                    <a:pt x="8221" y="2566"/>
                  </a:cubicBezTo>
                  <a:cubicBezTo>
                    <a:pt x="8146" y="2448"/>
                    <a:pt x="8036" y="2368"/>
                    <a:pt x="7943" y="2285"/>
                  </a:cubicBezTo>
                  <a:cubicBezTo>
                    <a:pt x="7525" y="1929"/>
                    <a:pt x="7021" y="1767"/>
                    <a:pt x="6389" y="1903"/>
                  </a:cubicBezTo>
                  <a:cubicBezTo>
                    <a:pt x="6209" y="1943"/>
                    <a:pt x="6041" y="2000"/>
                    <a:pt x="5931" y="2171"/>
                  </a:cubicBezTo>
                  <a:cubicBezTo>
                    <a:pt x="6708" y="1859"/>
                    <a:pt x="7282" y="2131"/>
                    <a:pt x="7839" y="2474"/>
                  </a:cubicBezTo>
                  <a:close/>
                  <a:moveTo>
                    <a:pt x="8581" y="5552"/>
                  </a:moveTo>
                  <a:cubicBezTo>
                    <a:pt x="8517" y="5341"/>
                    <a:pt x="8453" y="5126"/>
                    <a:pt x="8389" y="4915"/>
                  </a:cubicBezTo>
                  <a:cubicBezTo>
                    <a:pt x="8320" y="4937"/>
                    <a:pt x="8268" y="4964"/>
                    <a:pt x="8210" y="4972"/>
                  </a:cubicBezTo>
                  <a:cubicBezTo>
                    <a:pt x="8071" y="4990"/>
                    <a:pt x="8059" y="5038"/>
                    <a:pt x="8129" y="5122"/>
                  </a:cubicBezTo>
                  <a:cubicBezTo>
                    <a:pt x="8244" y="5280"/>
                    <a:pt x="8401" y="5420"/>
                    <a:pt x="8581" y="5552"/>
                  </a:cubicBezTo>
                  <a:close/>
                  <a:moveTo>
                    <a:pt x="14942" y="9500"/>
                  </a:moveTo>
                  <a:cubicBezTo>
                    <a:pt x="14658" y="9583"/>
                    <a:pt x="14374" y="9667"/>
                    <a:pt x="14072" y="9754"/>
                  </a:cubicBezTo>
                  <a:cubicBezTo>
                    <a:pt x="14240" y="9873"/>
                    <a:pt x="14437" y="9939"/>
                    <a:pt x="14611" y="10031"/>
                  </a:cubicBezTo>
                  <a:cubicBezTo>
                    <a:pt x="15012" y="10246"/>
                    <a:pt x="15087" y="10444"/>
                    <a:pt x="14872" y="10777"/>
                  </a:cubicBezTo>
                  <a:cubicBezTo>
                    <a:pt x="14664" y="11102"/>
                    <a:pt x="14408" y="11410"/>
                    <a:pt x="14159" y="11717"/>
                  </a:cubicBezTo>
                  <a:cubicBezTo>
                    <a:pt x="13858" y="12099"/>
                    <a:pt x="13550" y="12477"/>
                    <a:pt x="13237" y="12868"/>
                  </a:cubicBezTo>
                  <a:cubicBezTo>
                    <a:pt x="14148" y="12745"/>
                    <a:pt x="15029" y="12565"/>
                    <a:pt x="15910" y="12398"/>
                  </a:cubicBezTo>
                  <a:cubicBezTo>
                    <a:pt x="15748" y="12512"/>
                    <a:pt x="15539" y="12560"/>
                    <a:pt x="15342" y="12613"/>
                  </a:cubicBezTo>
                  <a:cubicBezTo>
                    <a:pt x="14664" y="12797"/>
                    <a:pt x="13968" y="12929"/>
                    <a:pt x="13260" y="13035"/>
                  </a:cubicBezTo>
                  <a:cubicBezTo>
                    <a:pt x="13191" y="13043"/>
                    <a:pt x="13098" y="13039"/>
                    <a:pt x="13081" y="13127"/>
                  </a:cubicBezTo>
                  <a:cubicBezTo>
                    <a:pt x="13991" y="13035"/>
                    <a:pt x="14867" y="12841"/>
                    <a:pt x="15765" y="12692"/>
                  </a:cubicBezTo>
                  <a:cubicBezTo>
                    <a:pt x="15754" y="12723"/>
                    <a:pt x="15725" y="12732"/>
                    <a:pt x="15696" y="12745"/>
                  </a:cubicBezTo>
                  <a:cubicBezTo>
                    <a:pt x="15632" y="12771"/>
                    <a:pt x="15574" y="12797"/>
                    <a:pt x="15510" y="12815"/>
                  </a:cubicBezTo>
                  <a:cubicBezTo>
                    <a:pt x="15041" y="12977"/>
                    <a:pt x="14548" y="13074"/>
                    <a:pt x="14043" y="13157"/>
                  </a:cubicBezTo>
                  <a:cubicBezTo>
                    <a:pt x="13753" y="13206"/>
                    <a:pt x="13457" y="13250"/>
                    <a:pt x="13168" y="13201"/>
                  </a:cubicBezTo>
                  <a:cubicBezTo>
                    <a:pt x="13040" y="13179"/>
                    <a:pt x="12988" y="13206"/>
                    <a:pt x="12930" y="13276"/>
                  </a:cubicBezTo>
                  <a:cubicBezTo>
                    <a:pt x="12541" y="13737"/>
                    <a:pt x="12153" y="14198"/>
                    <a:pt x="11758" y="14655"/>
                  </a:cubicBezTo>
                  <a:cubicBezTo>
                    <a:pt x="11590" y="14852"/>
                    <a:pt x="11411" y="15041"/>
                    <a:pt x="11231" y="15239"/>
                  </a:cubicBezTo>
                  <a:cubicBezTo>
                    <a:pt x="11509" y="15344"/>
                    <a:pt x="11642" y="15371"/>
                    <a:pt x="11840" y="15357"/>
                  </a:cubicBezTo>
                  <a:cubicBezTo>
                    <a:pt x="12315" y="15406"/>
                    <a:pt x="12796" y="15458"/>
                    <a:pt x="13272" y="15498"/>
                  </a:cubicBezTo>
                  <a:cubicBezTo>
                    <a:pt x="13655" y="15529"/>
                    <a:pt x="14020" y="15612"/>
                    <a:pt x="14397" y="15652"/>
                  </a:cubicBezTo>
                  <a:cubicBezTo>
                    <a:pt x="15168" y="15775"/>
                    <a:pt x="15934" y="15902"/>
                    <a:pt x="16711" y="16016"/>
                  </a:cubicBezTo>
                  <a:cubicBezTo>
                    <a:pt x="17221" y="16091"/>
                    <a:pt x="17227" y="16082"/>
                    <a:pt x="17232" y="15687"/>
                  </a:cubicBezTo>
                  <a:cubicBezTo>
                    <a:pt x="17238" y="15028"/>
                    <a:pt x="17186" y="14374"/>
                    <a:pt x="17151" y="13715"/>
                  </a:cubicBezTo>
                  <a:cubicBezTo>
                    <a:pt x="17140" y="13487"/>
                    <a:pt x="17151" y="13254"/>
                    <a:pt x="17151" y="13026"/>
                  </a:cubicBezTo>
                  <a:cubicBezTo>
                    <a:pt x="17134" y="13026"/>
                    <a:pt x="17116" y="13026"/>
                    <a:pt x="17099" y="13021"/>
                  </a:cubicBezTo>
                  <a:cubicBezTo>
                    <a:pt x="16711" y="13614"/>
                    <a:pt x="16322" y="14211"/>
                    <a:pt x="15887" y="14782"/>
                  </a:cubicBezTo>
                  <a:cubicBezTo>
                    <a:pt x="15794" y="14910"/>
                    <a:pt x="15731" y="15050"/>
                    <a:pt x="15580" y="15147"/>
                  </a:cubicBezTo>
                  <a:cubicBezTo>
                    <a:pt x="16252" y="14027"/>
                    <a:pt x="16919" y="12903"/>
                    <a:pt x="17609" y="11787"/>
                  </a:cubicBezTo>
                  <a:cubicBezTo>
                    <a:pt x="18218" y="10799"/>
                    <a:pt x="18653" y="9750"/>
                    <a:pt x="19465" y="8832"/>
                  </a:cubicBezTo>
                  <a:cubicBezTo>
                    <a:pt x="19424" y="8810"/>
                    <a:pt x="19349" y="8850"/>
                    <a:pt x="19303" y="8801"/>
                  </a:cubicBezTo>
                  <a:cubicBezTo>
                    <a:pt x="19245" y="8775"/>
                    <a:pt x="19187" y="8744"/>
                    <a:pt x="19129" y="8718"/>
                  </a:cubicBezTo>
                  <a:cubicBezTo>
                    <a:pt x="18114" y="8296"/>
                    <a:pt x="17116" y="7857"/>
                    <a:pt x="16136" y="7396"/>
                  </a:cubicBezTo>
                  <a:cubicBezTo>
                    <a:pt x="15876" y="7273"/>
                    <a:pt x="15620" y="7150"/>
                    <a:pt x="15354" y="7019"/>
                  </a:cubicBezTo>
                  <a:cubicBezTo>
                    <a:pt x="15354" y="7071"/>
                    <a:pt x="15354" y="7106"/>
                    <a:pt x="15354" y="7137"/>
                  </a:cubicBezTo>
                  <a:cubicBezTo>
                    <a:pt x="15377" y="7748"/>
                    <a:pt x="15435" y="8358"/>
                    <a:pt x="15435" y="8968"/>
                  </a:cubicBezTo>
                  <a:cubicBezTo>
                    <a:pt x="15417" y="9306"/>
                    <a:pt x="15354" y="9381"/>
                    <a:pt x="14942" y="9500"/>
                  </a:cubicBezTo>
                  <a:close/>
                  <a:moveTo>
                    <a:pt x="14664" y="6487"/>
                  </a:moveTo>
                  <a:cubicBezTo>
                    <a:pt x="14640" y="6549"/>
                    <a:pt x="14617" y="6610"/>
                    <a:pt x="14600" y="6667"/>
                  </a:cubicBezTo>
                  <a:cubicBezTo>
                    <a:pt x="14298" y="7524"/>
                    <a:pt x="13887" y="8349"/>
                    <a:pt x="13527" y="9192"/>
                  </a:cubicBezTo>
                  <a:cubicBezTo>
                    <a:pt x="12704" y="11142"/>
                    <a:pt x="11695" y="13026"/>
                    <a:pt x="10274" y="14773"/>
                  </a:cubicBezTo>
                  <a:cubicBezTo>
                    <a:pt x="10135" y="14945"/>
                    <a:pt x="10141" y="14945"/>
                    <a:pt x="10396" y="15011"/>
                  </a:cubicBezTo>
                  <a:cubicBezTo>
                    <a:pt x="10489" y="15033"/>
                    <a:pt x="10593" y="15050"/>
                    <a:pt x="10680" y="15081"/>
                  </a:cubicBezTo>
                  <a:cubicBezTo>
                    <a:pt x="10802" y="15125"/>
                    <a:pt x="10865" y="15103"/>
                    <a:pt x="10941" y="15024"/>
                  </a:cubicBezTo>
                  <a:cubicBezTo>
                    <a:pt x="11938" y="13979"/>
                    <a:pt x="12895" y="12912"/>
                    <a:pt x="13805" y="11818"/>
                  </a:cubicBezTo>
                  <a:cubicBezTo>
                    <a:pt x="14101" y="11458"/>
                    <a:pt x="14379" y="11089"/>
                    <a:pt x="14611" y="10707"/>
                  </a:cubicBezTo>
                  <a:cubicBezTo>
                    <a:pt x="14780" y="10431"/>
                    <a:pt x="14739" y="10347"/>
                    <a:pt x="14426" y="10180"/>
                  </a:cubicBezTo>
                  <a:cubicBezTo>
                    <a:pt x="14258" y="10092"/>
                    <a:pt x="14078" y="10009"/>
                    <a:pt x="13910" y="9912"/>
                  </a:cubicBezTo>
                  <a:cubicBezTo>
                    <a:pt x="13840" y="9873"/>
                    <a:pt x="13713" y="9847"/>
                    <a:pt x="13736" y="9763"/>
                  </a:cubicBezTo>
                  <a:cubicBezTo>
                    <a:pt x="13753" y="9697"/>
                    <a:pt x="13869" y="9688"/>
                    <a:pt x="13950" y="9662"/>
                  </a:cubicBezTo>
                  <a:cubicBezTo>
                    <a:pt x="14252" y="9570"/>
                    <a:pt x="14553" y="9469"/>
                    <a:pt x="14855" y="9386"/>
                  </a:cubicBezTo>
                  <a:cubicBezTo>
                    <a:pt x="15070" y="9324"/>
                    <a:pt x="15151" y="9223"/>
                    <a:pt x="15145" y="9047"/>
                  </a:cubicBezTo>
                  <a:cubicBezTo>
                    <a:pt x="15139" y="8459"/>
                    <a:pt x="15127" y="7875"/>
                    <a:pt x="15151" y="7287"/>
                  </a:cubicBezTo>
                  <a:cubicBezTo>
                    <a:pt x="15174" y="6948"/>
                    <a:pt x="14983" y="6703"/>
                    <a:pt x="14664" y="6487"/>
                  </a:cubicBezTo>
                  <a:close/>
                  <a:moveTo>
                    <a:pt x="11376" y="10005"/>
                  </a:moveTo>
                  <a:cubicBezTo>
                    <a:pt x="11300" y="10817"/>
                    <a:pt x="11231" y="11629"/>
                    <a:pt x="11161" y="12442"/>
                  </a:cubicBezTo>
                  <a:cubicBezTo>
                    <a:pt x="11138" y="12718"/>
                    <a:pt x="11115" y="12991"/>
                    <a:pt x="11086" y="13267"/>
                  </a:cubicBezTo>
                  <a:cubicBezTo>
                    <a:pt x="11213" y="13122"/>
                    <a:pt x="11312" y="12973"/>
                    <a:pt x="11411" y="12824"/>
                  </a:cubicBezTo>
                  <a:cubicBezTo>
                    <a:pt x="11973" y="11972"/>
                    <a:pt x="12379" y="11072"/>
                    <a:pt x="12779" y="10172"/>
                  </a:cubicBezTo>
                  <a:cubicBezTo>
                    <a:pt x="12854" y="10000"/>
                    <a:pt x="12872" y="9882"/>
                    <a:pt x="12698" y="9732"/>
                  </a:cubicBezTo>
                  <a:cubicBezTo>
                    <a:pt x="12379" y="9456"/>
                    <a:pt x="12182" y="9122"/>
                    <a:pt x="11921" y="8806"/>
                  </a:cubicBezTo>
                  <a:cubicBezTo>
                    <a:pt x="11753" y="9003"/>
                    <a:pt x="11596" y="9188"/>
                    <a:pt x="11440" y="9368"/>
                  </a:cubicBezTo>
                  <a:cubicBezTo>
                    <a:pt x="11422" y="9390"/>
                    <a:pt x="11416" y="9407"/>
                    <a:pt x="11416" y="9434"/>
                  </a:cubicBezTo>
                  <a:cubicBezTo>
                    <a:pt x="11422" y="9627"/>
                    <a:pt x="11387" y="9816"/>
                    <a:pt x="11376" y="10005"/>
                  </a:cubicBezTo>
                  <a:close/>
                  <a:moveTo>
                    <a:pt x="11677" y="8380"/>
                  </a:moveTo>
                  <a:cubicBezTo>
                    <a:pt x="11793" y="8415"/>
                    <a:pt x="11874" y="8472"/>
                    <a:pt x="11944" y="8551"/>
                  </a:cubicBezTo>
                  <a:cubicBezTo>
                    <a:pt x="12066" y="8696"/>
                    <a:pt x="12182" y="8841"/>
                    <a:pt x="12315" y="8982"/>
                  </a:cubicBezTo>
                  <a:cubicBezTo>
                    <a:pt x="12530" y="9205"/>
                    <a:pt x="12750" y="9429"/>
                    <a:pt x="12982" y="9667"/>
                  </a:cubicBezTo>
                  <a:cubicBezTo>
                    <a:pt x="13162" y="9311"/>
                    <a:pt x="13324" y="8977"/>
                    <a:pt x="13492" y="8648"/>
                  </a:cubicBezTo>
                  <a:cubicBezTo>
                    <a:pt x="13858" y="7928"/>
                    <a:pt x="14188" y="7199"/>
                    <a:pt x="14594" y="6492"/>
                  </a:cubicBezTo>
                  <a:cubicBezTo>
                    <a:pt x="14629" y="6435"/>
                    <a:pt x="14594" y="6404"/>
                    <a:pt x="14559" y="6369"/>
                  </a:cubicBezTo>
                  <a:cubicBezTo>
                    <a:pt x="14443" y="6246"/>
                    <a:pt x="14321" y="6123"/>
                    <a:pt x="14194" y="5996"/>
                  </a:cubicBezTo>
                  <a:cubicBezTo>
                    <a:pt x="13869" y="6281"/>
                    <a:pt x="13556" y="6571"/>
                    <a:pt x="13231" y="6847"/>
                  </a:cubicBezTo>
                  <a:cubicBezTo>
                    <a:pt x="12698" y="7295"/>
                    <a:pt x="12159" y="7730"/>
                    <a:pt x="11625" y="8174"/>
                  </a:cubicBezTo>
                  <a:cubicBezTo>
                    <a:pt x="11480" y="8283"/>
                    <a:pt x="11486" y="8323"/>
                    <a:pt x="11677" y="8380"/>
                  </a:cubicBezTo>
                  <a:close/>
                  <a:moveTo>
                    <a:pt x="10819" y="9025"/>
                  </a:moveTo>
                  <a:cubicBezTo>
                    <a:pt x="10825" y="9083"/>
                    <a:pt x="10894" y="9056"/>
                    <a:pt x="10941" y="9061"/>
                  </a:cubicBezTo>
                  <a:cubicBezTo>
                    <a:pt x="11092" y="9065"/>
                    <a:pt x="11242" y="9069"/>
                    <a:pt x="11393" y="9069"/>
                  </a:cubicBezTo>
                  <a:cubicBezTo>
                    <a:pt x="11440" y="9069"/>
                    <a:pt x="11509" y="9087"/>
                    <a:pt x="11521" y="9034"/>
                  </a:cubicBezTo>
                  <a:cubicBezTo>
                    <a:pt x="11527" y="8990"/>
                    <a:pt x="11457" y="8982"/>
                    <a:pt x="11416" y="8968"/>
                  </a:cubicBezTo>
                  <a:cubicBezTo>
                    <a:pt x="11306" y="8929"/>
                    <a:pt x="11190" y="8916"/>
                    <a:pt x="11074" y="8902"/>
                  </a:cubicBezTo>
                  <a:cubicBezTo>
                    <a:pt x="11016" y="8894"/>
                    <a:pt x="10964" y="8907"/>
                    <a:pt x="10912" y="8924"/>
                  </a:cubicBezTo>
                  <a:cubicBezTo>
                    <a:pt x="10848" y="8942"/>
                    <a:pt x="10813" y="8982"/>
                    <a:pt x="10819" y="9025"/>
                  </a:cubicBezTo>
                  <a:close/>
                  <a:moveTo>
                    <a:pt x="10697" y="9425"/>
                  </a:moveTo>
                  <a:cubicBezTo>
                    <a:pt x="10239" y="10764"/>
                    <a:pt x="9770" y="12099"/>
                    <a:pt x="9497" y="13469"/>
                  </a:cubicBezTo>
                  <a:cubicBezTo>
                    <a:pt x="9416" y="13873"/>
                    <a:pt x="9340" y="14277"/>
                    <a:pt x="9282" y="14686"/>
                  </a:cubicBezTo>
                  <a:cubicBezTo>
                    <a:pt x="9265" y="14804"/>
                    <a:pt x="9381" y="14787"/>
                    <a:pt x="9462" y="14800"/>
                  </a:cubicBezTo>
                  <a:cubicBezTo>
                    <a:pt x="9572" y="14817"/>
                    <a:pt x="9538" y="14743"/>
                    <a:pt x="9543" y="14703"/>
                  </a:cubicBezTo>
                  <a:cubicBezTo>
                    <a:pt x="9596" y="14238"/>
                    <a:pt x="9688" y="13777"/>
                    <a:pt x="9787" y="13320"/>
                  </a:cubicBezTo>
                  <a:cubicBezTo>
                    <a:pt x="10059" y="12060"/>
                    <a:pt x="10407" y="10813"/>
                    <a:pt x="10773" y="9570"/>
                  </a:cubicBezTo>
                  <a:cubicBezTo>
                    <a:pt x="10802" y="9469"/>
                    <a:pt x="10865" y="9364"/>
                    <a:pt x="10819" y="9236"/>
                  </a:cubicBezTo>
                  <a:cubicBezTo>
                    <a:pt x="10721" y="9289"/>
                    <a:pt x="10721" y="9364"/>
                    <a:pt x="10697" y="9425"/>
                  </a:cubicBezTo>
                  <a:close/>
                  <a:moveTo>
                    <a:pt x="9781" y="9508"/>
                  </a:moveTo>
                  <a:cubicBezTo>
                    <a:pt x="9862" y="9434"/>
                    <a:pt x="9920" y="9359"/>
                    <a:pt x="9972" y="9276"/>
                  </a:cubicBezTo>
                  <a:cubicBezTo>
                    <a:pt x="10187" y="8951"/>
                    <a:pt x="10378" y="8613"/>
                    <a:pt x="10628" y="8305"/>
                  </a:cubicBezTo>
                  <a:cubicBezTo>
                    <a:pt x="10744" y="8160"/>
                    <a:pt x="10750" y="8055"/>
                    <a:pt x="10634" y="7928"/>
                  </a:cubicBezTo>
                  <a:cubicBezTo>
                    <a:pt x="10541" y="7827"/>
                    <a:pt x="10506" y="7686"/>
                    <a:pt x="10315" y="7633"/>
                  </a:cubicBezTo>
                  <a:cubicBezTo>
                    <a:pt x="10117" y="8257"/>
                    <a:pt x="10036" y="8898"/>
                    <a:pt x="9781" y="9508"/>
                  </a:cubicBezTo>
                  <a:close/>
                  <a:moveTo>
                    <a:pt x="8824" y="14699"/>
                  </a:moveTo>
                  <a:cubicBezTo>
                    <a:pt x="8906" y="14694"/>
                    <a:pt x="8987" y="14730"/>
                    <a:pt x="8998" y="14615"/>
                  </a:cubicBezTo>
                  <a:cubicBezTo>
                    <a:pt x="9062" y="14080"/>
                    <a:pt x="9161" y="13548"/>
                    <a:pt x="9294" y="13021"/>
                  </a:cubicBezTo>
                  <a:cubicBezTo>
                    <a:pt x="9584" y="11871"/>
                    <a:pt x="9972" y="10742"/>
                    <a:pt x="10512" y="9649"/>
                  </a:cubicBezTo>
                  <a:cubicBezTo>
                    <a:pt x="10663" y="9342"/>
                    <a:pt x="10651" y="9061"/>
                    <a:pt x="10547" y="8762"/>
                  </a:cubicBezTo>
                  <a:cubicBezTo>
                    <a:pt x="10529" y="8784"/>
                    <a:pt x="10512" y="8806"/>
                    <a:pt x="10500" y="8823"/>
                  </a:cubicBezTo>
                  <a:cubicBezTo>
                    <a:pt x="10297" y="9065"/>
                    <a:pt x="10100" y="9306"/>
                    <a:pt x="9897" y="9544"/>
                  </a:cubicBezTo>
                  <a:cubicBezTo>
                    <a:pt x="9822" y="9631"/>
                    <a:pt x="9723" y="9693"/>
                    <a:pt x="9584" y="9574"/>
                  </a:cubicBezTo>
                  <a:cubicBezTo>
                    <a:pt x="9567" y="9653"/>
                    <a:pt x="9555" y="9719"/>
                    <a:pt x="9538" y="9789"/>
                  </a:cubicBezTo>
                  <a:cubicBezTo>
                    <a:pt x="9410" y="10325"/>
                    <a:pt x="9277" y="10865"/>
                    <a:pt x="9178" y="11405"/>
                  </a:cubicBezTo>
                  <a:cubicBezTo>
                    <a:pt x="9079" y="11946"/>
                    <a:pt x="8981" y="12490"/>
                    <a:pt x="8906" y="13035"/>
                  </a:cubicBezTo>
                  <a:cubicBezTo>
                    <a:pt x="8830" y="13557"/>
                    <a:pt x="8778" y="14080"/>
                    <a:pt x="8737" y="14602"/>
                  </a:cubicBezTo>
                  <a:cubicBezTo>
                    <a:pt x="8726" y="14655"/>
                    <a:pt x="8714" y="14708"/>
                    <a:pt x="8824" y="14699"/>
                  </a:cubicBezTo>
                  <a:close/>
                  <a:moveTo>
                    <a:pt x="3530" y="14844"/>
                  </a:moveTo>
                  <a:cubicBezTo>
                    <a:pt x="4139" y="15155"/>
                    <a:pt x="4759" y="15454"/>
                    <a:pt x="5415" y="15704"/>
                  </a:cubicBezTo>
                  <a:cubicBezTo>
                    <a:pt x="4829" y="15362"/>
                    <a:pt x="4191" y="15085"/>
                    <a:pt x="3530" y="14844"/>
                  </a:cubicBezTo>
                  <a:close/>
                  <a:moveTo>
                    <a:pt x="2649" y="14712"/>
                  </a:moveTo>
                  <a:cubicBezTo>
                    <a:pt x="1866" y="14708"/>
                    <a:pt x="1083" y="14690"/>
                    <a:pt x="295" y="14699"/>
                  </a:cubicBezTo>
                  <a:cubicBezTo>
                    <a:pt x="1072" y="14804"/>
                    <a:pt x="1860" y="14738"/>
                    <a:pt x="2649" y="14712"/>
                  </a:cubicBezTo>
                  <a:close/>
                  <a:moveTo>
                    <a:pt x="2597" y="16811"/>
                  </a:moveTo>
                  <a:cubicBezTo>
                    <a:pt x="3066" y="16864"/>
                    <a:pt x="3536" y="16951"/>
                    <a:pt x="4011" y="16908"/>
                  </a:cubicBezTo>
                  <a:cubicBezTo>
                    <a:pt x="4307" y="16881"/>
                    <a:pt x="4562" y="16780"/>
                    <a:pt x="4771" y="16618"/>
                  </a:cubicBezTo>
                  <a:cubicBezTo>
                    <a:pt x="4881" y="16534"/>
                    <a:pt x="4910" y="16424"/>
                    <a:pt x="4806" y="16319"/>
                  </a:cubicBezTo>
                  <a:cubicBezTo>
                    <a:pt x="4707" y="16223"/>
                    <a:pt x="4586" y="16227"/>
                    <a:pt x="4458" y="16297"/>
                  </a:cubicBezTo>
                  <a:cubicBezTo>
                    <a:pt x="4064" y="16407"/>
                    <a:pt x="3669" y="16508"/>
                    <a:pt x="3240" y="16482"/>
                  </a:cubicBezTo>
                  <a:cubicBezTo>
                    <a:pt x="3147" y="16464"/>
                    <a:pt x="3049" y="16455"/>
                    <a:pt x="2956" y="16433"/>
                  </a:cubicBezTo>
                  <a:cubicBezTo>
                    <a:pt x="2457" y="16310"/>
                    <a:pt x="2394" y="16139"/>
                    <a:pt x="2736" y="15836"/>
                  </a:cubicBezTo>
                  <a:cubicBezTo>
                    <a:pt x="2840" y="15744"/>
                    <a:pt x="2945" y="15660"/>
                    <a:pt x="3043" y="15564"/>
                  </a:cubicBezTo>
                  <a:cubicBezTo>
                    <a:pt x="3107" y="15502"/>
                    <a:pt x="3113" y="15428"/>
                    <a:pt x="3031" y="15371"/>
                  </a:cubicBezTo>
                  <a:cubicBezTo>
                    <a:pt x="2945" y="15305"/>
                    <a:pt x="2869" y="15362"/>
                    <a:pt x="2805" y="15406"/>
                  </a:cubicBezTo>
                  <a:cubicBezTo>
                    <a:pt x="2573" y="15568"/>
                    <a:pt x="2370" y="15748"/>
                    <a:pt x="2191" y="15946"/>
                  </a:cubicBezTo>
                  <a:cubicBezTo>
                    <a:pt x="2063" y="16086"/>
                    <a:pt x="2040" y="16231"/>
                    <a:pt x="2167" y="16385"/>
                  </a:cubicBezTo>
                  <a:cubicBezTo>
                    <a:pt x="2249" y="16486"/>
                    <a:pt x="2330" y="16587"/>
                    <a:pt x="2394" y="16697"/>
                  </a:cubicBezTo>
                  <a:cubicBezTo>
                    <a:pt x="2446" y="16763"/>
                    <a:pt x="2515" y="16798"/>
                    <a:pt x="2597" y="16811"/>
                  </a:cubicBezTo>
                  <a:close/>
                  <a:moveTo>
                    <a:pt x="3060" y="17333"/>
                  </a:moveTo>
                  <a:cubicBezTo>
                    <a:pt x="3281" y="17325"/>
                    <a:pt x="3461" y="17312"/>
                    <a:pt x="3646" y="17307"/>
                  </a:cubicBezTo>
                  <a:cubicBezTo>
                    <a:pt x="4255" y="17298"/>
                    <a:pt x="4788" y="17127"/>
                    <a:pt x="5293" y="16881"/>
                  </a:cubicBezTo>
                  <a:cubicBezTo>
                    <a:pt x="5386" y="16837"/>
                    <a:pt x="5496" y="16780"/>
                    <a:pt x="5386" y="16675"/>
                  </a:cubicBezTo>
                  <a:cubicBezTo>
                    <a:pt x="5287" y="16578"/>
                    <a:pt x="5200" y="16618"/>
                    <a:pt x="5102" y="16684"/>
                  </a:cubicBezTo>
                  <a:cubicBezTo>
                    <a:pt x="4644" y="16973"/>
                    <a:pt x="4116" y="17079"/>
                    <a:pt x="3524" y="17035"/>
                  </a:cubicBezTo>
                  <a:cubicBezTo>
                    <a:pt x="3275" y="17013"/>
                    <a:pt x="3026" y="17000"/>
                    <a:pt x="2776" y="16969"/>
                  </a:cubicBezTo>
                  <a:cubicBezTo>
                    <a:pt x="2742" y="16965"/>
                    <a:pt x="2660" y="16938"/>
                    <a:pt x="2666" y="17009"/>
                  </a:cubicBezTo>
                  <a:cubicBezTo>
                    <a:pt x="2695" y="17268"/>
                    <a:pt x="2782" y="17513"/>
                    <a:pt x="3037" y="17702"/>
                  </a:cubicBezTo>
                  <a:cubicBezTo>
                    <a:pt x="3089" y="17742"/>
                    <a:pt x="3200" y="17773"/>
                    <a:pt x="3229" y="17715"/>
                  </a:cubicBezTo>
                  <a:cubicBezTo>
                    <a:pt x="3269" y="17636"/>
                    <a:pt x="3321" y="17672"/>
                    <a:pt x="3368" y="17680"/>
                  </a:cubicBezTo>
                  <a:cubicBezTo>
                    <a:pt x="3977" y="17803"/>
                    <a:pt x="4748" y="17588"/>
                    <a:pt x="5125" y="17189"/>
                  </a:cubicBezTo>
                  <a:cubicBezTo>
                    <a:pt x="5131" y="17184"/>
                    <a:pt x="5119" y="17175"/>
                    <a:pt x="5113" y="17162"/>
                  </a:cubicBezTo>
                  <a:cubicBezTo>
                    <a:pt x="5090" y="17167"/>
                    <a:pt x="5067" y="17171"/>
                    <a:pt x="5044" y="17180"/>
                  </a:cubicBezTo>
                  <a:cubicBezTo>
                    <a:pt x="4545" y="17355"/>
                    <a:pt x="4017" y="17413"/>
                    <a:pt x="3478" y="17443"/>
                  </a:cubicBezTo>
                  <a:cubicBezTo>
                    <a:pt x="3345" y="17452"/>
                    <a:pt x="3194" y="17456"/>
                    <a:pt x="3060" y="17333"/>
                  </a:cubicBezTo>
                  <a:close/>
                  <a:moveTo>
                    <a:pt x="6099" y="17843"/>
                  </a:moveTo>
                  <a:cubicBezTo>
                    <a:pt x="6093" y="17768"/>
                    <a:pt x="6018" y="17781"/>
                    <a:pt x="5960" y="17781"/>
                  </a:cubicBezTo>
                  <a:cubicBezTo>
                    <a:pt x="5641" y="17773"/>
                    <a:pt x="5316" y="17768"/>
                    <a:pt x="4997" y="17764"/>
                  </a:cubicBezTo>
                  <a:cubicBezTo>
                    <a:pt x="4922" y="17764"/>
                    <a:pt x="4870" y="17777"/>
                    <a:pt x="4812" y="17821"/>
                  </a:cubicBezTo>
                  <a:cubicBezTo>
                    <a:pt x="4487" y="18071"/>
                    <a:pt x="4133" y="18308"/>
                    <a:pt x="3843" y="18581"/>
                  </a:cubicBezTo>
                  <a:cubicBezTo>
                    <a:pt x="3745" y="18673"/>
                    <a:pt x="3687" y="18682"/>
                    <a:pt x="3594" y="18576"/>
                  </a:cubicBezTo>
                  <a:cubicBezTo>
                    <a:pt x="3298" y="18247"/>
                    <a:pt x="2950" y="17944"/>
                    <a:pt x="2637" y="17571"/>
                  </a:cubicBezTo>
                  <a:cubicBezTo>
                    <a:pt x="2591" y="17830"/>
                    <a:pt x="2550" y="18058"/>
                    <a:pt x="2510" y="18282"/>
                  </a:cubicBezTo>
                  <a:cubicBezTo>
                    <a:pt x="2492" y="18379"/>
                    <a:pt x="2539" y="18427"/>
                    <a:pt x="2666" y="18458"/>
                  </a:cubicBezTo>
                  <a:cubicBezTo>
                    <a:pt x="3426" y="18642"/>
                    <a:pt x="4185" y="18804"/>
                    <a:pt x="4974" y="18905"/>
                  </a:cubicBezTo>
                  <a:cubicBezTo>
                    <a:pt x="5276" y="18945"/>
                    <a:pt x="5554" y="18923"/>
                    <a:pt x="5780" y="18725"/>
                  </a:cubicBezTo>
                  <a:cubicBezTo>
                    <a:pt x="6082" y="18466"/>
                    <a:pt x="6128" y="18168"/>
                    <a:pt x="6099" y="17843"/>
                  </a:cubicBezTo>
                  <a:close/>
                  <a:moveTo>
                    <a:pt x="8877" y="17825"/>
                  </a:moveTo>
                  <a:cubicBezTo>
                    <a:pt x="8674" y="17825"/>
                    <a:pt x="8500" y="17825"/>
                    <a:pt x="8326" y="17825"/>
                  </a:cubicBezTo>
                  <a:cubicBezTo>
                    <a:pt x="8262" y="17825"/>
                    <a:pt x="8210" y="17830"/>
                    <a:pt x="8227" y="17896"/>
                  </a:cubicBezTo>
                  <a:cubicBezTo>
                    <a:pt x="8279" y="18102"/>
                    <a:pt x="8331" y="18313"/>
                    <a:pt x="8389" y="18545"/>
                  </a:cubicBezTo>
                  <a:cubicBezTo>
                    <a:pt x="8558" y="18295"/>
                    <a:pt x="8708" y="18071"/>
                    <a:pt x="8877" y="17825"/>
                  </a:cubicBezTo>
                  <a:close/>
                  <a:moveTo>
                    <a:pt x="9039" y="17478"/>
                  </a:moveTo>
                  <a:cubicBezTo>
                    <a:pt x="8964" y="17399"/>
                    <a:pt x="8877" y="17333"/>
                    <a:pt x="8708" y="17307"/>
                  </a:cubicBezTo>
                  <a:cubicBezTo>
                    <a:pt x="8830" y="17386"/>
                    <a:pt x="8917" y="17452"/>
                    <a:pt x="9039" y="17478"/>
                  </a:cubicBezTo>
                  <a:close/>
                  <a:moveTo>
                    <a:pt x="11080" y="16802"/>
                  </a:moveTo>
                  <a:cubicBezTo>
                    <a:pt x="11208" y="16420"/>
                    <a:pt x="11341" y="16042"/>
                    <a:pt x="11474" y="15665"/>
                  </a:cubicBezTo>
                  <a:cubicBezTo>
                    <a:pt x="11503" y="15586"/>
                    <a:pt x="11445" y="15568"/>
                    <a:pt x="11370" y="15546"/>
                  </a:cubicBezTo>
                  <a:cubicBezTo>
                    <a:pt x="10842" y="15388"/>
                    <a:pt x="10315" y="15226"/>
                    <a:pt x="9787" y="15072"/>
                  </a:cubicBezTo>
                  <a:cubicBezTo>
                    <a:pt x="9485" y="14984"/>
                    <a:pt x="9190" y="14857"/>
                    <a:pt x="8865" y="14848"/>
                  </a:cubicBezTo>
                  <a:cubicBezTo>
                    <a:pt x="8129" y="14835"/>
                    <a:pt x="7398" y="14839"/>
                    <a:pt x="6696" y="15046"/>
                  </a:cubicBezTo>
                  <a:cubicBezTo>
                    <a:pt x="6296" y="15164"/>
                    <a:pt x="5873" y="15239"/>
                    <a:pt x="5467" y="15366"/>
                  </a:cubicBezTo>
                  <a:cubicBezTo>
                    <a:pt x="5589" y="15472"/>
                    <a:pt x="5739" y="15476"/>
                    <a:pt x="5890" y="15480"/>
                  </a:cubicBezTo>
                  <a:cubicBezTo>
                    <a:pt x="6679" y="15520"/>
                    <a:pt x="7438" y="15340"/>
                    <a:pt x="8221" y="15309"/>
                  </a:cubicBezTo>
                  <a:cubicBezTo>
                    <a:pt x="8436" y="15300"/>
                    <a:pt x="8633" y="15305"/>
                    <a:pt x="8842" y="15335"/>
                  </a:cubicBezTo>
                  <a:cubicBezTo>
                    <a:pt x="8819" y="15388"/>
                    <a:pt x="8766" y="15384"/>
                    <a:pt x="8726" y="15384"/>
                  </a:cubicBezTo>
                  <a:cubicBezTo>
                    <a:pt x="8442" y="15393"/>
                    <a:pt x="8169" y="15450"/>
                    <a:pt x="7908" y="15533"/>
                  </a:cubicBezTo>
                  <a:cubicBezTo>
                    <a:pt x="7595" y="15634"/>
                    <a:pt x="7270" y="15687"/>
                    <a:pt x="6934" y="15731"/>
                  </a:cubicBezTo>
                  <a:cubicBezTo>
                    <a:pt x="6354" y="15805"/>
                    <a:pt x="5774" y="15880"/>
                    <a:pt x="5194" y="15963"/>
                  </a:cubicBezTo>
                  <a:cubicBezTo>
                    <a:pt x="5107" y="15977"/>
                    <a:pt x="4968" y="15977"/>
                    <a:pt x="4980" y="16082"/>
                  </a:cubicBezTo>
                  <a:cubicBezTo>
                    <a:pt x="4991" y="16170"/>
                    <a:pt x="5090" y="16214"/>
                    <a:pt x="5206" y="16223"/>
                  </a:cubicBezTo>
                  <a:cubicBezTo>
                    <a:pt x="5252" y="16227"/>
                    <a:pt x="5293" y="16231"/>
                    <a:pt x="5339" y="16236"/>
                  </a:cubicBezTo>
                  <a:cubicBezTo>
                    <a:pt x="6256" y="16253"/>
                    <a:pt x="7160" y="16196"/>
                    <a:pt x="8071" y="16113"/>
                  </a:cubicBezTo>
                  <a:cubicBezTo>
                    <a:pt x="8244" y="16095"/>
                    <a:pt x="8424" y="16042"/>
                    <a:pt x="8650" y="16086"/>
                  </a:cubicBezTo>
                  <a:cubicBezTo>
                    <a:pt x="8407" y="16196"/>
                    <a:pt x="8169" y="16209"/>
                    <a:pt x="7943" y="16244"/>
                  </a:cubicBezTo>
                  <a:cubicBezTo>
                    <a:pt x="7554" y="16297"/>
                    <a:pt x="7166" y="16341"/>
                    <a:pt x="6777" y="16389"/>
                  </a:cubicBezTo>
                  <a:cubicBezTo>
                    <a:pt x="6731" y="16394"/>
                    <a:pt x="6650" y="16376"/>
                    <a:pt x="6685" y="16455"/>
                  </a:cubicBezTo>
                  <a:cubicBezTo>
                    <a:pt x="6725" y="16565"/>
                    <a:pt x="6917" y="16701"/>
                    <a:pt x="7067" y="16701"/>
                  </a:cubicBezTo>
                  <a:cubicBezTo>
                    <a:pt x="7514" y="16710"/>
                    <a:pt x="7960" y="16723"/>
                    <a:pt x="8407" y="16684"/>
                  </a:cubicBezTo>
                  <a:cubicBezTo>
                    <a:pt x="8563" y="16670"/>
                    <a:pt x="8720" y="16631"/>
                    <a:pt x="8935" y="16679"/>
                  </a:cubicBezTo>
                  <a:cubicBezTo>
                    <a:pt x="8395" y="16842"/>
                    <a:pt x="7873" y="16855"/>
                    <a:pt x="7351" y="16903"/>
                  </a:cubicBezTo>
                  <a:cubicBezTo>
                    <a:pt x="7392" y="17039"/>
                    <a:pt x="7485" y="17114"/>
                    <a:pt x="7665" y="17136"/>
                  </a:cubicBezTo>
                  <a:cubicBezTo>
                    <a:pt x="8042" y="17180"/>
                    <a:pt x="8418" y="17145"/>
                    <a:pt x="8795" y="17131"/>
                  </a:cubicBezTo>
                  <a:cubicBezTo>
                    <a:pt x="9306" y="17110"/>
                    <a:pt x="9804" y="17048"/>
                    <a:pt x="10262" y="16859"/>
                  </a:cubicBezTo>
                  <a:cubicBezTo>
                    <a:pt x="10500" y="16763"/>
                    <a:pt x="10726" y="16723"/>
                    <a:pt x="10970" y="16846"/>
                  </a:cubicBezTo>
                  <a:cubicBezTo>
                    <a:pt x="11039" y="16890"/>
                    <a:pt x="11057" y="16868"/>
                    <a:pt x="11080" y="16802"/>
                  </a:cubicBezTo>
                  <a:close/>
                  <a:moveTo>
                    <a:pt x="12657" y="3203"/>
                  </a:moveTo>
                  <a:cubicBezTo>
                    <a:pt x="12791" y="3168"/>
                    <a:pt x="12918" y="3207"/>
                    <a:pt x="13011" y="3291"/>
                  </a:cubicBezTo>
                  <a:cubicBezTo>
                    <a:pt x="13063" y="3339"/>
                    <a:pt x="13081" y="3409"/>
                    <a:pt x="13168" y="3444"/>
                  </a:cubicBezTo>
                  <a:cubicBezTo>
                    <a:pt x="13191" y="3229"/>
                    <a:pt x="12970" y="3010"/>
                    <a:pt x="12721" y="2992"/>
                  </a:cubicBezTo>
                  <a:cubicBezTo>
                    <a:pt x="12472" y="2974"/>
                    <a:pt x="12292" y="3111"/>
                    <a:pt x="12263" y="3343"/>
                  </a:cubicBezTo>
                  <a:cubicBezTo>
                    <a:pt x="12246" y="3466"/>
                    <a:pt x="12292" y="3567"/>
                    <a:pt x="12454" y="3624"/>
                  </a:cubicBezTo>
                  <a:cubicBezTo>
                    <a:pt x="12611" y="3677"/>
                    <a:pt x="12820" y="3659"/>
                    <a:pt x="12924" y="3567"/>
                  </a:cubicBezTo>
                  <a:cubicBezTo>
                    <a:pt x="12965" y="3532"/>
                    <a:pt x="13011" y="3497"/>
                    <a:pt x="12976" y="3440"/>
                  </a:cubicBezTo>
                  <a:cubicBezTo>
                    <a:pt x="12959" y="3414"/>
                    <a:pt x="12947" y="3392"/>
                    <a:pt x="12895" y="3392"/>
                  </a:cubicBezTo>
                  <a:cubicBezTo>
                    <a:pt x="12814" y="3387"/>
                    <a:pt x="12814" y="3440"/>
                    <a:pt x="12791" y="3475"/>
                  </a:cubicBezTo>
                  <a:cubicBezTo>
                    <a:pt x="12750" y="3537"/>
                    <a:pt x="12675" y="3545"/>
                    <a:pt x="12599" y="3537"/>
                  </a:cubicBezTo>
                  <a:cubicBezTo>
                    <a:pt x="12507" y="3528"/>
                    <a:pt x="12507" y="3475"/>
                    <a:pt x="12501" y="3418"/>
                  </a:cubicBezTo>
                  <a:cubicBezTo>
                    <a:pt x="12501" y="3326"/>
                    <a:pt x="12530" y="3234"/>
                    <a:pt x="12657" y="3203"/>
                  </a:cubicBezTo>
                  <a:close/>
                  <a:moveTo>
                    <a:pt x="10436" y="3905"/>
                  </a:moveTo>
                  <a:cubicBezTo>
                    <a:pt x="10007" y="3870"/>
                    <a:pt x="9601" y="3923"/>
                    <a:pt x="9219" y="4055"/>
                  </a:cubicBezTo>
                  <a:cubicBezTo>
                    <a:pt x="9062" y="4107"/>
                    <a:pt x="8952" y="4200"/>
                    <a:pt x="8946" y="4336"/>
                  </a:cubicBezTo>
                  <a:cubicBezTo>
                    <a:pt x="8940" y="4384"/>
                    <a:pt x="8906" y="4450"/>
                    <a:pt x="8987" y="4476"/>
                  </a:cubicBezTo>
                  <a:cubicBezTo>
                    <a:pt x="9056" y="4498"/>
                    <a:pt x="9120" y="4459"/>
                    <a:pt x="9166" y="4419"/>
                  </a:cubicBezTo>
                  <a:cubicBezTo>
                    <a:pt x="9369" y="4248"/>
                    <a:pt x="9636" y="4156"/>
                    <a:pt x="9914" y="4077"/>
                  </a:cubicBezTo>
                  <a:cubicBezTo>
                    <a:pt x="10088" y="4024"/>
                    <a:pt x="10262" y="3962"/>
                    <a:pt x="10436" y="3905"/>
                  </a:cubicBezTo>
                  <a:close/>
                  <a:moveTo>
                    <a:pt x="10013" y="4626"/>
                  </a:moveTo>
                  <a:cubicBezTo>
                    <a:pt x="10239" y="4577"/>
                    <a:pt x="10460" y="4366"/>
                    <a:pt x="10483" y="4160"/>
                  </a:cubicBezTo>
                  <a:cubicBezTo>
                    <a:pt x="10204" y="4397"/>
                    <a:pt x="9880" y="4529"/>
                    <a:pt x="9433" y="4472"/>
                  </a:cubicBezTo>
                  <a:cubicBezTo>
                    <a:pt x="9596" y="4634"/>
                    <a:pt x="9781" y="4678"/>
                    <a:pt x="10013" y="4626"/>
                  </a:cubicBezTo>
                  <a:close/>
                  <a:moveTo>
                    <a:pt x="12709" y="4081"/>
                  </a:moveTo>
                  <a:cubicBezTo>
                    <a:pt x="12779" y="4085"/>
                    <a:pt x="12825" y="4046"/>
                    <a:pt x="12825" y="4006"/>
                  </a:cubicBezTo>
                  <a:cubicBezTo>
                    <a:pt x="12825" y="3949"/>
                    <a:pt x="12767" y="3914"/>
                    <a:pt x="12698" y="3910"/>
                  </a:cubicBezTo>
                  <a:cubicBezTo>
                    <a:pt x="12634" y="3910"/>
                    <a:pt x="12582" y="3923"/>
                    <a:pt x="12593" y="3971"/>
                  </a:cubicBezTo>
                  <a:cubicBezTo>
                    <a:pt x="12599" y="4020"/>
                    <a:pt x="12622" y="4077"/>
                    <a:pt x="12709" y="4081"/>
                  </a:cubicBezTo>
                  <a:close/>
                  <a:moveTo>
                    <a:pt x="13713" y="18172"/>
                  </a:moveTo>
                  <a:cubicBezTo>
                    <a:pt x="13591" y="18093"/>
                    <a:pt x="13463" y="18049"/>
                    <a:pt x="13307" y="18054"/>
                  </a:cubicBezTo>
                  <a:cubicBezTo>
                    <a:pt x="13301" y="18054"/>
                    <a:pt x="13295" y="18054"/>
                    <a:pt x="13289" y="18054"/>
                  </a:cubicBezTo>
                  <a:cubicBezTo>
                    <a:pt x="13173" y="18080"/>
                    <a:pt x="13075" y="18062"/>
                    <a:pt x="12965" y="18014"/>
                  </a:cubicBezTo>
                  <a:cubicBezTo>
                    <a:pt x="12866" y="17970"/>
                    <a:pt x="12727" y="17970"/>
                    <a:pt x="12622" y="18018"/>
                  </a:cubicBezTo>
                  <a:cubicBezTo>
                    <a:pt x="12530" y="18062"/>
                    <a:pt x="12489" y="18040"/>
                    <a:pt x="12425" y="17992"/>
                  </a:cubicBezTo>
                  <a:cubicBezTo>
                    <a:pt x="12321" y="17917"/>
                    <a:pt x="12188" y="17909"/>
                    <a:pt x="12060" y="17957"/>
                  </a:cubicBezTo>
                  <a:cubicBezTo>
                    <a:pt x="11909" y="18018"/>
                    <a:pt x="11886" y="18128"/>
                    <a:pt x="11915" y="18242"/>
                  </a:cubicBezTo>
                  <a:cubicBezTo>
                    <a:pt x="11938" y="18348"/>
                    <a:pt x="12019" y="18493"/>
                    <a:pt x="12159" y="18458"/>
                  </a:cubicBezTo>
                  <a:cubicBezTo>
                    <a:pt x="12408" y="18392"/>
                    <a:pt x="12570" y="18506"/>
                    <a:pt x="12773" y="18545"/>
                  </a:cubicBezTo>
                  <a:cubicBezTo>
                    <a:pt x="12791" y="18550"/>
                    <a:pt x="12808" y="18545"/>
                    <a:pt x="12860" y="18545"/>
                  </a:cubicBezTo>
                  <a:cubicBezTo>
                    <a:pt x="12878" y="18541"/>
                    <a:pt x="12947" y="18550"/>
                    <a:pt x="12970" y="18528"/>
                  </a:cubicBezTo>
                  <a:cubicBezTo>
                    <a:pt x="13069" y="18427"/>
                    <a:pt x="13162" y="18484"/>
                    <a:pt x="13260" y="18523"/>
                  </a:cubicBezTo>
                  <a:cubicBezTo>
                    <a:pt x="13365" y="18567"/>
                    <a:pt x="13492" y="18616"/>
                    <a:pt x="13591" y="18541"/>
                  </a:cubicBezTo>
                  <a:cubicBezTo>
                    <a:pt x="13718" y="18444"/>
                    <a:pt x="13794" y="18502"/>
                    <a:pt x="13892" y="18567"/>
                  </a:cubicBezTo>
                  <a:cubicBezTo>
                    <a:pt x="14055" y="18677"/>
                    <a:pt x="14235" y="18651"/>
                    <a:pt x="14327" y="18515"/>
                  </a:cubicBezTo>
                  <a:cubicBezTo>
                    <a:pt x="14403" y="18405"/>
                    <a:pt x="14304" y="18273"/>
                    <a:pt x="14130" y="18190"/>
                  </a:cubicBezTo>
                  <a:cubicBezTo>
                    <a:pt x="13974" y="18106"/>
                    <a:pt x="13829" y="18251"/>
                    <a:pt x="13713" y="18172"/>
                  </a:cubicBezTo>
                  <a:close/>
                  <a:moveTo>
                    <a:pt x="9178" y="19771"/>
                  </a:moveTo>
                  <a:cubicBezTo>
                    <a:pt x="8848" y="19674"/>
                    <a:pt x="8482" y="19867"/>
                    <a:pt x="8465" y="20148"/>
                  </a:cubicBezTo>
                  <a:cubicBezTo>
                    <a:pt x="8453" y="20377"/>
                    <a:pt x="8714" y="20543"/>
                    <a:pt x="8975" y="20469"/>
                  </a:cubicBezTo>
                  <a:cubicBezTo>
                    <a:pt x="9195" y="20403"/>
                    <a:pt x="9346" y="20280"/>
                    <a:pt x="9410" y="20100"/>
                  </a:cubicBezTo>
                  <a:cubicBezTo>
                    <a:pt x="9456" y="19955"/>
                    <a:pt x="9364" y="19823"/>
                    <a:pt x="9178" y="19771"/>
                  </a:cubicBezTo>
                  <a:close/>
                </a:path>
              </a:pathLst>
            </a:custGeom>
            <a:solidFill>
              <a:schemeClr val="dk1"/>
            </a:solidFill>
            <a:ln>
              <a:noFill/>
            </a:ln>
          </p:spPr>
          <p:txBody>
            <a:bodyPr spcFirstLastPara="1" wrap="square" lIns="28575" tIns="28575" rIns="28575" bIns="285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sz="135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28241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10277</TotalTime>
  <Words>215</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Businessman With Tablet – Slide Template</vt:lpstr>
      <vt:lpstr>Businessman With Tablet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Businessman With Tablet</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2024-03-21T18:02:15Z</dcterms:modified>
  <cp:category>Graphics &amp; Metaphors</cp:category>
</cp:coreProperties>
</file>