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02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03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38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&amp; List – Slide Template</a:t>
            </a: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31997958-B615-41CF-94EC-EB85C7BA1F45}"/>
              </a:ext>
            </a:extLst>
          </p:cNvPr>
          <p:cNvGrpSpPr/>
          <p:nvPr/>
        </p:nvGrpSpPr>
        <p:grpSpPr>
          <a:xfrm>
            <a:off x="517513" y="1546224"/>
            <a:ext cx="3054854" cy="4138594"/>
            <a:chOff x="517513" y="1546224"/>
            <a:chExt cx="3054854" cy="413859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EDDE02E-0E13-4662-B19C-0E0B3E887203}"/>
                </a:ext>
              </a:extLst>
            </p:cNvPr>
            <p:cNvSpPr/>
            <p:nvPr/>
          </p:nvSpPr>
          <p:spPr>
            <a:xfrm>
              <a:off x="517513" y="1546224"/>
              <a:ext cx="3054854" cy="413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18514" y="0"/>
                  </a:moveTo>
                  <a:lnTo>
                    <a:pt x="3086" y="0"/>
                  </a:lnTo>
                  <a:cubicBezTo>
                    <a:pt x="1389" y="0"/>
                    <a:pt x="0" y="1026"/>
                    <a:pt x="0" y="2281"/>
                  </a:cubicBezTo>
                  <a:lnTo>
                    <a:pt x="0" y="19319"/>
                  </a:lnTo>
                  <a:cubicBezTo>
                    <a:pt x="0" y="20574"/>
                    <a:pt x="1389" y="21600"/>
                    <a:pt x="3086" y="21600"/>
                  </a:cubicBezTo>
                  <a:lnTo>
                    <a:pt x="18483" y="21600"/>
                  </a:lnTo>
                  <a:cubicBezTo>
                    <a:pt x="20181" y="21600"/>
                    <a:pt x="21569" y="20574"/>
                    <a:pt x="21569" y="19319"/>
                  </a:cubicBezTo>
                  <a:lnTo>
                    <a:pt x="21569" y="2281"/>
                  </a:lnTo>
                  <a:cubicBezTo>
                    <a:pt x="21600" y="1026"/>
                    <a:pt x="20211" y="0"/>
                    <a:pt x="18514" y="0"/>
                  </a:cubicBezTo>
                  <a:close/>
                  <a:moveTo>
                    <a:pt x="19749" y="7641"/>
                  </a:moveTo>
                  <a:cubicBezTo>
                    <a:pt x="19749" y="7960"/>
                    <a:pt x="19409" y="8211"/>
                    <a:pt x="18977" y="8211"/>
                  </a:cubicBezTo>
                  <a:lnTo>
                    <a:pt x="2314" y="8211"/>
                  </a:lnTo>
                  <a:cubicBezTo>
                    <a:pt x="1882" y="8211"/>
                    <a:pt x="1543" y="7960"/>
                    <a:pt x="1543" y="7641"/>
                  </a:cubicBezTo>
                  <a:lnTo>
                    <a:pt x="1543" y="1870"/>
                  </a:lnTo>
                  <a:cubicBezTo>
                    <a:pt x="1543" y="1551"/>
                    <a:pt x="1882" y="1300"/>
                    <a:pt x="2314" y="1300"/>
                  </a:cubicBezTo>
                  <a:lnTo>
                    <a:pt x="18977" y="1300"/>
                  </a:lnTo>
                  <a:cubicBezTo>
                    <a:pt x="19409" y="1300"/>
                    <a:pt x="19749" y="1551"/>
                    <a:pt x="19749" y="1870"/>
                  </a:cubicBezTo>
                  <a:lnTo>
                    <a:pt x="19749" y="7641"/>
                  </a:lnTo>
                  <a:close/>
                </a:path>
              </a:pathLst>
            </a:custGeom>
            <a:solidFill>
              <a:srgbClr val="00B59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03FDA38-FC91-481C-9D23-700525A4C3BF}"/>
                </a:ext>
              </a:extLst>
            </p:cNvPr>
            <p:cNvSpPr/>
            <p:nvPr/>
          </p:nvSpPr>
          <p:spPr>
            <a:xfrm>
              <a:off x="2374912" y="4954989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2D9D45E-52F1-4E8F-9A4E-AC81D9FD625B}"/>
                </a:ext>
              </a:extLst>
            </p:cNvPr>
            <p:cNvSpPr/>
            <p:nvPr/>
          </p:nvSpPr>
          <p:spPr>
            <a:xfrm>
              <a:off x="2921133" y="4954989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B707BA66-878B-4FE2-B5AA-15F129640495}"/>
                </a:ext>
              </a:extLst>
            </p:cNvPr>
            <p:cNvSpPr/>
            <p:nvPr/>
          </p:nvSpPr>
          <p:spPr>
            <a:xfrm>
              <a:off x="2374912" y="443056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968B97D3-287A-4A58-992C-262FD9E015BA}"/>
                </a:ext>
              </a:extLst>
            </p:cNvPr>
            <p:cNvSpPr/>
            <p:nvPr/>
          </p:nvSpPr>
          <p:spPr>
            <a:xfrm>
              <a:off x="2921133" y="443056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14B888A-1A99-4A32-8399-8C3795F54B46}"/>
                </a:ext>
              </a:extLst>
            </p:cNvPr>
            <p:cNvSpPr/>
            <p:nvPr/>
          </p:nvSpPr>
          <p:spPr>
            <a:xfrm>
              <a:off x="736024" y="3381713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DF9179E-845C-4FD6-B875-9E6FB5B40214}"/>
                </a:ext>
              </a:extLst>
            </p:cNvPr>
            <p:cNvSpPr/>
            <p:nvPr/>
          </p:nvSpPr>
          <p:spPr>
            <a:xfrm>
              <a:off x="1828468" y="338171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A11E434-FA25-44F8-A1E8-B7489B59EFB2}"/>
                </a:ext>
              </a:extLst>
            </p:cNvPr>
            <p:cNvSpPr/>
            <p:nvPr/>
          </p:nvSpPr>
          <p:spPr>
            <a:xfrm>
              <a:off x="1282248" y="338171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02F8329-8181-4DE7-BF54-F5A1B2EB166E}"/>
                </a:ext>
              </a:extLst>
            </p:cNvPr>
            <p:cNvSpPr/>
            <p:nvPr/>
          </p:nvSpPr>
          <p:spPr>
            <a:xfrm>
              <a:off x="736024" y="4954989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2B45E846-1A10-4073-8979-2257B0022A69}"/>
                </a:ext>
              </a:extLst>
            </p:cNvPr>
            <p:cNvSpPr/>
            <p:nvPr/>
          </p:nvSpPr>
          <p:spPr>
            <a:xfrm>
              <a:off x="1828468" y="4954989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24D40C73-8A98-4C5A-A310-51BCA66FE46C}"/>
                </a:ext>
              </a:extLst>
            </p:cNvPr>
            <p:cNvSpPr/>
            <p:nvPr/>
          </p:nvSpPr>
          <p:spPr>
            <a:xfrm>
              <a:off x="1282248" y="4954989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18943331-604B-4BD7-93ED-21BB31CE6DD8}"/>
                </a:ext>
              </a:extLst>
            </p:cNvPr>
            <p:cNvSpPr/>
            <p:nvPr/>
          </p:nvSpPr>
          <p:spPr>
            <a:xfrm>
              <a:off x="736024" y="4430563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12DCDA54-09C9-474A-85E5-7679299B3F3A}"/>
                </a:ext>
              </a:extLst>
            </p:cNvPr>
            <p:cNvSpPr/>
            <p:nvPr/>
          </p:nvSpPr>
          <p:spPr>
            <a:xfrm>
              <a:off x="1828468" y="443056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7CB2B74-3D8A-41D5-B163-9BA62B814F05}"/>
                </a:ext>
              </a:extLst>
            </p:cNvPr>
            <p:cNvSpPr/>
            <p:nvPr/>
          </p:nvSpPr>
          <p:spPr>
            <a:xfrm>
              <a:off x="1282248" y="443056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C0CAE36-0FB3-428B-B868-FF706482791D}"/>
                </a:ext>
              </a:extLst>
            </p:cNvPr>
            <p:cNvSpPr/>
            <p:nvPr/>
          </p:nvSpPr>
          <p:spPr>
            <a:xfrm>
              <a:off x="736024" y="3906138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8637EFF-D077-4C7B-91D1-36A7538FE531}"/>
                </a:ext>
              </a:extLst>
            </p:cNvPr>
            <p:cNvSpPr/>
            <p:nvPr/>
          </p:nvSpPr>
          <p:spPr>
            <a:xfrm>
              <a:off x="1828468" y="3906138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A90F2C9-E219-407C-B995-6141E56977F1}"/>
                </a:ext>
              </a:extLst>
            </p:cNvPr>
            <p:cNvSpPr/>
            <p:nvPr/>
          </p:nvSpPr>
          <p:spPr>
            <a:xfrm>
              <a:off x="1282248" y="3906138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FC65E39-F5B3-4C55-AB03-738CF0EF05DA}"/>
                </a:ext>
              </a:extLst>
            </p:cNvPr>
            <p:cNvSpPr/>
            <p:nvPr/>
          </p:nvSpPr>
          <p:spPr>
            <a:xfrm>
              <a:off x="2374912" y="338171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43C3759-F35E-48F0-A53B-33A4297ACC92}"/>
                </a:ext>
              </a:extLst>
            </p:cNvPr>
            <p:cNvSpPr/>
            <p:nvPr/>
          </p:nvSpPr>
          <p:spPr>
            <a:xfrm>
              <a:off x="2921133" y="338171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AAA140C-CFCA-4A3E-B214-5CDA925B1379}"/>
                </a:ext>
              </a:extLst>
            </p:cNvPr>
            <p:cNvSpPr/>
            <p:nvPr/>
          </p:nvSpPr>
          <p:spPr>
            <a:xfrm>
              <a:off x="2374912" y="3906138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1F7C1F-0A07-4F92-A239-06367E0C699B}"/>
                </a:ext>
              </a:extLst>
            </p:cNvPr>
            <p:cNvSpPr/>
            <p:nvPr/>
          </p:nvSpPr>
          <p:spPr>
            <a:xfrm>
              <a:off x="2921133" y="3906138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880053B2-F0FB-4D2C-A136-8E61EBB62884}"/>
              </a:ext>
            </a:extLst>
          </p:cNvPr>
          <p:cNvSpPr/>
          <p:nvPr/>
        </p:nvSpPr>
        <p:spPr>
          <a:xfrm>
            <a:off x="4021481" y="3240217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62AFEEE-9C99-45D3-B478-B7CC13CFD7D6}"/>
              </a:ext>
            </a:extLst>
          </p:cNvPr>
          <p:cNvGrpSpPr/>
          <p:nvPr/>
        </p:nvGrpSpPr>
        <p:grpSpPr>
          <a:xfrm>
            <a:off x="5094372" y="2876463"/>
            <a:ext cx="2541043" cy="1474819"/>
            <a:chOff x="8921977" y="1466725"/>
            <a:chExt cx="2937088" cy="14748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2127F4E-FD7F-4C69-9600-AD0BE3BE4C2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5C11B1B-97FB-48D5-BC49-D98A4E56D59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6" name="Shape">
            <a:extLst>
              <a:ext uri="{FF2B5EF4-FFF2-40B4-BE49-F238E27FC236}">
                <a16:creationId xmlns:a16="http://schemas.microsoft.com/office/drawing/2014/main" id="{AFC0E929-CDEE-4484-AAD1-E450FE2A2EA8}"/>
              </a:ext>
            </a:extLst>
          </p:cNvPr>
          <p:cNvSpPr/>
          <p:nvPr/>
        </p:nvSpPr>
        <p:spPr>
          <a:xfrm>
            <a:off x="4021481" y="4934973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10AE3E5-7FFD-4706-8A95-834214A5088C}"/>
              </a:ext>
            </a:extLst>
          </p:cNvPr>
          <p:cNvGrpSpPr/>
          <p:nvPr/>
        </p:nvGrpSpPr>
        <p:grpSpPr>
          <a:xfrm>
            <a:off x="5094372" y="4571219"/>
            <a:ext cx="2541043" cy="1474819"/>
            <a:chOff x="8921977" y="4073386"/>
            <a:chExt cx="2937088" cy="147481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3C47AC-7C0B-48D2-A67A-D6F7CCC5B6C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56158F-A33C-4DB3-9885-C1D4BFDAD28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217A1F7F-8336-4F64-B1E0-50CE019C94E0}"/>
              </a:ext>
            </a:extLst>
          </p:cNvPr>
          <p:cNvSpPr/>
          <p:nvPr/>
        </p:nvSpPr>
        <p:spPr>
          <a:xfrm>
            <a:off x="4013686" y="1545462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7271E23-D3C3-4C90-A763-67AAFA67FB36}"/>
              </a:ext>
            </a:extLst>
          </p:cNvPr>
          <p:cNvGrpSpPr/>
          <p:nvPr/>
        </p:nvGrpSpPr>
        <p:grpSpPr>
          <a:xfrm>
            <a:off x="5094372" y="1181708"/>
            <a:ext cx="2541043" cy="1474819"/>
            <a:chOff x="8921977" y="1466725"/>
            <a:chExt cx="2937088" cy="1474819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06841A3-38E5-4BA6-BE35-2B906E52E88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5425B3D-A66B-4431-B720-9788D09316A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8" name="Shape">
            <a:extLst>
              <a:ext uri="{FF2B5EF4-FFF2-40B4-BE49-F238E27FC236}">
                <a16:creationId xmlns:a16="http://schemas.microsoft.com/office/drawing/2014/main" id="{0E97E60B-0F06-45B9-A5A4-D766EDDEFAF0}"/>
              </a:ext>
            </a:extLst>
          </p:cNvPr>
          <p:cNvSpPr/>
          <p:nvPr/>
        </p:nvSpPr>
        <p:spPr>
          <a:xfrm>
            <a:off x="8159141" y="3240217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FE6F420-3B34-44D8-A72C-BD8F2F08714B}"/>
              </a:ext>
            </a:extLst>
          </p:cNvPr>
          <p:cNvGrpSpPr/>
          <p:nvPr/>
        </p:nvGrpSpPr>
        <p:grpSpPr>
          <a:xfrm>
            <a:off x="9232032" y="2876463"/>
            <a:ext cx="2541043" cy="1474819"/>
            <a:chOff x="8921977" y="1466725"/>
            <a:chExt cx="2937088" cy="147481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F3388A0-EA7B-4056-A251-2FEC962C882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BDB2597-2492-4D1A-A63F-2E333324207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4" name="Shape">
            <a:extLst>
              <a:ext uri="{FF2B5EF4-FFF2-40B4-BE49-F238E27FC236}">
                <a16:creationId xmlns:a16="http://schemas.microsoft.com/office/drawing/2014/main" id="{1EB841D2-DBC6-4B3D-9AE6-E3C07401CFBB}"/>
              </a:ext>
            </a:extLst>
          </p:cNvPr>
          <p:cNvSpPr/>
          <p:nvPr/>
        </p:nvSpPr>
        <p:spPr>
          <a:xfrm>
            <a:off x="8159141" y="4934973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B698FD4-9747-4BD4-9BA3-A988729C99B1}"/>
              </a:ext>
            </a:extLst>
          </p:cNvPr>
          <p:cNvGrpSpPr/>
          <p:nvPr/>
        </p:nvGrpSpPr>
        <p:grpSpPr>
          <a:xfrm>
            <a:off x="9232032" y="4571219"/>
            <a:ext cx="2541043" cy="1474819"/>
            <a:chOff x="8921977" y="4073386"/>
            <a:chExt cx="2937088" cy="147481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5E53890-5FE6-42C0-AAB7-D5F49C35AD7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C717DBF-E4A9-44EF-9977-BB04FAA6B19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Shape">
            <a:extLst>
              <a:ext uri="{FF2B5EF4-FFF2-40B4-BE49-F238E27FC236}">
                <a16:creationId xmlns:a16="http://schemas.microsoft.com/office/drawing/2014/main" id="{03BEC5E8-687B-4A04-B4E3-1CBC0179A8D5}"/>
              </a:ext>
            </a:extLst>
          </p:cNvPr>
          <p:cNvSpPr/>
          <p:nvPr/>
        </p:nvSpPr>
        <p:spPr>
          <a:xfrm>
            <a:off x="8151346" y="1545462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F390541-509C-4B75-AF7D-9A37432A3C57}"/>
              </a:ext>
            </a:extLst>
          </p:cNvPr>
          <p:cNvGrpSpPr/>
          <p:nvPr/>
        </p:nvGrpSpPr>
        <p:grpSpPr>
          <a:xfrm>
            <a:off x="9232032" y="1181708"/>
            <a:ext cx="2541043" cy="1474819"/>
            <a:chOff x="8921977" y="1466725"/>
            <a:chExt cx="2937088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563F472-95E1-48A6-8245-170C42CCE1B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608C3FD-02AB-4D30-97D0-C8D8381791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3" name="Graphic 21" descr="Research">
            <a:extLst>
              <a:ext uri="{FF2B5EF4-FFF2-40B4-BE49-F238E27FC236}">
                <a16:creationId xmlns:a16="http://schemas.microsoft.com/office/drawing/2014/main" id="{D6CD0FC6-DE17-4B4D-B20B-2DAA4A007C3A}"/>
              </a:ext>
            </a:extLst>
          </p:cNvPr>
          <p:cNvGrpSpPr/>
          <p:nvPr/>
        </p:nvGrpSpPr>
        <p:grpSpPr>
          <a:xfrm>
            <a:off x="4140268" y="3355284"/>
            <a:ext cx="509955" cy="509955"/>
            <a:chOff x="4140268" y="3355284"/>
            <a:chExt cx="509955" cy="509955"/>
          </a:xfrm>
          <a:solidFill>
            <a:schemeClr val="bg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1C52F29-86F5-4F59-8B6D-C0ED7B3A4B52}"/>
                </a:ext>
              </a:extLst>
            </p:cNvPr>
            <p:cNvSpPr/>
            <p:nvPr/>
          </p:nvSpPr>
          <p:spPr>
            <a:xfrm>
              <a:off x="4181698" y="3399370"/>
              <a:ext cx="420317" cy="420848"/>
            </a:xfrm>
            <a:custGeom>
              <a:avLst/>
              <a:gdLst>
                <a:gd name="connsiteX0" fmla="*/ 343691 w 420317"/>
                <a:gd name="connsiteY0" fmla="*/ 291102 h 420848"/>
                <a:gd name="connsiteX1" fmla="*/ 310757 w 420317"/>
                <a:gd name="connsiteY1" fmla="*/ 281009 h 420848"/>
                <a:gd name="connsiteX2" fmla="*/ 286853 w 420317"/>
                <a:gd name="connsiteY2" fmla="*/ 257636 h 420848"/>
                <a:gd name="connsiteX3" fmla="*/ 319787 w 420317"/>
                <a:gd name="connsiteY3" fmla="*/ 160957 h 420848"/>
                <a:gd name="connsiteX4" fmla="*/ 160426 w 420317"/>
                <a:gd name="connsiteY4" fmla="*/ 3 h 420848"/>
                <a:gd name="connsiteX5" fmla="*/ 3 w 420317"/>
                <a:gd name="connsiteY5" fmla="*/ 159364 h 420848"/>
                <a:gd name="connsiteX6" fmla="*/ 159364 w 420317"/>
                <a:gd name="connsiteY6" fmla="*/ 319787 h 420848"/>
                <a:gd name="connsiteX7" fmla="*/ 257105 w 420317"/>
                <a:gd name="connsiteY7" fmla="*/ 286853 h 420848"/>
                <a:gd name="connsiteX8" fmla="*/ 280478 w 420317"/>
                <a:gd name="connsiteY8" fmla="*/ 310226 h 420848"/>
                <a:gd name="connsiteX9" fmla="*/ 290571 w 420317"/>
                <a:gd name="connsiteY9" fmla="*/ 343691 h 420848"/>
                <a:gd name="connsiteX10" fmla="*/ 356971 w 420317"/>
                <a:gd name="connsiteY10" fmla="*/ 410092 h 420848"/>
                <a:gd name="connsiteX11" fmla="*/ 409561 w 420317"/>
                <a:gd name="connsiteY11" fmla="*/ 410092 h 420848"/>
                <a:gd name="connsiteX12" fmla="*/ 409561 w 420317"/>
                <a:gd name="connsiteY12" fmla="*/ 357503 h 420848"/>
                <a:gd name="connsiteX13" fmla="*/ 343691 w 420317"/>
                <a:gd name="connsiteY13" fmla="*/ 291102 h 420848"/>
                <a:gd name="connsiteX14" fmla="*/ 160426 w 420317"/>
                <a:gd name="connsiteY14" fmla="*/ 287915 h 420848"/>
                <a:gd name="connsiteX15" fmla="*/ 32938 w 420317"/>
                <a:gd name="connsiteY15" fmla="*/ 160426 h 420848"/>
                <a:gd name="connsiteX16" fmla="*/ 160426 w 420317"/>
                <a:gd name="connsiteY16" fmla="*/ 32938 h 420848"/>
                <a:gd name="connsiteX17" fmla="*/ 287915 w 420317"/>
                <a:gd name="connsiteY17" fmla="*/ 160426 h 420848"/>
                <a:gd name="connsiteX18" fmla="*/ 160426 w 420317"/>
                <a:gd name="connsiteY18" fmla="*/ 287915 h 420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17" h="420848">
                  <a:moveTo>
                    <a:pt x="343691" y="291102"/>
                  </a:moveTo>
                  <a:cubicBezTo>
                    <a:pt x="335192" y="282603"/>
                    <a:pt x="322443" y="278353"/>
                    <a:pt x="310757" y="281009"/>
                  </a:cubicBezTo>
                  <a:lnTo>
                    <a:pt x="286853" y="257636"/>
                  </a:lnTo>
                  <a:cubicBezTo>
                    <a:pt x="308101" y="230014"/>
                    <a:pt x="319787" y="196017"/>
                    <a:pt x="319787" y="160957"/>
                  </a:cubicBezTo>
                  <a:cubicBezTo>
                    <a:pt x="320318" y="72247"/>
                    <a:pt x="248606" y="534"/>
                    <a:pt x="160426" y="3"/>
                  </a:cubicBezTo>
                  <a:cubicBezTo>
                    <a:pt x="72247" y="-528"/>
                    <a:pt x="534" y="71184"/>
                    <a:pt x="3" y="159364"/>
                  </a:cubicBezTo>
                  <a:cubicBezTo>
                    <a:pt x="-528" y="247544"/>
                    <a:pt x="71184" y="319256"/>
                    <a:pt x="159364" y="319787"/>
                  </a:cubicBezTo>
                  <a:cubicBezTo>
                    <a:pt x="194423" y="319787"/>
                    <a:pt x="228951" y="308101"/>
                    <a:pt x="257105" y="286853"/>
                  </a:cubicBezTo>
                  <a:lnTo>
                    <a:pt x="280478" y="310226"/>
                  </a:lnTo>
                  <a:cubicBezTo>
                    <a:pt x="278353" y="322443"/>
                    <a:pt x="282072" y="334661"/>
                    <a:pt x="290571" y="343691"/>
                  </a:cubicBezTo>
                  <a:lnTo>
                    <a:pt x="356971" y="410092"/>
                  </a:lnTo>
                  <a:cubicBezTo>
                    <a:pt x="371314" y="424434"/>
                    <a:pt x="395218" y="424434"/>
                    <a:pt x="409561" y="410092"/>
                  </a:cubicBezTo>
                  <a:cubicBezTo>
                    <a:pt x="423903" y="395749"/>
                    <a:pt x="423903" y="371845"/>
                    <a:pt x="409561" y="357503"/>
                  </a:cubicBezTo>
                  <a:lnTo>
                    <a:pt x="343691" y="291102"/>
                  </a:lnTo>
                  <a:close/>
                  <a:moveTo>
                    <a:pt x="160426" y="287915"/>
                  </a:moveTo>
                  <a:cubicBezTo>
                    <a:pt x="89776" y="287915"/>
                    <a:pt x="32938" y="231076"/>
                    <a:pt x="32938" y="160426"/>
                  </a:cubicBezTo>
                  <a:cubicBezTo>
                    <a:pt x="32938" y="89776"/>
                    <a:pt x="89776" y="32938"/>
                    <a:pt x="160426" y="32938"/>
                  </a:cubicBezTo>
                  <a:cubicBezTo>
                    <a:pt x="231076" y="32938"/>
                    <a:pt x="287915" y="89776"/>
                    <a:pt x="287915" y="160426"/>
                  </a:cubicBezTo>
                  <a:cubicBezTo>
                    <a:pt x="287915" y="230545"/>
                    <a:pt x="230545" y="287915"/>
                    <a:pt x="160426" y="287915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D34718-4F82-4609-87BA-49033DD3A966}"/>
                </a:ext>
              </a:extLst>
            </p:cNvPr>
            <p:cNvSpPr/>
            <p:nvPr/>
          </p:nvSpPr>
          <p:spPr>
            <a:xfrm>
              <a:off x="4227916" y="3478319"/>
              <a:ext cx="228948" cy="168063"/>
            </a:xfrm>
            <a:custGeom>
              <a:avLst/>
              <a:gdLst>
                <a:gd name="connsiteX0" fmla="*/ 228417 w 228948"/>
                <a:gd name="connsiteY0" fmla="*/ 73510 h 168063"/>
                <a:gd name="connsiteX1" fmla="*/ 198139 w 228948"/>
                <a:gd name="connsiteY1" fmla="*/ 73510 h 168063"/>
                <a:gd name="connsiteX2" fmla="*/ 191233 w 228948"/>
                <a:gd name="connsiteY2" fmla="*/ 77759 h 168063"/>
                <a:gd name="connsiteX3" fmla="*/ 171047 w 228948"/>
                <a:gd name="connsiteY3" fmla="*/ 99539 h 168063"/>
                <a:gd name="connsiteX4" fmla="*/ 154049 w 228948"/>
                <a:gd name="connsiteY4" fmla="*/ 40575 h 168063"/>
                <a:gd name="connsiteX5" fmla="*/ 142362 w 228948"/>
                <a:gd name="connsiteY5" fmla="*/ 34201 h 168063"/>
                <a:gd name="connsiteX6" fmla="*/ 135988 w 228948"/>
                <a:gd name="connsiteY6" fmla="*/ 40044 h 168063"/>
                <a:gd name="connsiteX7" fmla="*/ 104116 w 228948"/>
                <a:gd name="connsiteY7" fmla="*/ 124505 h 168063"/>
                <a:gd name="connsiteX8" fmla="*/ 82336 w 228948"/>
                <a:gd name="connsiteY8" fmla="*/ 7640 h 168063"/>
                <a:gd name="connsiteX9" fmla="*/ 71712 w 228948"/>
                <a:gd name="connsiteY9" fmla="*/ 204 h 168063"/>
                <a:gd name="connsiteX10" fmla="*/ 64276 w 228948"/>
                <a:gd name="connsiteY10" fmla="*/ 6578 h 168063"/>
                <a:gd name="connsiteX11" fmla="*/ 41434 w 228948"/>
                <a:gd name="connsiteY11" fmla="*/ 73510 h 168063"/>
                <a:gd name="connsiteX12" fmla="*/ 0 w 228948"/>
                <a:gd name="connsiteY12" fmla="*/ 73510 h 168063"/>
                <a:gd name="connsiteX13" fmla="*/ 0 w 228948"/>
                <a:gd name="connsiteY13" fmla="*/ 94758 h 168063"/>
                <a:gd name="connsiteX14" fmla="*/ 48339 w 228948"/>
                <a:gd name="connsiteY14" fmla="*/ 94758 h 168063"/>
                <a:gd name="connsiteX15" fmla="*/ 57370 w 228948"/>
                <a:gd name="connsiteY15" fmla="*/ 86790 h 168063"/>
                <a:gd name="connsiteX16" fmla="*/ 70650 w 228948"/>
                <a:gd name="connsiteY16" fmla="*/ 46418 h 168063"/>
                <a:gd name="connsiteX17" fmla="*/ 91898 w 228948"/>
                <a:gd name="connsiteY17" fmla="*/ 160627 h 168063"/>
                <a:gd name="connsiteX18" fmla="*/ 100397 w 228948"/>
                <a:gd name="connsiteY18" fmla="*/ 168064 h 168063"/>
                <a:gd name="connsiteX19" fmla="*/ 101460 w 228948"/>
                <a:gd name="connsiteY19" fmla="*/ 168064 h 168063"/>
                <a:gd name="connsiteX20" fmla="*/ 110490 w 228948"/>
                <a:gd name="connsiteY20" fmla="*/ 162221 h 168063"/>
                <a:gd name="connsiteX21" fmla="*/ 144487 w 228948"/>
                <a:gd name="connsiteY21" fmla="*/ 72978 h 168063"/>
                <a:gd name="connsiteX22" fmla="*/ 158299 w 228948"/>
                <a:gd name="connsiteY22" fmla="*/ 120787 h 168063"/>
                <a:gd name="connsiteX23" fmla="*/ 169985 w 228948"/>
                <a:gd name="connsiteY23" fmla="*/ 127161 h 168063"/>
                <a:gd name="connsiteX24" fmla="*/ 174235 w 228948"/>
                <a:gd name="connsiteY24" fmla="*/ 124505 h 168063"/>
                <a:gd name="connsiteX25" fmla="*/ 202920 w 228948"/>
                <a:gd name="connsiteY25" fmla="*/ 94758 h 168063"/>
                <a:gd name="connsiteX26" fmla="*/ 228949 w 228948"/>
                <a:gd name="connsiteY26" fmla="*/ 94758 h 168063"/>
                <a:gd name="connsiteX27" fmla="*/ 228949 w 228948"/>
                <a:gd name="connsiteY27" fmla="*/ 73510 h 16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948" h="168063">
                  <a:moveTo>
                    <a:pt x="228417" y="73510"/>
                  </a:moveTo>
                  <a:lnTo>
                    <a:pt x="198139" y="73510"/>
                  </a:lnTo>
                  <a:cubicBezTo>
                    <a:pt x="195483" y="74041"/>
                    <a:pt x="192827" y="75634"/>
                    <a:pt x="191233" y="77759"/>
                  </a:cubicBezTo>
                  <a:lnTo>
                    <a:pt x="171047" y="99539"/>
                  </a:lnTo>
                  <a:lnTo>
                    <a:pt x="154049" y="40575"/>
                  </a:lnTo>
                  <a:cubicBezTo>
                    <a:pt x="152455" y="35794"/>
                    <a:pt x="147143" y="32607"/>
                    <a:pt x="142362" y="34201"/>
                  </a:cubicBezTo>
                  <a:cubicBezTo>
                    <a:pt x="139706" y="35263"/>
                    <a:pt x="137050" y="36857"/>
                    <a:pt x="135988" y="40044"/>
                  </a:cubicBezTo>
                  <a:lnTo>
                    <a:pt x="104116" y="124505"/>
                  </a:lnTo>
                  <a:lnTo>
                    <a:pt x="82336" y="7640"/>
                  </a:lnTo>
                  <a:cubicBezTo>
                    <a:pt x="81274" y="2328"/>
                    <a:pt x="76493" y="-859"/>
                    <a:pt x="71712" y="204"/>
                  </a:cubicBezTo>
                  <a:cubicBezTo>
                    <a:pt x="68525" y="735"/>
                    <a:pt x="65869" y="3391"/>
                    <a:pt x="64276" y="6578"/>
                  </a:cubicBezTo>
                  <a:lnTo>
                    <a:pt x="41434" y="73510"/>
                  </a:lnTo>
                  <a:lnTo>
                    <a:pt x="0" y="73510"/>
                  </a:lnTo>
                  <a:lnTo>
                    <a:pt x="0" y="94758"/>
                  </a:lnTo>
                  <a:lnTo>
                    <a:pt x="48339" y="94758"/>
                  </a:lnTo>
                  <a:cubicBezTo>
                    <a:pt x="52589" y="94227"/>
                    <a:pt x="56308" y="91039"/>
                    <a:pt x="57370" y="86790"/>
                  </a:cubicBezTo>
                  <a:lnTo>
                    <a:pt x="70650" y="46418"/>
                  </a:lnTo>
                  <a:lnTo>
                    <a:pt x="91898" y="160627"/>
                  </a:lnTo>
                  <a:cubicBezTo>
                    <a:pt x="92429" y="164877"/>
                    <a:pt x="96148" y="168064"/>
                    <a:pt x="100397" y="168064"/>
                  </a:cubicBezTo>
                  <a:lnTo>
                    <a:pt x="101460" y="168064"/>
                  </a:lnTo>
                  <a:cubicBezTo>
                    <a:pt x="105178" y="168064"/>
                    <a:pt x="108897" y="165939"/>
                    <a:pt x="110490" y="162221"/>
                  </a:cubicBezTo>
                  <a:lnTo>
                    <a:pt x="144487" y="72978"/>
                  </a:lnTo>
                  <a:lnTo>
                    <a:pt x="158299" y="120787"/>
                  </a:lnTo>
                  <a:cubicBezTo>
                    <a:pt x="159892" y="125567"/>
                    <a:pt x="164673" y="128755"/>
                    <a:pt x="169985" y="127161"/>
                  </a:cubicBezTo>
                  <a:cubicBezTo>
                    <a:pt x="171579" y="126630"/>
                    <a:pt x="173172" y="125567"/>
                    <a:pt x="174235" y="124505"/>
                  </a:cubicBezTo>
                  <a:lnTo>
                    <a:pt x="202920" y="94758"/>
                  </a:lnTo>
                  <a:lnTo>
                    <a:pt x="228949" y="94758"/>
                  </a:lnTo>
                  <a:lnTo>
                    <a:pt x="228949" y="7351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11" descr="Bar graph with downward trend">
            <a:extLst>
              <a:ext uri="{FF2B5EF4-FFF2-40B4-BE49-F238E27FC236}">
                <a16:creationId xmlns:a16="http://schemas.microsoft.com/office/drawing/2014/main" id="{05016885-69A7-4243-91BD-541635F0A1D1}"/>
              </a:ext>
            </a:extLst>
          </p:cNvPr>
          <p:cNvGrpSpPr/>
          <p:nvPr/>
        </p:nvGrpSpPr>
        <p:grpSpPr>
          <a:xfrm>
            <a:off x="4140267" y="1664139"/>
            <a:ext cx="509955" cy="509955"/>
            <a:chOff x="4140267" y="1664139"/>
            <a:chExt cx="509955" cy="509955"/>
          </a:xfrm>
          <a:solidFill>
            <a:schemeClr val="bg2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2D24149-0E1B-4CF0-B91B-FD2873B8D059}"/>
                </a:ext>
              </a:extLst>
            </p:cNvPr>
            <p:cNvSpPr/>
            <p:nvPr/>
          </p:nvSpPr>
          <p:spPr>
            <a:xfrm>
              <a:off x="4209323" y="1733195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ACEA2C7-907B-4A72-9D25-27CFCD465DBB}"/>
                </a:ext>
              </a:extLst>
            </p:cNvPr>
            <p:cNvSpPr/>
            <p:nvPr/>
          </p:nvSpPr>
          <p:spPr>
            <a:xfrm>
              <a:off x="4273067" y="1733195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F3F6B72-373C-41DE-A7EF-9634F2729A20}"/>
                </a:ext>
              </a:extLst>
            </p:cNvPr>
            <p:cNvSpPr/>
            <p:nvPr/>
          </p:nvSpPr>
          <p:spPr>
            <a:xfrm>
              <a:off x="4384620" y="1839436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FD891C-49C9-401A-96E1-D5FAE30093DA}"/>
                </a:ext>
              </a:extLst>
            </p:cNvPr>
            <p:cNvSpPr/>
            <p:nvPr/>
          </p:nvSpPr>
          <p:spPr>
            <a:xfrm>
              <a:off x="4496173" y="1935052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2C19129-7C1D-498B-A32C-024FFBDA6B63}"/>
                </a:ext>
              </a:extLst>
            </p:cNvPr>
            <p:cNvSpPr/>
            <p:nvPr/>
          </p:nvSpPr>
          <p:spPr>
            <a:xfrm>
              <a:off x="4398378" y="1731017"/>
              <a:ext cx="172162" cy="172162"/>
            </a:xfrm>
            <a:custGeom>
              <a:avLst/>
              <a:gdLst>
                <a:gd name="connsiteX0" fmla="*/ 143159 w 172162"/>
                <a:gd name="connsiteY0" fmla="*/ 128179 h 172162"/>
                <a:gd name="connsiteX1" fmla="*/ 14980 w 172162"/>
                <a:gd name="connsiteY1" fmla="*/ 0 h 172162"/>
                <a:gd name="connsiteX2" fmla="*/ 0 w 172162"/>
                <a:gd name="connsiteY2" fmla="*/ 14980 h 172162"/>
                <a:gd name="connsiteX3" fmla="*/ 128179 w 172162"/>
                <a:gd name="connsiteY3" fmla="*/ 143159 h 172162"/>
                <a:gd name="connsiteX4" fmla="*/ 99176 w 172162"/>
                <a:gd name="connsiteY4" fmla="*/ 172163 h 172162"/>
                <a:gd name="connsiteX5" fmla="*/ 172163 w 172162"/>
                <a:gd name="connsiteY5" fmla="*/ 172163 h 172162"/>
                <a:gd name="connsiteX6" fmla="*/ 172163 w 172162"/>
                <a:gd name="connsiteY6" fmla="*/ 99176 h 172162"/>
                <a:gd name="connsiteX7" fmla="*/ 143159 w 172162"/>
                <a:gd name="connsiteY7" fmla="*/ 128179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43159" y="128179"/>
                  </a:moveTo>
                  <a:lnTo>
                    <a:pt x="14980" y="0"/>
                  </a:lnTo>
                  <a:lnTo>
                    <a:pt x="0" y="14980"/>
                  </a:lnTo>
                  <a:lnTo>
                    <a:pt x="128179" y="143159"/>
                  </a:lnTo>
                  <a:lnTo>
                    <a:pt x="99176" y="172163"/>
                  </a:lnTo>
                  <a:lnTo>
                    <a:pt x="172163" y="172163"/>
                  </a:lnTo>
                  <a:lnTo>
                    <a:pt x="172163" y="99176"/>
                  </a:lnTo>
                  <a:lnTo>
                    <a:pt x="143159" y="12817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3" descr="Bar graph with upward trend">
            <a:extLst>
              <a:ext uri="{FF2B5EF4-FFF2-40B4-BE49-F238E27FC236}">
                <a16:creationId xmlns:a16="http://schemas.microsoft.com/office/drawing/2014/main" id="{74638F9B-4FCB-453E-8DFF-94CB18D20A42}"/>
              </a:ext>
            </a:extLst>
          </p:cNvPr>
          <p:cNvGrpSpPr/>
          <p:nvPr/>
        </p:nvGrpSpPr>
        <p:grpSpPr>
          <a:xfrm>
            <a:off x="4140266" y="5053650"/>
            <a:ext cx="509955" cy="509955"/>
            <a:chOff x="4140266" y="5053650"/>
            <a:chExt cx="509955" cy="509955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6F42EF-19EA-4136-8BAD-A0B8741EAD75}"/>
                </a:ext>
              </a:extLst>
            </p:cNvPr>
            <p:cNvSpPr/>
            <p:nvPr/>
          </p:nvSpPr>
          <p:spPr>
            <a:xfrm>
              <a:off x="4214634" y="5122706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A636EFA-1153-44E9-9470-6EB25AED7736}"/>
                </a:ext>
              </a:extLst>
            </p:cNvPr>
            <p:cNvSpPr/>
            <p:nvPr/>
          </p:nvSpPr>
          <p:spPr>
            <a:xfrm rot="-10800000">
              <a:off x="4501484" y="5122706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11CC5B2-45A7-4018-823B-E786ECE9420D}"/>
                </a:ext>
              </a:extLst>
            </p:cNvPr>
            <p:cNvSpPr/>
            <p:nvPr/>
          </p:nvSpPr>
          <p:spPr>
            <a:xfrm rot="-10800000">
              <a:off x="4389931" y="5228947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10B8F2A-8B28-4EFA-9E6D-4DDFFDC5266E}"/>
                </a:ext>
              </a:extLst>
            </p:cNvPr>
            <p:cNvSpPr/>
            <p:nvPr/>
          </p:nvSpPr>
          <p:spPr>
            <a:xfrm rot="-10800000">
              <a:off x="4278378" y="5324563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1E4C3E-7B7D-4521-84BF-71E19D91B7CF}"/>
                </a:ext>
              </a:extLst>
            </p:cNvPr>
            <p:cNvSpPr/>
            <p:nvPr/>
          </p:nvSpPr>
          <p:spPr>
            <a:xfrm>
              <a:off x="4276200" y="5122706"/>
              <a:ext cx="172162" cy="172162"/>
            </a:xfrm>
            <a:custGeom>
              <a:avLst/>
              <a:gdLst>
                <a:gd name="connsiteX0" fmla="*/ 172163 w 172162"/>
                <a:gd name="connsiteY0" fmla="*/ 72987 h 172162"/>
                <a:gd name="connsiteX1" fmla="*/ 172163 w 172162"/>
                <a:gd name="connsiteY1" fmla="*/ 0 h 172162"/>
                <a:gd name="connsiteX2" fmla="*/ 99176 w 172162"/>
                <a:gd name="connsiteY2" fmla="*/ 0 h 172162"/>
                <a:gd name="connsiteX3" fmla="*/ 128179 w 172162"/>
                <a:gd name="connsiteY3" fmla="*/ 29004 h 172162"/>
                <a:gd name="connsiteX4" fmla="*/ 0 w 172162"/>
                <a:gd name="connsiteY4" fmla="*/ 157183 h 172162"/>
                <a:gd name="connsiteX5" fmla="*/ 14980 w 172162"/>
                <a:gd name="connsiteY5" fmla="*/ 172163 h 172162"/>
                <a:gd name="connsiteX6" fmla="*/ 143159 w 172162"/>
                <a:gd name="connsiteY6" fmla="*/ 44037 h 172162"/>
                <a:gd name="connsiteX7" fmla="*/ 172163 w 172162"/>
                <a:gd name="connsiteY7" fmla="*/ 72987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72163" y="72987"/>
                  </a:moveTo>
                  <a:lnTo>
                    <a:pt x="172163" y="0"/>
                  </a:lnTo>
                  <a:lnTo>
                    <a:pt x="99176" y="0"/>
                  </a:lnTo>
                  <a:lnTo>
                    <a:pt x="128179" y="29004"/>
                  </a:lnTo>
                  <a:lnTo>
                    <a:pt x="0" y="157183"/>
                  </a:lnTo>
                  <a:lnTo>
                    <a:pt x="14980" y="172163"/>
                  </a:lnTo>
                  <a:lnTo>
                    <a:pt x="143159" y="44037"/>
                  </a:lnTo>
                  <a:lnTo>
                    <a:pt x="172163" y="7298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7" name="Graphic 15" descr="Presentation with bar chart">
            <a:extLst>
              <a:ext uri="{FF2B5EF4-FFF2-40B4-BE49-F238E27FC236}">
                <a16:creationId xmlns:a16="http://schemas.microsoft.com/office/drawing/2014/main" id="{676077D8-2F87-4D35-AF7C-5A2C4A11FCAE}"/>
              </a:ext>
            </a:extLst>
          </p:cNvPr>
          <p:cNvGrpSpPr/>
          <p:nvPr/>
        </p:nvGrpSpPr>
        <p:grpSpPr>
          <a:xfrm>
            <a:off x="8277928" y="5053650"/>
            <a:ext cx="509955" cy="509955"/>
            <a:chOff x="8277928" y="5053650"/>
            <a:chExt cx="509955" cy="509955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9BDF7F8-44A8-4B35-90BB-932BF33AFCDE}"/>
                </a:ext>
              </a:extLst>
            </p:cNvPr>
            <p:cNvSpPr/>
            <p:nvPr/>
          </p:nvSpPr>
          <p:spPr>
            <a:xfrm>
              <a:off x="8331048" y="5112082"/>
              <a:ext cx="403714" cy="398402"/>
            </a:xfrm>
            <a:custGeom>
              <a:avLst/>
              <a:gdLst>
                <a:gd name="connsiteX0" fmla="*/ 350594 w 403714"/>
                <a:gd name="connsiteY0" fmla="*/ 58432 h 398402"/>
                <a:gd name="connsiteX1" fmla="*/ 350594 w 403714"/>
                <a:gd name="connsiteY1" fmla="*/ 249665 h 398402"/>
                <a:gd name="connsiteX2" fmla="*/ 53120 w 403714"/>
                <a:gd name="connsiteY2" fmla="*/ 249665 h 398402"/>
                <a:gd name="connsiteX3" fmla="*/ 53120 w 403714"/>
                <a:gd name="connsiteY3" fmla="*/ 58432 h 398402"/>
                <a:gd name="connsiteX4" fmla="*/ 393090 w 403714"/>
                <a:gd name="connsiteY4" fmla="*/ 260290 h 398402"/>
                <a:gd name="connsiteX5" fmla="*/ 382466 w 403714"/>
                <a:gd name="connsiteY5" fmla="*/ 260290 h 398402"/>
                <a:gd name="connsiteX6" fmla="*/ 382466 w 403714"/>
                <a:gd name="connsiteY6" fmla="*/ 42496 h 398402"/>
                <a:gd name="connsiteX7" fmla="*/ 393090 w 403714"/>
                <a:gd name="connsiteY7" fmla="*/ 42496 h 398402"/>
                <a:gd name="connsiteX8" fmla="*/ 403714 w 403714"/>
                <a:gd name="connsiteY8" fmla="*/ 31872 h 398402"/>
                <a:gd name="connsiteX9" fmla="*/ 393090 w 403714"/>
                <a:gd name="connsiteY9" fmla="*/ 21248 h 398402"/>
                <a:gd name="connsiteX10" fmla="*/ 212481 w 403714"/>
                <a:gd name="connsiteY10" fmla="*/ 21248 h 398402"/>
                <a:gd name="connsiteX11" fmla="*/ 212481 w 403714"/>
                <a:gd name="connsiteY11" fmla="*/ 10624 h 398402"/>
                <a:gd name="connsiteX12" fmla="*/ 201857 w 403714"/>
                <a:gd name="connsiteY12" fmla="*/ 0 h 398402"/>
                <a:gd name="connsiteX13" fmla="*/ 191233 w 403714"/>
                <a:gd name="connsiteY13" fmla="*/ 10624 h 398402"/>
                <a:gd name="connsiteX14" fmla="*/ 191233 w 403714"/>
                <a:gd name="connsiteY14" fmla="*/ 21248 h 398402"/>
                <a:gd name="connsiteX15" fmla="*/ 10624 w 403714"/>
                <a:gd name="connsiteY15" fmla="*/ 21248 h 398402"/>
                <a:gd name="connsiteX16" fmla="*/ 0 w 403714"/>
                <a:gd name="connsiteY16" fmla="*/ 31872 h 398402"/>
                <a:gd name="connsiteX17" fmla="*/ 10624 w 403714"/>
                <a:gd name="connsiteY17" fmla="*/ 42496 h 398402"/>
                <a:gd name="connsiteX18" fmla="*/ 21248 w 403714"/>
                <a:gd name="connsiteY18" fmla="*/ 42496 h 398402"/>
                <a:gd name="connsiteX19" fmla="*/ 21248 w 403714"/>
                <a:gd name="connsiteY19" fmla="*/ 260290 h 398402"/>
                <a:gd name="connsiteX20" fmla="*/ 10624 w 403714"/>
                <a:gd name="connsiteY20" fmla="*/ 260290 h 398402"/>
                <a:gd name="connsiteX21" fmla="*/ 0 w 403714"/>
                <a:gd name="connsiteY21" fmla="*/ 270914 h 398402"/>
                <a:gd name="connsiteX22" fmla="*/ 10624 w 403714"/>
                <a:gd name="connsiteY22" fmla="*/ 281538 h 398402"/>
                <a:gd name="connsiteX23" fmla="*/ 172854 w 403714"/>
                <a:gd name="connsiteY23" fmla="*/ 281538 h 398402"/>
                <a:gd name="connsiteX24" fmla="*/ 91048 w 403714"/>
                <a:gd name="connsiteY24" fmla="*/ 363343 h 398402"/>
                <a:gd name="connsiteX25" fmla="*/ 91128 w 403714"/>
                <a:gd name="connsiteY25" fmla="*/ 378456 h 398402"/>
                <a:gd name="connsiteX26" fmla="*/ 106241 w 403714"/>
                <a:gd name="connsiteY26" fmla="*/ 378376 h 398402"/>
                <a:gd name="connsiteX27" fmla="*/ 191233 w 403714"/>
                <a:gd name="connsiteY27" fmla="*/ 293384 h 398402"/>
                <a:gd name="connsiteX28" fmla="*/ 191233 w 403714"/>
                <a:gd name="connsiteY28" fmla="*/ 387778 h 398402"/>
                <a:gd name="connsiteX29" fmla="*/ 201857 w 403714"/>
                <a:gd name="connsiteY29" fmla="*/ 398402 h 398402"/>
                <a:gd name="connsiteX30" fmla="*/ 212481 w 403714"/>
                <a:gd name="connsiteY30" fmla="*/ 387778 h 398402"/>
                <a:gd name="connsiteX31" fmla="*/ 212481 w 403714"/>
                <a:gd name="connsiteY31" fmla="*/ 293224 h 398402"/>
                <a:gd name="connsiteX32" fmla="*/ 297474 w 403714"/>
                <a:gd name="connsiteY32" fmla="*/ 378217 h 398402"/>
                <a:gd name="connsiteX33" fmla="*/ 312507 w 403714"/>
                <a:gd name="connsiteY33" fmla="*/ 378217 h 398402"/>
                <a:gd name="connsiteX34" fmla="*/ 312507 w 403714"/>
                <a:gd name="connsiteY34" fmla="*/ 363184 h 398402"/>
                <a:gd name="connsiteX35" fmla="*/ 230861 w 403714"/>
                <a:gd name="connsiteY35" fmla="*/ 281538 h 398402"/>
                <a:gd name="connsiteX36" fmla="*/ 393090 w 403714"/>
                <a:gd name="connsiteY36" fmla="*/ 281538 h 398402"/>
                <a:gd name="connsiteX37" fmla="*/ 403714 w 403714"/>
                <a:gd name="connsiteY37" fmla="*/ 270914 h 398402"/>
                <a:gd name="connsiteX38" fmla="*/ 393090 w 403714"/>
                <a:gd name="connsiteY38" fmla="*/ 260290 h 39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3714" h="398402">
                  <a:moveTo>
                    <a:pt x="350594" y="58432"/>
                  </a:moveTo>
                  <a:lnTo>
                    <a:pt x="350594" y="249665"/>
                  </a:lnTo>
                  <a:lnTo>
                    <a:pt x="53120" y="249665"/>
                  </a:lnTo>
                  <a:lnTo>
                    <a:pt x="53120" y="58432"/>
                  </a:lnTo>
                  <a:close/>
                  <a:moveTo>
                    <a:pt x="393090" y="260290"/>
                  </a:moveTo>
                  <a:lnTo>
                    <a:pt x="382466" y="260290"/>
                  </a:lnTo>
                  <a:lnTo>
                    <a:pt x="382466" y="42496"/>
                  </a:lnTo>
                  <a:lnTo>
                    <a:pt x="393090" y="42496"/>
                  </a:lnTo>
                  <a:cubicBezTo>
                    <a:pt x="398958" y="42496"/>
                    <a:pt x="403714" y="37740"/>
                    <a:pt x="403714" y="31872"/>
                  </a:cubicBezTo>
                  <a:cubicBezTo>
                    <a:pt x="403714" y="26005"/>
                    <a:pt x="398958" y="21248"/>
                    <a:pt x="393090" y="21248"/>
                  </a:cubicBezTo>
                  <a:lnTo>
                    <a:pt x="212481" y="21248"/>
                  </a:lnTo>
                  <a:lnTo>
                    <a:pt x="212481" y="10624"/>
                  </a:lnTo>
                  <a:cubicBezTo>
                    <a:pt x="212481" y="4756"/>
                    <a:pt x="207725" y="0"/>
                    <a:pt x="201857" y="0"/>
                  </a:cubicBezTo>
                  <a:cubicBezTo>
                    <a:pt x="195990" y="0"/>
                    <a:pt x="191233" y="4756"/>
                    <a:pt x="191233" y="10624"/>
                  </a:cubicBezTo>
                  <a:lnTo>
                    <a:pt x="191233" y="21248"/>
                  </a:lnTo>
                  <a:lnTo>
                    <a:pt x="10624" y="21248"/>
                  </a:lnTo>
                  <a:cubicBezTo>
                    <a:pt x="4756" y="21248"/>
                    <a:pt x="0" y="26005"/>
                    <a:pt x="0" y="31872"/>
                  </a:cubicBezTo>
                  <a:cubicBezTo>
                    <a:pt x="0" y="37740"/>
                    <a:pt x="4756" y="42496"/>
                    <a:pt x="10624" y="42496"/>
                  </a:cubicBezTo>
                  <a:lnTo>
                    <a:pt x="21248" y="42496"/>
                  </a:lnTo>
                  <a:lnTo>
                    <a:pt x="21248" y="260290"/>
                  </a:lnTo>
                  <a:lnTo>
                    <a:pt x="10624" y="260290"/>
                  </a:lnTo>
                  <a:cubicBezTo>
                    <a:pt x="4756" y="260290"/>
                    <a:pt x="0" y="265046"/>
                    <a:pt x="0" y="270914"/>
                  </a:cubicBezTo>
                  <a:cubicBezTo>
                    <a:pt x="0" y="276781"/>
                    <a:pt x="4756" y="281538"/>
                    <a:pt x="10624" y="281538"/>
                  </a:cubicBezTo>
                  <a:lnTo>
                    <a:pt x="172854" y="281538"/>
                  </a:lnTo>
                  <a:lnTo>
                    <a:pt x="91048" y="363343"/>
                  </a:lnTo>
                  <a:cubicBezTo>
                    <a:pt x="86897" y="367538"/>
                    <a:pt x="86932" y="374304"/>
                    <a:pt x="91128" y="378456"/>
                  </a:cubicBezTo>
                  <a:cubicBezTo>
                    <a:pt x="95323" y="382607"/>
                    <a:pt x="102089" y="382571"/>
                    <a:pt x="106241" y="378376"/>
                  </a:cubicBezTo>
                  <a:lnTo>
                    <a:pt x="191233" y="293384"/>
                  </a:lnTo>
                  <a:lnTo>
                    <a:pt x="191233" y="387778"/>
                  </a:lnTo>
                  <a:cubicBezTo>
                    <a:pt x="191233" y="393646"/>
                    <a:pt x="195990" y="398402"/>
                    <a:pt x="201857" y="398402"/>
                  </a:cubicBezTo>
                  <a:cubicBezTo>
                    <a:pt x="207725" y="398402"/>
                    <a:pt x="212481" y="393646"/>
                    <a:pt x="212481" y="387778"/>
                  </a:cubicBezTo>
                  <a:lnTo>
                    <a:pt x="212481" y="293224"/>
                  </a:lnTo>
                  <a:lnTo>
                    <a:pt x="297474" y="378217"/>
                  </a:lnTo>
                  <a:cubicBezTo>
                    <a:pt x="301625" y="382368"/>
                    <a:pt x="308355" y="382368"/>
                    <a:pt x="312507" y="378217"/>
                  </a:cubicBezTo>
                  <a:cubicBezTo>
                    <a:pt x="316658" y="374065"/>
                    <a:pt x="316658" y="367335"/>
                    <a:pt x="312507" y="363184"/>
                  </a:cubicBezTo>
                  <a:lnTo>
                    <a:pt x="230861" y="281538"/>
                  </a:lnTo>
                  <a:lnTo>
                    <a:pt x="393090" y="281538"/>
                  </a:lnTo>
                  <a:cubicBezTo>
                    <a:pt x="398958" y="281538"/>
                    <a:pt x="403714" y="276781"/>
                    <a:pt x="403714" y="270914"/>
                  </a:cubicBezTo>
                  <a:cubicBezTo>
                    <a:pt x="403714" y="265046"/>
                    <a:pt x="398958" y="260290"/>
                    <a:pt x="393090" y="26029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652C1CA-D5B9-4977-BE36-8759677C00B8}"/>
                </a:ext>
              </a:extLst>
            </p:cNvPr>
            <p:cNvSpPr/>
            <p:nvPr/>
          </p:nvSpPr>
          <p:spPr>
            <a:xfrm>
              <a:off x="8575401" y="5191762"/>
              <a:ext cx="42496" cy="148736"/>
            </a:xfrm>
            <a:custGeom>
              <a:avLst/>
              <a:gdLst>
                <a:gd name="connsiteX0" fmla="*/ 0 w 42496"/>
                <a:gd name="connsiteY0" fmla="*/ 0 h 148736"/>
                <a:gd name="connsiteX1" fmla="*/ 42496 w 42496"/>
                <a:gd name="connsiteY1" fmla="*/ 0 h 148736"/>
                <a:gd name="connsiteX2" fmla="*/ 42496 w 42496"/>
                <a:gd name="connsiteY2" fmla="*/ 148737 h 148736"/>
                <a:gd name="connsiteX3" fmla="*/ 0 w 42496"/>
                <a:gd name="connsiteY3" fmla="*/ 148737 h 14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48736">
                  <a:moveTo>
                    <a:pt x="0" y="0"/>
                  </a:moveTo>
                  <a:lnTo>
                    <a:pt x="42496" y="0"/>
                  </a:lnTo>
                  <a:lnTo>
                    <a:pt x="42496" y="148737"/>
                  </a:lnTo>
                  <a:lnTo>
                    <a:pt x="0" y="1487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6E60B136-A5B4-44A4-B1B2-3A4DC01CA803}"/>
                </a:ext>
              </a:extLst>
            </p:cNvPr>
            <p:cNvSpPr/>
            <p:nvPr/>
          </p:nvSpPr>
          <p:spPr>
            <a:xfrm>
              <a:off x="8511657" y="5239571"/>
              <a:ext cx="42496" cy="100928"/>
            </a:xfrm>
            <a:custGeom>
              <a:avLst/>
              <a:gdLst>
                <a:gd name="connsiteX0" fmla="*/ 0 w 42496"/>
                <a:gd name="connsiteY0" fmla="*/ 0 h 100928"/>
                <a:gd name="connsiteX1" fmla="*/ 42496 w 42496"/>
                <a:gd name="connsiteY1" fmla="*/ 0 h 100928"/>
                <a:gd name="connsiteX2" fmla="*/ 42496 w 42496"/>
                <a:gd name="connsiteY2" fmla="*/ 100929 h 100928"/>
                <a:gd name="connsiteX3" fmla="*/ 0 w 42496"/>
                <a:gd name="connsiteY3" fmla="*/ 100929 h 10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00928">
                  <a:moveTo>
                    <a:pt x="0" y="0"/>
                  </a:moveTo>
                  <a:lnTo>
                    <a:pt x="42496" y="0"/>
                  </a:lnTo>
                  <a:lnTo>
                    <a:pt x="42496" y="100929"/>
                  </a:lnTo>
                  <a:lnTo>
                    <a:pt x="0" y="10092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C42DD63-0F92-4B3C-BD0E-AE4ADE43A598}"/>
                </a:ext>
              </a:extLst>
            </p:cNvPr>
            <p:cNvSpPr/>
            <p:nvPr/>
          </p:nvSpPr>
          <p:spPr>
            <a:xfrm>
              <a:off x="8447913" y="5276755"/>
              <a:ext cx="42496" cy="63744"/>
            </a:xfrm>
            <a:custGeom>
              <a:avLst/>
              <a:gdLst>
                <a:gd name="connsiteX0" fmla="*/ 0 w 42496"/>
                <a:gd name="connsiteY0" fmla="*/ 0 h 63744"/>
                <a:gd name="connsiteX1" fmla="*/ 42496 w 42496"/>
                <a:gd name="connsiteY1" fmla="*/ 0 h 63744"/>
                <a:gd name="connsiteX2" fmla="*/ 42496 w 42496"/>
                <a:gd name="connsiteY2" fmla="*/ 63744 h 63744"/>
                <a:gd name="connsiteX3" fmla="*/ 0 w 42496"/>
                <a:gd name="connsiteY3" fmla="*/ 63744 h 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63744">
                  <a:moveTo>
                    <a:pt x="0" y="0"/>
                  </a:moveTo>
                  <a:lnTo>
                    <a:pt x="42496" y="0"/>
                  </a:lnTo>
                  <a:lnTo>
                    <a:pt x="42496" y="63744"/>
                  </a:lnTo>
                  <a:lnTo>
                    <a:pt x="0" y="63744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" name="Graphic 19" descr="Lightbulb">
            <a:extLst>
              <a:ext uri="{FF2B5EF4-FFF2-40B4-BE49-F238E27FC236}">
                <a16:creationId xmlns:a16="http://schemas.microsoft.com/office/drawing/2014/main" id="{DFCE6C17-AC9A-4987-AA23-9EC97CF03DAD}"/>
              </a:ext>
            </a:extLst>
          </p:cNvPr>
          <p:cNvGrpSpPr/>
          <p:nvPr/>
        </p:nvGrpSpPr>
        <p:grpSpPr>
          <a:xfrm>
            <a:off x="8277928" y="3355284"/>
            <a:ext cx="509955" cy="509955"/>
            <a:chOff x="8277928" y="3355284"/>
            <a:chExt cx="509955" cy="509955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1E7B92D-3AED-4949-9AC6-615E774B1CB7}"/>
                </a:ext>
              </a:extLst>
            </p:cNvPr>
            <p:cNvSpPr/>
            <p:nvPr/>
          </p:nvSpPr>
          <p:spPr>
            <a:xfrm>
              <a:off x="8463849" y="369525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F2D4607-7584-4523-AA1E-FC5EFE3DA60C}"/>
                </a:ext>
              </a:extLst>
            </p:cNvPr>
            <p:cNvSpPr/>
            <p:nvPr/>
          </p:nvSpPr>
          <p:spPr>
            <a:xfrm>
              <a:off x="8463849" y="374837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695CB46-6A25-4AEF-94E2-972BC0D19226}"/>
                </a:ext>
              </a:extLst>
            </p:cNvPr>
            <p:cNvSpPr/>
            <p:nvPr/>
          </p:nvSpPr>
          <p:spPr>
            <a:xfrm>
              <a:off x="8498377" y="3801494"/>
              <a:ext cx="69056" cy="31872"/>
            </a:xfrm>
            <a:custGeom>
              <a:avLst/>
              <a:gdLst>
                <a:gd name="connsiteX0" fmla="*/ 0 w 69056"/>
                <a:gd name="connsiteY0" fmla="*/ 0 h 31872"/>
                <a:gd name="connsiteX1" fmla="*/ 34528 w 69056"/>
                <a:gd name="connsiteY1" fmla="*/ 31872 h 31872"/>
                <a:gd name="connsiteX2" fmla="*/ 69056 w 69056"/>
                <a:gd name="connsiteY2" fmla="*/ 0 h 31872"/>
                <a:gd name="connsiteX3" fmla="*/ 0 w 69056"/>
                <a:gd name="connsiteY3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56" h="31872">
                  <a:moveTo>
                    <a:pt x="0" y="0"/>
                  </a:moveTo>
                  <a:cubicBezTo>
                    <a:pt x="1594" y="18061"/>
                    <a:pt x="16467" y="31872"/>
                    <a:pt x="34528" y="31872"/>
                  </a:cubicBezTo>
                  <a:cubicBezTo>
                    <a:pt x="52589" y="31872"/>
                    <a:pt x="67463" y="18061"/>
                    <a:pt x="69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A57E790D-FB92-4187-9BEE-85DFD4B6E833}"/>
                </a:ext>
              </a:extLst>
            </p:cNvPr>
            <p:cNvSpPr/>
            <p:nvPr/>
          </p:nvSpPr>
          <p:spPr>
            <a:xfrm>
              <a:off x="8394792" y="3387156"/>
              <a:ext cx="276225" cy="286849"/>
            </a:xfrm>
            <a:custGeom>
              <a:avLst/>
              <a:gdLst>
                <a:gd name="connsiteX0" fmla="*/ 138113 w 276225"/>
                <a:gd name="connsiteY0" fmla="*/ 0 h 286849"/>
                <a:gd name="connsiteX1" fmla="*/ 138113 w 276225"/>
                <a:gd name="connsiteY1" fmla="*/ 0 h 286849"/>
                <a:gd name="connsiteX2" fmla="*/ 138113 w 276225"/>
                <a:gd name="connsiteY2" fmla="*/ 0 h 286849"/>
                <a:gd name="connsiteX3" fmla="*/ 0 w 276225"/>
                <a:gd name="connsiteY3" fmla="*/ 136519 h 286849"/>
                <a:gd name="connsiteX4" fmla="*/ 0 w 276225"/>
                <a:gd name="connsiteY4" fmla="*/ 141300 h 286849"/>
                <a:gd name="connsiteX5" fmla="*/ 9562 w 276225"/>
                <a:gd name="connsiteY5" fmla="*/ 189108 h 286849"/>
                <a:gd name="connsiteX6" fmla="*/ 33466 w 276225"/>
                <a:gd name="connsiteY6" fmla="*/ 228417 h 286849"/>
                <a:gd name="connsiteX7" fmla="*/ 65869 w 276225"/>
                <a:gd name="connsiteY7" fmla="*/ 281006 h 286849"/>
                <a:gd name="connsiteX8" fmla="*/ 75431 w 276225"/>
                <a:gd name="connsiteY8" fmla="*/ 286850 h 286849"/>
                <a:gd name="connsiteX9" fmla="*/ 200795 w 276225"/>
                <a:gd name="connsiteY9" fmla="*/ 286850 h 286849"/>
                <a:gd name="connsiteX10" fmla="*/ 210356 w 276225"/>
                <a:gd name="connsiteY10" fmla="*/ 281006 h 286849"/>
                <a:gd name="connsiteX11" fmla="*/ 242760 w 276225"/>
                <a:gd name="connsiteY11" fmla="*/ 228417 h 286849"/>
                <a:gd name="connsiteX12" fmla="*/ 266664 w 276225"/>
                <a:gd name="connsiteY12" fmla="*/ 189108 h 286849"/>
                <a:gd name="connsiteX13" fmla="*/ 276226 w 276225"/>
                <a:gd name="connsiteY13" fmla="*/ 141300 h 286849"/>
                <a:gd name="connsiteX14" fmla="*/ 276226 w 276225"/>
                <a:gd name="connsiteY14" fmla="*/ 136519 h 286849"/>
                <a:gd name="connsiteX15" fmla="*/ 138113 w 276225"/>
                <a:gd name="connsiteY15" fmla="*/ 0 h 286849"/>
                <a:gd name="connsiteX16" fmla="*/ 244353 w 276225"/>
                <a:gd name="connsiteY16" fmla="*/ 140769 h 286849"/>
                <a:gd name="connsiteX17" fmla="*/ 236917 w 276225"/>
                <a:gd name="connsiteY17" fmla="*/ 177953 h 286849"/>
                <a:gd name="connsiteX18" fmla="*/ 218856 w 276225"/>
                <a:gd name="connsiteY18" fmla="*/ 207169 h 286849"/>
                <a:gd name="connsiteX19" fmla="*/ 188046 w 276225"/>
                <a:gd name="connsiteY19" fmla="*/ 254978 h 286849"/>
                <a:gd name="connsiteX20" fmla="*/ 138113 w 276225"/>
                <a:gd name="connsiteY20" fmla="*/ 254978 h 286849"/>
                <a:gd name="connsiteX21" fmla="*/ 88711 w 276225"/>
                <a:gd name="connsiteY21" fmla="*/ 254978 h 286849"/>
                <a:gd name="connsiteX22" fmla="*/ 57901 w 276225"/>
                <a:gd name="connsiteY22" fmla="*/ 207169 h 286849"/>
                <a:gd name="connsiteX23" fmla="*/ 39840 w 276225"/>
                <a:gd name="connsiteY23" fmla="*/ 177953 h 286849"/>
                <a:gd name="connsiteX24" fmla="*/ 32403 w 276225"/>
                <a:gd name="connsiteY24" fmla="*/ 140769 h 286849"/>
                <a:gd name="connsiteX25" fmla="*/ 32403 w 276225"/>
                <a:gd name="connsiteY25" fmla="*/ 136519 h 286849"/>
                <a:gd name="connsiteX26" fmla="*/ 138644 w 276225"/>
                <a:gd name="connsiteY26" fmla="*/ 31341 h 286849"/>
                <a:gd name="connsiteX27" fmla="*/ 138644 w 276225"/>
                <a:gd name="connsiteY27" fmla="*/ 31341 h 286849"/>
                <a:gd name="connsiteX28" fmla="*/ 138644 w 276225"/>
                <a:gd name="connsiteY28" fmla="*/ 31341 h 286849"/>
                <a:gd name="connsiteX29" fmla="*/ 138644 w 276225"/>
                <a:gd name="connsiteY29" fmla="*/ 31341 h 286849"/>
                <a:gd name="connsiteX30" fmla="*/ 138644 w 276225"/>
                <a:gd name="connsiteY30" fmla="*/ 31341 h 286849"/>
                <a:gd name="connsiteX31" fmla="*/ 138644 w 276225"/>
                <a:gd name="connsiteY31" fmla="*/ 31341 h 286849"/>
                <a:gd name="connsiteX32" fmla="*/ 138644 w 276225"/>
                <a:gd name="connsiteY32" fmla="*/ 31341 h 286849"/>
                <a:gd name="connsiteX33" fmla="*/ 244885 w 276225"/>
                <a:gd name="connsiteY33" fmla="*/ 136519 h 286849"/>
                <a:gd name="connsiteX34" fmla="*/ 244885 w 276225"/>
                <a:gd name="connsiteY34" fmla="*/ 140769 h 28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225" h="286849">
                  <a:moveTo>
                    <a:pt x="138113" y="0"/>
                  </a:moveTo>
                  <a:cubicBezTo>
                    <a:pt x="138113" y="0"/>
                    <a:pt x="138113" y="0"/>
                    <a:pt x="138113" y="0"/>
                  </a:cubicBezTo>
                  <a:cubicBezTo>
                    <a:pt x="138113" y="0"/>
                    <a:pt x="138113" y="0"/>
                    <a:pt x="138113" y="0"/>
                  </a:cubicBezTo>
                  <a:cubicBezTo>
                    <a:pt x="62682" y="531"/>
                    <a:pt x="1594" y="61088"/>
                    <a:pt x="0" y="136519"/>
                  </a:cubicBezTo>
                  <a:lnTo>
                    <a:pt x="0" y="141300"/>
                  </a:lnTo>
                  <a:cubicBezTo>
                    <a:pt x="531" y="157767"/>
                    <a:pt x="3718" y="173703"/>
                    <a:pt x="9562" y="189108"/>
                  </a:cubicBezTo>
                  <a:cubicBezTo>
                    <a:pt x="15405" y="203451"/>
                    <a:pt x="23373" y="216731"/>
                    <a:pt x="33466" y="228417"/>
                  </a:cubicBezTo>
                  <a:cubicBezTo>
                    <a:pt x="46215" y="242229"/>
                    <a:pt x="60026" y="269320"/>
                    <a:pt x="65869" y="281006"/>
                  </a:cubicBezTo>
                  <a:cubicBezTo>
                    <a:pt x="67463" y="284725"/>
                    <a:pt x="71181" y="286850"/>
                    <a:pt x="75431" y="286850"/>
                  </a:cubicBezTo>
                  <a:lnTo>
                    <a:pt x="200795" y="286850"/>
                  </a:lnTo>
                  <a:cubicBezTo>
                    <a:pt x="205044" y="286850"/>
                    <a:pt x="208763" y="284725"/>
                    <a:pt x="210356" y="281006"/>
                  </a:cubicBezTo>
                  <a:cubicBezTo>
                    <a:pt x="216200" y="269320"/>
                    <a:pt x="230011" y="242229"/>
                    <a:pt x="242760" y="228417"/>
                  </a:cubicBezTo>
                  <a:cubicBezTo>
                    <a:pt x="252853" y="216731"/>
                    <a:pt x="261352" y="203451"/>
                    <a:pt x="266664" y="189108"/>
                  </a:cubicBezTo>
                  <a:cubicBezTo>
                    <a:pt x="272507" y="173703"/>
                    <a:pt x="275694" y="157767"/>
                    <a:pt x="276226" y="141300"/>
                  </a:cubicBezTo>
                  <a:lnTo>
                    <a:pt x="276226" y="136519"/>
                  </a:lnTo>
                  <a:cubicBezTo>
                    <a:pt x="274632" y="61088"/>
                    <a:pt x="213544" y="531"/>
                    <a:pt x="138113" y="0"/>
                  </a:cubicBezTo>
                  <a:close/>
                  <a:moveTo>
                    <a:pt x="244353" y="140769"/>
                  </a:moveTo>
                  <a:cubicBezTo>
                    <a:pt x="243822" y="153518"/>
                    <a:pt x="241166" y="166267"/>
                    <a:pt x="236917" y="177953"/>
                  </a:cubicBezTo>
                  <a:cubicBezTo>
                    <a:pt x="232667" y="188577"/>
                    <a:pt x="226824" y="198670"/>
                    <a:pt x="218856" y="207169"/>
                  </a:cubicBezTo>
                  <a:cubicBezTo>
                    <a:pt x="206638" y="222043"/>
                    <a:pt x="196014" y="237979"/>
                    <a:pt x="188046" y="254978"/>
                  </a:cubicBezTo>
                  <a:lnTo>
                    <a:pt x="138113" y="254978"/>
                  </a:lnTo>
                  <a:lnTo>
                    <a:pt x="88711" y="254978"/>
                  </a:lnTo>
                  <a:cubicBezTo>
                    <a:pt x="80212" y="237979"/>
                    <a:pt x="69588" y="222043"/>
                    <a:pt x="57901" y="207169"/>
                  </a:cubicBezTo>
                  <a:cubicBezTo>
                    <a:pt x="50464" y="198670"/>
                    <a:pt x="44090" y="188577"/>
                    <a:pt x="39840" y="177953"/>
                  </a:cubicBezTo>
                  <a:cubicBezTo>
                    <a:pt x="35059" y="166267"/>
                    <a:pt x="32935" y="153518"/>
                    <a:pt x="32403" y="140769"/>
                  </a:cubicBezTo>
                  <a:lnTo>
                    <a:pt x="32403" y="136519"/>
                  </a:lnTo>
                  <a:cubicBezTo>
                    <a:pt x="33466" y="78618"/>
                    <a:pt x="80743" y="31872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38644" y="31341"/>
                    <a:pt x="138644" y="31341"/>
                    <a:pt x="138644" y="31341"/>
                  </a:cubicBezTo>
                  <a:cubicBezTo>
                    <a:pt x="138644" y="31341"/>
                    <a:pt x="138644" y="31341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96545" y="31872"/>
                    <a:pt x="243822" y="78087"/>
                    <a:pt x="244885" y="136519"/>
                  </a:cubicBezTo>
                  <a:lnTo>
                    <a:pt x="244885" y="14076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7" name="Graphic 17" descr="Bullseye">
            <a:extLst>
              <a:ext uri="{FF2B5EF4-FFF2-40B4-BE49-F238E27FC236}">
                <a16:creationId xmlns:a16="http://schemas.microsoft.com/office/drawing/2014/main" id="{DC836CC4-B954-4889-B558-F008CB56C188}"/>
              </a:ext>
            </a:extLst>
          </p:cNvPr>
          <p:cNvGrpSpPr/>
          <p:nvPr/>
        </p:nvGrpSpPr>
        <p:grpSpPr>
          <a:xfrm>
            <a:off x="8270133" y="1666233"/>
            <a:ext cx="509955" cy="509955"/>
            <a:chOff x="8270133" y="1666233"/>
            <a:chExt cx="509955" cy="509955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ADAA814-484F-4F4C-9E32-D7D45996AAF6}"/>
                </a:ext>
              </a:extLst>
            </p:cNvPr>
            <p:cNvSpPr/>
            <p:nvPr/>
          </p:nvSpPr>
          <p:spPr>
            <a:xfrm>
              <a:off x="8463490" y="1711385"/>
              <a:ext cx="271444" cy="270913"/>
            </a:xfrm>
            <a:custGeom>
              <a:avLst/>
              <a:gdLst>
                <a:gd name="connsiteX0" fmla="*/ 223637 w 271444"/>
                <a:gd name="connsiteY0" fmla="*/ 47808 h 270913"/>
                <a:gd name="connsiteX1" fmla="*/ 218324 w 271444"/>
                <a:gd name="connsiteY1" fmla="*/ 0 h 270913"/>
                <a:gd name="connsiteX2" fmla="*/ 159892 w 271444"/>
                <a:gd name="connsiteY2" fmla="*/ 58432 h 270913"/>
                <a:gd name="connsiteX3" fmla="*/ 163079 w 271444"/>
                <a:gd name="connsiteY3" fmla="*/ 86055 h 270913"/>
                <a:gd name="connsiteX4" fmla="*/ 78087 w 271444"/>
                <a:gd name="connsiteY4" fmla="*/ 171047 h 270913"/>
                <a:gd name="connsiteX5" fmla="*/ 53120 w 271444"/>
                <a:gd name="connsiteY5" fmla="*/ 164673 h 270913"/>
                <a:gd name="connsiteX6" fmla="*/ 0 w 271444"/>
                <a:gd name="connsiteY6" fmla="*/ 217793 h 270913"/>
                <a:gd name="connsiteX7" fmla="*/ 53120 w 271444"/>
                <a:gd name="connsiteY7" fmla="*/ 270914 h 270913"/>
                <a:gd name="connsiteX8" fmla="*/ 106241 w 271444"/>
                <a:gd name="connsiteY8" fmla="*/ 217793 h 270913"/>
                <a:gd name="connsiteX9" fmla="*/ 100397 w 271444"/>
                <a:gd name="connsiteY9" fmla="*/ 193358 h 270913"/>
                <a:gd name="connsiteX10" fmla="*/ 185390 w 271444"/>
                <a:gd name="connsiteY10" fmla="*/ 108365 h 270913"/>
                <a:gd name="connsiteX11" fmla="*/ 213012 w 271444"/>
                <a:gd name="connsiteY11" fmla="*/ 111553 h 270913"/>
                <a:gd name="connsiteX12" fmla="*/ 271445 w 271444"/>
                <a:gd name="connsiteY12" fmla="*/ 53120 h 270913"/>
                <a:gd name="connsiteX13" fmla="*/ 223637 w 271444"/>
                <a:gd name="connsiteY13" fmla="*/ 47808 h 2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444" h="270913">
                  <a:moveTo>
                    <a:pt x="223637" y="47808"/>
                  </a:moveTo>
                  <a:lnTo>
                    <a:pt x="218324" y="0"/>
                  </a:lnTo>
                  <a:lnTo>
                    <a:pt x="159892" y="58432"/>
                  </a:lnTo>
                  <a:lnTo>
                    <a:pt x="163079" y="86055"/>
                  </a:lnTo>
                  <a:lnTo>
                    <a:pt x="78087" y="171047"/>
                  </a:lnTo>
                  <a:cubicBezTo>
                    <a:pt x="70650" y="167329"/>
                    <a:pt x="62151" y="164673"/>
                    <a:pt x="53120" y="164673"/>
                  </a:cubicBezTo>
                  <a:cubicBezTo>
                    <a:pt x="23904" y="164673"/>
                    <a:pt x="0" y="188577"/>
                    <a:pt x="0" y="217793"/>
                  </a:cubicBezTo>
                  <a:cubicBezTo>
                    <a:pt x="0" y="247009"/>
                    <a:pt x="23904" y="270914"/>
                    <a:pt x="53120" y="270914"/>
                  </a:cubicBezTo>
                  <a:cubicBezTo>
                    <a:pt x="82336" y="270914"/>
                    <a:pt x="106241" y="247009"/>
                    <a:pt x="106241" y="217793"/>
                  </a:cubicBezTo>
                  <a:cubicBezTo>
                    <a:pt x="106241" y="208763"/>
                    <a:pt x="104116" y="200795"/>
                    <a:pt x="100397" y="193358"/>
                  </a:cubicBezTo>
                  <a:lnTo>
                    <a:pt x="185390" y="108365"/>
                  </a:lnTo>
                  <a:lnTo>
                    <a:pt x="213012" y="111553"/>
                  </a:lnTo>
                  <a:lnTo>
                    <a:pt x="271445" y="53120"/>
                  </a:lnTo>
                  <a:lnTo>
                    <a:pt x="223637" y="4780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340B44B-404E-4341-9FA6-CB029F90A209}"/>
                </a:ext>
              </a:extLst>
            </p:cNvPr>
            <p:cNvSpPr/>
            <p:nvPr/>
          </p:nvSpPr>
          <p:spPr>
            <a:xfrm>
              <a:off x="8315285" y="1727321"/>
              <a:ext cx="403714" cy="403714"/>
            </a:xfrm>
            <a:custGeom>
              <a:avLst/>
              <a:gdLst>
                <a:gd name="connsiteX0" fmla="*/ 376092 w 403714"/>
                <a:gd name="connsiteY0" fmla="*/ 110490 h 403714"/>
                <a:gd name="connsiteX1" fmla="*/ 369186 w 403714"/>
                <a:gd name="connsiteY1" fmla="*/ 117927 h 403714"/>
                <a:gd name="connsiteX2" fmla="*/ 359093 w 403714"/>
                <a:gd name="connsiteY2" fmla="*/ 116865 h 403714"/>
                <a:gd name="connsiteX3" fmla="*/ 347938 w 403714"/>
                <a:gd name="connsiteY3" fmla="*/ 115271 h 403714"/>
                <a:gd name="connsiteX4" fmla="*/ 371842 w 403714"/>
                <a:gd name="connsiteY4" fmla="*/ 201857 h 403714"/>
                <a:gd name="connsiteX5" fmla="*/ 201857 w 403714"/>
                <a:gd name="connsiteY5" fmla="*/ 371842 h 403714"/>
                <a:gd name="connsiteX6" fmla="*/ 31872 w 403714"/>
                <a:gd name="connsiteY6" fmla="*/ 201857 h 403714"/>
                <a:gd name="connsiteX7" fmla="*/ 201857 w 403714"/>
                <a:gd name="connsiteY7" fmla="*/ 31872 h 403714"/>
                <a:gd name="connsiteX8" fmla="*/ 288443 w 403714"/>
                <a:gd name="connsiteY8" fmla="*/ 55776 h 403714"/>
                <a:gd name="connsiteX9" fmla="*/ 287381 w 403714"/>
                <a:gd name="connsiteY9" fmla="*/ 45152 h 403714"/>
                <a:gd name="connsiteX10" fmla="*/ 285787 w 403714"/>
                <a:gd name="connsiteY10" fmla="*/ 34528 h 403714"/>
                <a:gd name="connsiteX11" fmla="*/ 293224 w 403714"/>
                <a:gd name="connsiteY11" fmla="*/ 27091 h 403714"/>
                <a:gd name="connsiteX12" fmla="*/ 296943 w 403714"/>
                <a:gd name="connsiteY12" fmla="*/ 23373 h 403714"/>
                <a:gd name="connsiteX13" fmla="*/ 201857 w 403714"/>
                <a:gd name="connsiteY13" fmla="*/ 0 h 403714"/>
                <a:gd name="connsiteX14" fmla="*/ 0 w 403714"/>
                <a:gd name="connsiteY14" fmla="*/ 201857 h 403714"/>
                <a:gd name="connsiteX15" fmla="*/ 201857 w 403714"/>
                <a:gd name="connsiteY15" fmla="*/ 403714 h 403714"/>
                <a:gd name="connsiteX16" fmla="*/ 403714 w 403714"/>
                <a:gd name="connsiteY16" fmla="*/ 201857 h 403714"/>
                <a:gd name="connsiteX17" fmla="*/ 379810 w 403714"/>
                <a:gd name="connsiteY17" fmla="*/ 107303 h 403714"/>
                <a:gd name="connsiteX18" fmla="*/ 376092 w 403714"/>
                <a:gd name="connsiteY18" fmla="*/ 110490 h 40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3714" h="403714">
                  <a:moveTo>
                    <a:pt x="376092" y="110490"/>
                  </a:moveTo>
                  <a:lnTo>
                    <a:pt x="369186" y="117927"/>
                  </a:lnTo>
                  <a:lnTo>
                    <a:pt x="359093" y="116865"/>
                  </a:lnTo>
                  <a:lnTo>
                    <a:pt x="347938" y="115271"/>
                  </a:lnTo>
                  <a:cubicBezTo>
                    <a:pt x="362812" y="140769"/>
                    <a:pt x="371842" y="169985"/>
                    <a:pt x="371842" y="201857"/>
                  </a:cubicBezTo>
                  <a:cubicBezTo>
                    <a:pt x="371842" y="295349"/>
                    <a:pt x="295349" y="371842"/>
                    <a:pt x="201857" y="371842"/>
                  </a:cubicBezTo>
                  <a:cubicBezTo>
                    <a:pt x="108365" y="371842"/>
                    <a:pt x="31872" y="295349"/>
                    <a:pt x="31872" y="201857"/>
                  </a:cubicBezTo>
                  <a:cubicBezTo>
                    <a:pt x="31872" y="108365"/>
                    <a:pt x="108365" y="31872"/>
                    <a:pt x="201857" y="31872"/>
                  </a:cubicBezTo>
                  <a:cubicBezTo>
                    <a:pt x="233198" y="31872"/>
                    <a:pt x="262946" y="40371"/>
                    <a:pt x="288443" y="55776"/>
                  </a:cubicBezTo>
                  <a:lnTo>
                    <a:pt x="287381" y="45152"/>
                  </a:lnTo>
                  <a:lnTo>
                    <a:pt x="285787" y="34528"/>
                  </a:lnTo>
                  <a:lnTo>
                    <a:pt x="293224" y="27091"/>
                  </a:lnTo>
                  <a:lnTo>
                    <a:pt x="296943" y="23373"/>
                  </a:lnTo>
                  <a:cubicBezTo>
                    <a:pt x="268258" y="8499"/>
                    <a:pt x="236385" y="0"/>
                    <a:pt x="201857" y="0"/>
                  </a:cubicBezTo>
                  <a:cubicBezTo>
                    <a:pt x="90305" y="0"/>
                    <a:pt x="0" y="90305"/>
                    <a:pt x="0" y="201857"/>
                  </a:cubicBezTo>
                  <a:cubicBezTo>
                    <a:pt x="0" y="313410"/>
                    <a:pt x="90305" y="403714"/>
                    <a:pt x="201857" y="403714"/>
                  </a:cubicBezTo>
                  <a:cubicBezTo>
                    <a:pt x="313410" y="403714"/>
                    <a:pt x="403714" y="313410"/>
                    <a:pt x="403714" y="201857"/>
                  </a:cubicBezTo>
                  <a:cubicBezTo>
                    <a:pt x="403714" y="167329"/>
                    <a:pt x="395215" y="135457"/>
                    <a:pt x="379810" y="107303"/>
                  </a:cubicBezTo>
                  <a:lnTo>
                    <a:pt x="376092" y="11049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1EEE968-A82D-4728-81DE-889FA52988A3}"/>
                </a:ext>
              </a:extLst>
            </p:cNvPr>
            <p:cNvSpPr/>
            <p:nvPr/>
          </p:nvSpPr>
          <p:spPr>
            <a:xfrm>
              <a:off x="8389653" y="1801689"/>
              <a:ext cx="254977" cy="254977"/>
            </a:xfrm>
            <a:custGeom>
              <a:avLst/>
              <a:gdLst>
                <a:gd name="connsiteX0" fmla="*/ 216200 w 254977"/>
                <a:gd name="connsiteY0" fmla="*/ 91367 h 254977"/>
                <a:gd name="connsiteX1" fmla="*/ 223105 w 254977"/>
                <a:gd name="connsiteY1" fmla="*/ 127489 h 254977"/>
                <a:gd name="connsiteX2" fmla="*/ 127489 w 254977"/>
                <a:gd name="connsiteY2" fmla="*/ 223105 h 254977"/>
                <a:gd name="connsiteX3" fmla="*/ 31872 w 254977"/>
                <a:gd name="connsiteY3" fmla="*/ 127489 h 254977"/>
                <a:gd name="connsiteX4" fmla="*/ 127489 w 254977"/>
                <a:gd name="connsiteY4" fmla="*/ 31872 h 254977"/>
                <a:gd name="connsiteX5" fmla="*/ 163611 w 254977"/>
                <a:gd name="connsiteY5" fmla="*/ 38778 h 254977"/>
                <a:gd name="connsiteX6" fmla="*/ 187515 w 254977"/>
                <a:gd name="connsiteY6" fmla="*/ 14874 h 254977"/>
                <a:gd name="connsiteX7" fmla="*/ 127489 w 254977"/>
                <a:gd name="connsiteY7" fmla="*/ 0 h 254977"/>
                <a:gd name="connsiteX8" fmla="*/ 0 w 254977"/>
                <a:gd name="connsiteY8" fmla="*/ 127489 h 254977"/>
                <a:gd name="connsiteX9" fmla="*/ 127489 w 254977"/>
                <a:gd name="connsiteY9" fmla="*/ 254978 h 254977"/>
                <a:gd name="connsiteX10" fmla="*/ 254978 w 254977"/>
                <a:gd name="connsiteY10" fmla="*/ 127489 h 254977"/>
                <a:gd name="connsiteX11" fmla="*/ 240104 w 254977"/>
                <a:gd name="connsiteY11" fmla="*/ 67463 h 254977"/>
                <a:gd name="connsiteX12" fmla="*/ 216200 w 254977"/>
                <a:gd name="connsiteY12" fmla="*/ 91367 h 25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4977" h="254977">
                  <a:moveTo>
                    <a:pt x="216200" y="91367"/>
                  </a:moveTo>
                  <a:cubicBezTo>
                    <a:pt x="220980" y="102522"/>
                    <a:pt x="223105" y="114740"/>
                    <a:pt x="223105" y="127489"/>
                  </a:cubicBezTo>
                  <a:cubicBezTo>
                    <a:pt x="223105" y="180078"/>
                    <a:pt x="180078" y="223105"/>
                    <a:pt x="127489" y="223105"/>
                  </a:cubicBezTo>
                  <a:cubicBezTo>
                    <a:pt x="74900" y="223105"/>
                    <a:pt x="31872" y="180078"/>
                    <a:pt x="31872" y="127489"/>
                  </a:cubicBezTo>
                  <a:cubicBezTo>
                    <a:pt x="31872" y="74900"/>
                    <a:pt x="74900" y="31872"/>
                    <a:pt x="127489" y="31872"/>
                  </a:cubicBezTo>
                  <a:cubicBezTo>
                    <a:pt x="140238" y="31872"/>
                    <a:pt x="152455" y="34528"/>
                    <a:pt x="163611" y="38778"/>
                  </a:cubicBezTo>
                  <a:lnTo>
                    <a:pt x="187515" y="14874"/>
                  </a:lnTo>
                  <a:cubicBezTo>
                    <a:pt x="169454" y="5312"/>
                    <a:pt x="149268" y="0"/>
                    <a:pt x="127489" y="0"/>
                  </a:cubicBezTo>
                  <a:cubicBezTo>
                    <a:pt x="57370" y="0"/>
                    <a:pt x="0" y="57370"/>
                    <a:pt x="0" y="127489"/>
                  </a:cubicBezTo>
                  <a:cubicBezTo>
                    <a:pt x="0" y="197608"/>
                    <a:pt x="57370" y="254978"/>
                    <a:pt x="127489" y="254978"/>
                  </a:cubicBezTo>
                  <a:cubicBezTo>
                    <a:pt x="197608" y="254978"/>
                    <a:pt x="254978" y="197608"/>
                    <a:pt x="254978" y="127489"/>
                  </a:cubicBezTo>
                  <a:cubicBezTo>
                    <a:pt x="254978" y="105709"/>
                    <a:pt x="249665" y="85524"/>
                    <a:pt x="240104" y="67463"/>
                  </a:cubicBezTo>
                  <a:lnTo>
                    <a:pt x="216200" y="9136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B15890C-8A19-47EF-803C-5F08EF701AF3}"/>
              </a:ext>
            </a:extLst>
          </p:cNvPr>
          <p:cNvSpPr/>
          <p:nvPr/>
        </p:nvSpPr>
        <p:spPr>
          <a:xfrm>
            <a:off x="736024" y="1796199"/>
            <a:ext cx="2578651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55417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Calculator &amp; List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336777-CEF1-48EF-AB7C-6100D5EDF5D3}"/>
              </a:ext>
            </a:extLst>
          </p:cNvPr>
          <p:cNvGrpSpPr/>
          <p:nvPr/>
        </p:nvGrpSpPr>
        <p:grpSpPr>
          <a:xfrm>
            <a:off x="517513" y="1546224"/>
            <a:ext cx="3054854" cy="4138594"/>
            <a:chOff x="517513" y="1546224"/>
            <a:chExt cx="3054854" cy="413859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EDDE02E-0E13-4662-B19C-0E0B3E887203}"/>
                </a:ext>
              </a:extLst>
            </p:cNvPr>
            <p:cNvSpPr/>
            <p:nvPr/>
          </p:nvSpPr>
          <p:spPr>
            <a:xfrm>
              <a:off x="517513" y="1546224"/>
              <a:ext cx="3054854" cy="413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600" extrusionOk="0">
                  <a:moveTo>
                    <a:pt x="18514" y="0"/>
                  </a:moveTo>
                  <a:lnTo>
                    <a:pt x="3086" y="0"/>
                  </a:lnTo>
                  <a:cubicBezTo>
                    <a:pt x="1389" y="0"/>
                    <a:pt x="0" y="1026"/>
                    <a:pt x="0" y="2281"/>
                  </a:cubicBezTo>
                  <a:lnTo>
                    <a:pt x="0" y="19319"/>
                  </a:lnTo>
                  <a:cubicBezTo>
                    <a:pt x="0" y="20574"/>
                    <a:pt x="1389" y="21600"/>
                    <a:pt x="3086" y="21600"/>
                  </a:cubicBezTo>
                  <a:lnTo>
                    <a:pt x="18483" y="21600"/>
                  </a:lnTo>
                  <a:cubicBezTo>
                    <a:pt x="20181" y="21600"/>
                    <a:pt x="21569" y="20574"/>
                    <a:pt x="21569" y="19319"/>
                  </a:cubicBezTo>
                  <a:lnTo>
                    <a:pt x="21569" y="2281"/>
                  </a:lnTo>
                  <a:cubicBezTo>
                    <a:pt x="21600" y="1026"/>
                    <a:pt x="20211" y="0"/>
                    <a:pt x="18514" y="0"/>
                  </a:cubicBezTo>
                  <a:close/>
                  <a:moveTo>
                    <a:pt x="19749" y="7641"/>
                  </a:moveTo>
                  <a:cubicBezTo>
                    <a:pt x="19749" y="7960"/>
                    <a:pt x="19409" y="8211"/>
                    <a:pt x="18977" y="8211"/>
                  </a:cubicBezTo>
                  <a:lnTo>
                    <a:pt x="2314" y="8211"/>
                  </a:lnTo>
                  <a:cubicBezTo>
                    <a:pt x="1882" y="8211"/>
                    <a:pt x="1543" y="7960"/>
                    <a:pt x="1543" y="7641"/>
                  </a:cubicBezTo>
                  <a:lnTo>
                    <a:pt x="1543" y="1870"/>
                  </a:lnTo>
                  <a:cubicBezTo>
                    <a:pt x="1543" y="1551"/>
                    <a:pt x="1882" y="1300"/>
                    <a:pt x="2314" y="1300"/>
                  </a:cubicBezTo>
                  <a:lnTo>
                    <a:pt x="18977" y="1300"/>
                  </a:lnTo>
                  <a:cubicBezTo>
                    <a:pt x="19409" y="1300"/>
                    <a:pt x="19749" y="1551"/>
                    <a:pt x="19749" y="1870"/>
                  </a:cubicBezTo>
                  <a:lnTo>
                    <a:pt x="19749" y="7641"/>
                  </a:lnTo>
                  <a:close/>
                </a:path>
              </a:pathLst>
            </a:custGeom>
            <a:solidFill>
              <a:srgbClr val="00B59C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03FDA38-FC91-481C-9D23-700525A4C3BF}"/>
                </a:ext>
              </a:extLst>
            </p:cNvPr>
            <p:cNvSpPr/>
            <p:nvPr/>
          </p:nvSpPr>
          <p:spPr>
            <a:xfrm>
              <a:off x="2374912" y="4954989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62D9D45E-52F1-4E8F-9A4E-AC81D9FD625B}"/>
                </a:ext>
              </a:extLst>
            </p:cNvPr>
            <p:cNvSpPr/>
            <p:nvPr/>
          </p:nvSpPr>
          <p:spPr>
            <a:xfrm>
              <a:off x="2921133" y="4954989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B707BA66-878B-4FE2-B5AA-15F129640495}"/>
                </a:ext>
              </a:extLst>
            </p:cNvPr>
            <p:cNvSpPr/>
            <p:nvPr/>
          </p:nvSpPr>
          <p:spPr>
            <a:xfrm>
              <a:off x="2374912" y="443056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968B97D3-287A-4A58-992C-262FD9E015BA}"/>
                </a:ext>
              </a:extLst>
            </p:cNvPr>
            <p:cNvSpPr/>
            <p:nvPr/>
          </p:nvSpPr>
          <p:spPr>
            <a:xfrm>
              <a:off x="2921133" y="443056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14B888A-1A99-4A32-8399-8C3795F54B46}"/>
                </a:ext>
              </a:extLst>
            </p:cNvPr>
            <p:cNvSpPr/>
            <p:nvPr/>
          </p:nvSpPr>
          <p:spPr>
            <a:xfrm>
              <a:off x="736024" y="3381713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DF9179E-845C-4FD6-B875-9E6FB5B40214}"/>
                </a:ext>
              </a:extLst>
            </p:cNvPr>
            <p:cNvSpPr/>
            <p:nvPr/>
          </p:nvSpPr>
          <p:spPr>
            <a:xfrm>
              <a:off x="1828468" y="338171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A11E434-FA25-44F8-A1E8-B7489B59EFB2}"/>
                </a:ext>
              </a:extLst>
            </p:cNvPr>
            <p:cNvSpPr/>
            <p:nvPr/>
          </p:nvSpPr>
          <p:spPr>
            <a:xfrm>
              <a:off x="1282248" y="338171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02F8329-8181-4DE7-BF54-F5A1B2EB166E}"/>
                </a:ext>
              </a:extLst>
            </p:cNvPr>
            <p:cNvSpPr/>
            <p:nvPr/>
          </p:nvSpPr>
          <p:spPr>
            <a:xfrm>
              <a:off x="736024" y="4954989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2B45E846-1A10-4073-8979-2257B0022A69}"/>
                </a:ext>
              </a:extLst>
            </p:cNvPr>
            <p:cNvSpPr/>
            <p:nvPr/>
          </p:nvSpPr>
          <p:spPr>
            <a:xfrm>
              <a:off x="1828468" y="4954989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24D40C73-8A98-4C5A-A310-51BCA66FE46C}"/>
                </a:ext>
              </a:extLst>
            </p:cNvPr>
            <p:cNvSpPr/>
            <p:nvPr/>
          </p:nvSpPr>
          <p:spPr>
            <a:xfrm>
              <a:off x="1282248" y="4954989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18943331-604B-4BD7-93ED-21BB31CE6DD8}"/>
                </a:ext>
              </a:extLst>
            </p:cNvPr>
            <p:cNvSpPr/>
            <p:nvPr/>
          </p:nvSpPr>
          <p:spPr>
            <a:xfrm>
              <a:off x="736024" y="4430563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12DCDA54-09C9-474A-85E5-7679299B3F3A}"/>
                </a:ext>
              </a:extLst>
            </p:cNvPr>
            <p:cNvSpPr/>
            <p:nvPr/>
          </p:nvSpPr>
          <p:spPr>
            <a:xfrm>
              <a:off x="1828468" y="443056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7CB2B74-3D8A-41D5-B163-9BA62B814F05}"/>
                </a:ext>
              </a:extLst>
            </p:cNvPr>
            <p:cNvSpPr/>
            <p:nvPr/>
          </p:nvSpPr>
          <p:spPr>
            <a:xfrm>
              <a:off x="1282248" y="443056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C0CAE36-0FB3-428B-B868-FF706482791D}"/>
                </a:ext>
              </a:extLst>
            </p:cNvPr>
            <p:cNvSpPr/>
            <p:nvPr/>
          </p:nvSpPr>
          <p:spPr>
            <a:xfrm>
              <a:off x="736024" y="3906138"/>
              <a:ext cx="39332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68637EFF-D077-4C7B-91D1-36A7538FE531}"/>
                </a:ext>
              </a:extLst>
            </p:cNvPr>
            <p:cNvSpPr/>
            <p:nvPr/>
          </p:nvSpPr>
          <p:spPr>
            <a:xfrm>
              <a:off x="1828468" y="3906138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A90F2C9-E219-407C-B995-6141E56977F1}"/>
                </a:ext>
              </a:extLst>
            </p:cNvPr>
            <p:cNvSpPr/>
            <p:nvPr/>
          </p:nvSpPr>
          <p:spPr>
            <a:xfrm>
              <a:off x="1282248" y="3906138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80828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FC65E39-F5B3-4C55-AB03-738CF0EF05DA}"/>
                </a:ext>
              </a:extLst>
            </p:cNvPr>
            <p:cNvSpPr/>
            <p:nvPr/>
          </p:nvSpPr>
          <p:spPr>
            <a:xfrm>
              <a:off x="2374912" y="3381713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43C3759-F35E-48F0-A53B-33A4297ACC92}"/>
                </a:ext>
              </a:extLst>
            </p:cNvPr>
            <p:cNvSpPr/>
            <p:nvPr/>
          </p:nvSpPr>
          <p:spPr>
            <a:xfrm>
              <a:off x="2921133" y="3381713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7AAA140C-CFCA-4A3E-B214-5CDA925B1379}"/>
                </a:ext>
              </a:extLst>
            </p:cNvPr>
            <p:cNvSpPr/>
            <p:nvPr/>
          </p:nvSpPr>
          <p:spPr>
            <a:xfrm>
              <a:off x="2374912" y="3906138"/>
              <a:ext cx="393319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0" y="0"/>
                  </a:moveTo>
                  <a:lnTo>
                    <a:pt x="7440" y="0"/>
                  </a:lnTo>
                  <a:cubicBezTo>
                    <a:pt x="3360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60" y="21600"/>
                    <a:pt x="7440" y="21600"/>
                  </a:cubicBezTo>
                  <a:lnTo>
                    <a:pt x="14160" y="21600"/>
                  </a:lnTo>
                  <a:cubicBezTo>
                    <a:pt x="18240" y="21600"/>
                    <a:pt x="21600" y="18240"/>
                    <a:pt x="21600" y="14160"/>
                  </a:cubicBezTo>
                  <a:lnTo>
                    <a:pt x="21600" y="7440"/>
                  </a:lnTo>
                  <a:cubicBezTo>
                    <a:pt x="21600" y="3360"/>
                    <a:pt x="18240" y="0"/>
                    <a:pt x="14160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1F7C1F-0A07-4F92-A239-06367E0C699B}"/>
                </a:ext>
              </a:extLst>
            </p:cNvPr>
            <p:cNvSpPr/>
            <p:nvPr/>
          </p:nvSpPr>
          <p:spPr>
            <a:xfrm>
              <a:off x="2921133" y="3906138"/>
              <a:ext cx="393543" cy="3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extrusionOk="0">
                  <a:moveTo>
                    <a:pt x="14004" y="0"/>
                  </a:moveTo>
                  <a:lnTo>
                    <a:pt x="7358" y="0"/>
                  </a:lnTo>
                  <a:cubicBezTo>
                    <a:pt x="3323" y="0"/>
                    <a:pt x="0" y="3360"/>
                    <a:pt x="0" y="7440"/>
                  </a:cubicBezTo>
                  <a:lnTo>
                    <a:pt x="0" y="14160"/>
                  </a:lnTo>
                  <a:cubicBezTo>
                    <a:pt x="0" y="18240"/>
                    <a:pt x="3323" y="21600"/>
                    <a:pt x="7358" y="21600"/>
                  </a:cubicBezTo>
                  <a:lnTo>
                    <a:pt x="14004" y="21600"/>
                  </a:lnTo>
                  <a:cubicBezTo>
                    <a:pt x="18040" y="21600"/>
                    <a:pt x="21363" y="18240"/>
                    <a:pt x="21363" y="14160"/>
                  </a:cubicBezTo>
                  <a:lnTo>
                    <a:pt x="21363" y="7440"/>
                  </a:lnTo>
                  <a:cubicBezTo>
                    <a:pt x="21600" y="3360"/>
                    <a:pt x="18277" y="0"/>
                    <a:pt x="14004" y="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880053B2-F0FB-4D2C-A136-8E61EBB62884}"/>
              </a:ext>
            </a:extLst>
          </p:cNvPr>
          <p:cNvSpPr/>
          <p:nvPr/>
        </p:nvSpPr>
        <p:spPr>
          <a:xfrm>
            <a:off x="4021481" y="3240217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62AFEEE-9C99-45D3-B478-B7CC13CFD7D6}"/>
              </a:ext>
            </a:extLst>
          </p:cNvPr>
          <p:cNvGrpSpPr/>
          <p:nvPr/>
        </p:nvGrpSpPr>
        <p:grpSpPr>
          <a:xfrm>
            <a:off x="5094372" y="2876463"/>
            <a:ext cx="2541043" cy="1474819"/>
            <a:chOff x="8921977" y="1466725"/>
            <a:chExt cx="2937088" cy="14748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2127F4E-FD7F-4C69-9600-AD0BE3BE4C2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5C11B1B-97FB-48D5-BC49-D98A4E56D59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6" name="Shape">
            <a:extLst>
              <a:ext uri="{FF2B5EF4-FFF2-40B4-BE49-F238E27FC236}">
                <a16:creationId xmlns:a16="http://schemas.microsoft.com/office/drawing/2014/main" id="{AFC0E929-CDEE-4484-AAD1-E450FE2A2EA8}"/>
              </a:ext>
            </a:extLst>
          </p:cNvPr>
          <p:cNvSpPr/>
          <p:nvPr/>
        </p:nvSpPr>
        <p:spPr>
          <a:xfrm>
            <a:off x="4021481" y="4934973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10AE3E5-7FFD-4706-8A95-834214A5088C}"/>
              </a:ext>
            </a:extLst>
          </p:cNvPr>
          <p:cNvGrpSpPr/>
          <p:nvPr/>
        </p:nvGrpSpPr>
        <p:grpSpPr>
          <a:xfrm>
            <a:off x="5094372" y="4571219"/>
            <a:ext cx="2541043" cy="1474819"/>
            <a:chOff x="8921977" y="4073386"/>
            <a:chExt cx="2937088" cy="147481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D3C47AC-7C0B-48D2-A67A-D6F7CCC5B6C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5A56158F-A33C-4DB3-9885-C1D4BFDAD28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5" name="Shape">
            <a:extLst>
              <a:ext uri="{FF2B5EF4-FFF2-40B4-BE49-F238E27FC236}">
                <a16:creationId xmlns:a16="http://schemas.microsoft.com/office/drawing/2014/main" id="{217A1F7F-8336-4F64-B1E0-50CE019C94E0}"/>
              </a:ext>
            </a:extLst>
          </p:cNvPr>
          <p:cNvSpPr/>
          <p:nvPr/>
        </p:nvSpPr>
        <p:spPr>
          <a:xfrm>
            <a:off x="4013686" y="1545462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7271E23-D3C3-4C90-A763-67AAFA67FB36}"/>
              </a:ext>
            </a:extLst>
          </p:cNvPr>
          <p:cNvGrpSpPr/>
          <p:nvPr/>
        </p:nvGrpSpPr>
        <p:grpSpPr>
          <a:xfrm>
            <a:off x="5094372" y="1181708"/>
            <a:ext cx="2541043" cy="1474819"/>
            <a:chOff x="8921977" y="1466725"/>
            <a:chExt cx="2937088" cy="1474819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06841A3-38E5-4BA6-BE35-2B906E52E88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5425B3D-A66B-4431-B720-9788D09316A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8" name="Shape">
            <a:extLst>
              <a:ext uri="{FF2B5EF4-FFF2-40B4-BE49-F238E27FC236}">
                <a16:creationId xmlns:a16="http://schemas.microsoft.com/office/drawing/2014/main" id="{0E97E60B-0F06-45B9-A5A4-D766EDDEFAF0}"/>
              </a:ext>
            </a:extLst>
          </p:cNvPr>
          <p:cNvSpPr/>
          <p:nvPr/>
        </p:nvSpPr>
        <p:spPr>
          <a:xfrm>
            <a:off x="8159141" y="3240217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FE6F420-3B34-44D8-A72C-BD8F2F08714B}"/>
              </a:ext>
            </a:extLst>
          </p:cNvPr>
          <p:cNvGrpSpPr/>
          <p:nvPr/>
        </p:nvGrpSpPr>
        <p:grpSpPr>
          <a:xfrm>
            <a:off x="9232032" y="2876463"/>
            <a:ext cx="2541043" cy="1474819"/>
            <a:chOff x="8921977" y="1466725"/>
            <a:chExt cx="2937088" cy="147481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F3388A0-EA7B-4056-A251-2FEC962C882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BDB2597-2492-4D1A-A63F-2E333324207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4" name="Shape">
            <a:extLst>
              <a:ext uri="{FF2B5EF4-FFF2-40B4-BE49-F238E27FC236}">
                <a16:creationId xmlns:a16="http://schemas.microsoft.com/office/drawing/2014/main" id="{1EB841D2-DBC6-4B3D-9AE6-E3C07401CFBB}"/>
              </a:ext>
            </a:extLst>
          </p:cNvPr>
          <p:cNvSpPr/>
          <p:nvPr/>
        </p:nvSpPr>
        <p:spPr>
          <a:xfrm>
            <a:off x="8159141" y="4934973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3B698FD4-9747-4BD4-9BA3-A988729C99B1}"/>
              </a:ext>
            </a:extLst>
          </p:cNvPr>
          <p:cNvGrpSpPr/>
          <p:nvPr/>
        </p:nvGrpSpPr>
        <p:grpSpPr>
          <a:xfrm>
            <a:off x="9232032" y="4571219"/>
            <a:ext cx="2541043" cy="1474819"/>
            <a:chOff x="8921977" y="4073386"/>
            <a:chExt cx="2937088" cy="147481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5E53890-5FE6-42C0-AAB7-D5F49C35AD7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C717DBF-E4A9-44EF-9977-BB04FAA6B19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20" name="Shape">
            <a:extLst>
              <a:ext uri="{FF2B5EF4-FFF2-40B4-BE49-F238E27FC236}">
                <a16:creationId xmlns:a16="http://schemas.microsoft.com/office/drawing/2014/main" id="{03BEC5E8-687B-4A04-B4E3-1CBC0179A8D5}"/>
              </a:ext>
            </a:extLst>
          </p:cNvPr>
          <p:cNvSpPr/>
          <p:nvPr/>
        </p:nvSpPr>
        <p:spPr>
          <a:xfrm>
            <a:off x="8151346" y="1545462"/>
            <a:ext cx="747530" cy="74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7581" y="0"/>
                </a:moveTo>
                <a:lnTo>
                  <a:pt x="3893" y="0"/>
                </a:lnTo>
                <a:cubicBezTo>
                  <a:pt x="1758" y="0"/>
                  <a:pt x="0" y="1768"/>
                  <a:pt x="0" y="3916"/>
                </a:cubicBezTo>
                <a:lnTo>
                  <a:pt x="0" y="17684"/>
                </a:lnTo>
                <a:cubicBezTo>
                  <a:pt x="0" y="19832"/>
                  <a:pt x="1758" y="21600"/>
                  <a:pt x="3893" y="21600"/>
                </a:cubicBezTo>
                <a:lnTo>
                  <a:pt x="17581" y="21600"/>
                </a:lnTo>
                <a:cubicBezTo>
                  <a:pt x="19716" y="21600"/>
                  <a:pt x="21474" y="19832"/>
                  <a:pt x="21474" y="17684"/>
                </a:cubicBezTo>
                <a:lnTo>
                  <a:pt x="21474" y="3916"/>
                </a:lnTo>
                <a:cubicBezTo>
                  <a:pt x="21600" y="1768"/>
                  <a:pt x="19842" y="0"/>
                  <a:pt x="17581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1F390541-509C-4B75-AF7D-9A37432A3C57}"/>
              </a:ext>
            </a:extLst>
          </p:cNvPr>
          <p:cNvGrpSpPr/>
          <p:nvPr/>
        </p:nvGrpSpPr>
        <p:grpSpPr>
          <a:xfrm>
            <a:off x="9232032" y="1181708"/>
            <a:ext cx="2541043" cy="1474819"/>
            <a:chOff x="8921977" y="1466725"/>
            <a:chExt cx="2937088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8563F472-95E1-48A6-8245-170C42CCE1B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608C3FD-02AB-4D30-97D0-C8D8381791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3" name="Graphic 21" descr="Research">
            <a:extLst>
              <a:ext uri="{FF2B5EF4-FFF2-40B4-BE49-F238E27FC236}">
                <a16:creationId xmlns:a16="http://schemas.microsoft.com/office/drawing/2014/main" id="{D6CD0FC6-DE17-4B4D-B20B-2DAA4A007C3A}"/>
              </a:ext>
            </a:extLst>
          </p:cNvPr>
          <p:cNvGrpSpPr/>
          <p:nvPr/>
        </p:nvGrpSpPr>
        <p:grpSpPr>
          <a:xfrm>
            <a:off x="4140268" y="3355284"/>
            <a:ext cx="509955" cy="509955"/>
            <a:chOff x="4140268" y="3355284"/>
            <a:chExt cx="509955" cy="509955"/>
          </a:xfrm>
          <a:solidFill>
            <a:schemeClr val="bg2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1C52F29-86F5-4F59-8B6D-C0ED7B3A4B52}"/>
                </a:ext>
              </a:extLst>
            </p:cNvPr>
            <p:cNvSpPr/>
            <p:nvPr/>
          </p:nvSpPr>
          <p:spPr>
            <a:xfrm>
              <a:off x="4181698" y="3399370"/>
              <a:ext cx="420317" cy="420848"/>
            </a:xfrm>
            <a:custGeom>
              <a:avLst/>
              <a:gdLst>
                <a:gd name="connsiteX0" fmla="*/ 343691 w 420317"/>
                <a:gd name="connsiteY0" fmla="*/ 291102 h 420848"/>
                <a:gd name="connsiteX1" fmla="*/ 310757 w 420317"/>
                <a:gd name="connsiteY1" fmla="*/ 281009 h 420848"/>
                <a:gd name="connsiteX2" fmla="*/ 286853 w 420317"/>
                <a:gd name="connsiteY2" fmla="*/ 257636 h 420848"/>
                <a:gd name="connsiteX3" fmla="*/ 319787 w 420317"/>
                <a:gd name="connsiteY3" fmla="*/ 160957 h 420848"/>
                <a:gd name="connsiteX4" fmla="*/ 160426 w 420317"/>
                <a:gd name="connsiteY4" fmla="*/ 3 h 420848"/>
                <a:gd name="connsiteX5" fmla="*/ 3 w 420317"/>
                <a:gd name="connsiteY5" fmla="*/ 159364 h 420848"/>
                <a:gd name="connsiteX6" fmla="*/ 159364 w 420317"/>
                <a:gd name="connsiteY6" fmla="*/ 319787 h 420848"/>
                <a:gd name="connsiteX7" fmla="*/ 257105 w 420317"/>
                <a:gd name="connsiteY7" fmla="*/ 286853 h 420848"/>
                <a:gd name="connsiteX8" fmla="*/ 280478 w 420317"/>
                <a:gd name="connsiteY8" fmla="*/ 310226 h 420848"/>
                <a:gd name="connsiteX9" fmla="*/ 290571 w 420317"/>
                <a:gd name="connsiteY9" fmla="*/ 343691 h 420848"/>
                <a:gd name="connsiteX10" fmla="*/ 356971 w 420317"/>
                <a:gd name="connsiteY10" fmla="*/ 410092 h 420848"/>
                <a:gd name="connsiteX11" fmla="*/ 409561 w 420317"/>
                <a:gd name="connsiteY11" fmla="*/ 410092 h 420848"/>
                <a:gd name="connsiteX12" fmla="*/ 409561 w 420317"/>
                <a:gd name="connsiteY12" fmla="*/ 357503 h 420848"/>
                <a:gd name="connsiteX13" fmla="*/ 343691 w 420317"/>
                <a:gd name="connsiteY13" fmla="*/ 291102 h 420848"/>
                <a:gd name="connsiteX14" fmla="*/ 160426 w 420317"/>
                <a:gd name="connsiteY14" fmla="*/ 287915 h 420848"/>
                <a:gd name="connsiteX15" fmla="*/ 32938 w 420317"/>
                <a:gd name="connsiteY15" fmla="*/ 160426 h 420848"/>
                <a:gd name="connsiteX16" fmla="*/ 160426 w 420317"/>
                <a:gd name="connsiteY16" fmla="*/ 32938 h 420848"/>
                <a:gd name="connsiteX17" fmla="*/ 287915 w 420317"/>
                <a:gd name="connsiteY17" fmla="*/ 160426 h 420848"/>
                <a:gd name="connsiteX18" fmla="*/ 160426 w 420317"/>
                <a:gd name="connsiteY18" fmla="*/ 287915 h 420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0317" h="420848">
                  <a:moveTo>
                    <a:pt x="343691" y="291102"/>
                  </a:moveTo>
                  <a:cubicBezTo>
                    <a:pt x="335192" y="282603"/>
                    <a:pt x="322443" y="278353"/>
                    <a:pt x="310757" y="281009"/>
                  </a:cubicBezTo>
                  <a:lnTo>
                    <a:pt x="286853" y="257636"/>
                  </a:lnTo>
                  <a:cubicBezTo>
                    <a:pt x="308101" y="230014"/>
                    <a:pt x="319787" y="196017"/>
                    <a:pt x="319787" y="160957"/>
                  </a:cubicBezTo>
                  <a:cubicBezTo>
                    <a:pt x="320318" y="72247"/>
                    <a:pt x="248606" y="534"/>
                    <a:pt x="160426" y="3"/>
                  </a:cubicBezTo>
                  <a:cubicBezTo>
                    <a:pt x="72247" y="-528"/>
                    <a:pt x="534" y="71184"/>
                    <a:pt x="3" y="159364"/>
                  </a:cubicBezTo>
                  <a:cubicBezTo>
                    <a:pt x="-528" y="247544"/>
                    <a:pt x="71184" y="319256"/>
                    <a:pt x="159364" y="319787"/>
                  </a:cubicBezTo>
                  <a:cubicBezTo>
                    <a:pt x="194423" y="319787"/>
                    <a:pt x="228951" y="308101"/>
                    <a:pt x="257105" y="286853"/>
                  </a:cubicBezTo>
                  <a:lnTo>
                    <a:pt x="280478" y="310226"/>
                  </a:lnTo>
                  <a:cubicBezTo>
                    <a:pt x="278353" y="322443"/>
                    <a:pt x="282072" y="334661"/>
                    <a:pt x="290571" y="343691"/>
                  </a:cubicBezTo>
                  <a:lnTo>
                    <a:pt x="356971" y="410092"/>
                  </a:lnTo>
                  <a:cubicBezTo>
                    <a:pt x="371314" y="424434"/>
                    <a:pt x="395218" y="424434"/>
                    <a:pt x="409561" y="410092"/>
                  </a:cubicBezTo>
                  <a:cubicBezTo>
                    <a:pt x="423903" y="395749"/>
                    <a:pt x="423903" y="371845"/>
                    <a:pt x="409561" y="357503"/>
                  </a:cubicBezTo>
                  <a:lnTo>
                    <a:pt x="343691" y="291102"/>
                  </a:lnTo>
                  <a:close/>
                  <a:moveTo>
                    <a:pt x="160426" y="287915"/>
                  </a:moveTo>
                  <a:cubicBezTo>
                    <a:pt x="89776" y="287915"/>
                    <a:pt x="32938" y="231076"/>
                    <a:pt x="32938" y="160426"/>
                  </a:cubicBezTo>
                  <a:cubicBezTo>
                    <a:pt x="32938" y="89776"/>
                    <a:pt x="89776" y="32938"/>
                    <a:pt x="160426" y="32938"/>
                  </a:cubicBezTo>
                  <a:cubicBezTo>
                    <a:pt x="231076" y="32938"/>
                    <a:pt x="287915" y="89776"/>
                    <a:pt x="287915" y="160426"/>
                  </a:cubicBezTo>
                  <a:cubicBezTo>
                    <a:pt x="287915" y="230545"/>
                    <a:pt x="230545" y="287915"/>
                    <a:pt x="160426" y="287915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AD34718-4F82-4609-87BA-49033DD3A966}"/>
                </a:ext>
              </a:extLst>
            </p:cNvPr>
            <p:cNvSpPr/>
            <p:nvPr/>
          </p:nvSpPr>
          <p:spPr>
            <a:xfrm>
              <a:off x="4227916" y="3478319"/>
              <a:ext cx="228948" cy="168063"/>
            </a:xfrm>
            <a:custGeom>
              <a:avLst/>
              <a:gdLst>
                <a:gd name="connsiteX0" fmla="*/ 228417 w 228948"/>
                <a:gd name="connsiteY0" fmla="*/ 73510 h 168063"/>
                <a:gd name="connsiteX1" fmla="*/ 198139 w 228948"/>
                <a:gd name="connsiteY1" fmla="*/ 73510 h 168063"/>
                <a:gd name="connsiteX2" fmla="*/ 191233 w 228948"/>
                <a:gd name="connsiteY2" fmla="*/ 77759 h 168063"/>
                <a:gd name="connsiteX3" fmla="*/ 171047 w 228948"/>
                <a:gd name="connsiteY3" fmla="*/ 99539 h 168063"/>
                <a:gd name="connsiteX4" fmla="*/ 154049 w 228948"/>
                <a:gd name="connsiteY4" fmla="*/ 40575 h 168063"/>
                <a:gd name="connsiteX5" fmla="*/ 142362 w 228948"/>
                <a:gd name="connsiteY5" fmla="*/ 34201 h 168063"/>
                <a:gd name="connsiteX6" fmla="*/ 135988 w 228948"/>
                <a:gd name="connsiteY6" fmla="*/ 40044 h 168063"/>
                <a:gd name="connsiteX7" fmla="*/ 104116 w 228948"/>
                <a:gd name="connsiteY7" fmla="*/ 124505 h 168063"/>
                <a:gd name="connsiteX8" fmla="*/ 82336 w 228948"/>
                <a:gd name="connsiteY8" fmla="*/ 7640 h 168063"/>
                <a:gd name="connsiteX9" fmla="*/ 71712 w 228948"/>
                <a:gd name="connsiteY9" fmla="*/ 204 h 168063"/>
                <a:gd name="connsiteX10" fmla="*/ 64276 w 228948"/>
                <a:gd name="connsiteY10" fmla="*/ 6578 h 168063"/>
                <a:gd name="connsiteX11" fmla="*/ 41434 w 228948"/>
                <a:gd name="connsiteY11" fmla="*/ 73510 h 168063"/>
                <a:gd name="connsiteX12" fmla="*/ 0 w 228948"/>
                <a:gd name="connsiteY12" fmla="*/ 73510 h 168063"/>
                <a:gd name="connsiteX13" fmla="*/ 0 w 228948"/>
                <a:gd name="connsiteY13" fmla="*/ 94758 h 168063"/>
                <a:gd name="connsiteX14" fmla="*/ 48339 w 228948"/>
                <a:gd name="connsiteY14" fmla="*/ 94758 h 168063"/>
                <a:gd name="connsiteX15" fmla="*/ 57370 w 228948"/>
                <a:gd name="connsiteY15" fmla="*/ 86790 h 168063"/>
                <a:gd name="connsiteX16" fmla="*/ 70650 w 228948"/>
                <a:gd name="connsiteY16" fmla="*/ 46418 h 168063"/>
                <a:gd name="connsiteX17" fmla="*/ 91898 w 228948"/>
                <a:gd name="connsiteY17" fmla="*/ 160627 h 168063"/>
                <a:gd name="connsiteX18" fmla="*/ 100397 w 228948"/>
                <a:gd name="connsiteY18" fmla="*/ 168064 h 168063"/>
                <a:gd name="connsiteX19" fmla="*/ 101460 w 228948"/>
                <a:gd name="connsiteY19" fmla="*/ 168064 h 168063"/>
                <a:gd name="connsiteX20" fmla="*/ 110490 w 228948"/>
                <a:gd name="connsiteY20" fmla="*/ 162221 h 168063"/>
                <a:gd name="connsiteX21" fmla="*/ 144487 w 228948"/>
                <a:gd name="connsiteY21" fmla="*/ 72978 h 168063"/>
                <a:gd name="connsiteX22" fmla="*/ 158299 w 228948"/>
                <a:gd name="connsiteY22" fmla="*/ 120787 h 168063"/>
                <a:gd name="connsiteX23" fmla="*/ 169985 w 228948"/>
                <a:gd name="connsiteY23" fmla="*/ 127161 h 168063"/>
                <a:gd name="connsiteX24" fmla="*/ 174235 w 228948"/>
                <a:gd name="connsiteY24" fmla="*/ 124505 h 168063"/>
                <a:gd name="connsiteX25" fmla="*/ 202920 w 228948"/>
                <a:gd name="connsiteY25" fmla="*/ 94758 h 168063"/>
                <a:gd name="connsiteX26" fmla="*/ 228949 w 228948"/>
                <a:gd name="connsiteY26" fmla="*/ 94758 h 168063"/>
                <a:gd name="connsiteX27" fmla="*/ 228949 w 228948"/>
                <a:gd name="connsiteY27" fmla="*/ 73510 h 16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28948" h="168063">
                  <a:moveTo>
                    <a:pt x="228417" y="73510"/>
                  </a:moveTo>
                  <a:lnTo>
                    <a:pt x="198139" y="73510"/>
                  </a:lnTo>
                  <a:cubicBezTo>
                    <a:pt x="195483" y="74041"/>
                    <a:pt x="192827" y="75634"/>
                    <a:pt x="191233" y="77759"/>
                  </a:cubicBezTo>
                  <a:lnTo>
                    <a:pt x="171047" y="99539"/>
                  </a:lnTo>
                  <a:lnTo>
                    <a:pt x="154049" y="40575"/>
                  </a:lnTo>
                  <a:cubicBezTo>
                    <a:pt x="152455" y="35794"/>
                    <a:pt x="147143" y="32607"/>
                    <a:pt x="142362" y="34201"/>
                  </a:cubicBezTo>
                  <a:cubicBezTo>
                    <a:pt x="139706" y="35263"/>
                    <a:pt x="137050" y="36857"/>
                    <a:pt x="135988" y="40044"/>
                  </a:cubicBezTo>
                  <a:lnTo>
                    <a:pt x="104116" y="124505"/>
                  </a:lnTo>
                  <a:lnTo>
                    <a:pt x="82336" y="7640"/>
                  </a:lnTo>
                  <a:cubicBezTo>
                    <a:pt x="81274" y="2328"/>
                    <a:pt x="76493" y="-859"/>
                    <a:pt x="71712" y="204"/>
                  </a:cubicBezTo>
                  <a:cubicBezTo>
                    <a:pt x="68525" y="735"/>
                    <a:pt x="65869" y="3391"/>
                    <a:pt x="64276" y="6578"/>
                  </a:cubicBezTo>
                  <a:lnTo>
                    <a:pt x="41434" y="73510"/>
                  </a:lnTo>
                  <a:lnTo>
                    <a:pt x="0" y="73510"/>
                  </a:lnTo>
                  <a:lnTo>
                    <a:pt x="0" y="94758"/>
                  </a:lnTo>
                  <a:lnTo>
                    <a:pt x="48339" y="94758"/>
                  </a:lnTo>
                  <a:cubicBezTo>
                    <a:pt x="52589" y="94227"/>
                    <a:pt x="56308" y="91039"/>
                    <a:pt x="57370" y="86790"/>
                  </a:cubicBezTo>
                  <a:lnTo>
                    <a:pt x="70650" y="46418"/>
                  </a:lnTo>
                  <a:lnTo>
                    <a:pt x="91898" y="160627"/>
                  </a:lnTo>
                  <a:cubicBezTo>
                    <a:pt x="92429" y="164877"/>
                    <a:pt x="96148" y="168064"/>
                    <a:pt x="100397" y="168064"/>
                  </a:cubicBezTo>
                  <a:lnTo>
                    <a:pt x="101460" y="168064"/>
                  </a:lnTo>
                  <a:cubicBezTo>
                    <a:pt x="105178" y="168064"/>
                    <a:pt x="108897" y="165939"/>
                    <a:pt x="110490" y="162221"/>
                  </a:cubicBezTo>
                  <a:lnTo>
                    <a:pt x="144487" y="72978"/>
                  </a:lnTo>
                  <a:lnTo>
                    <a:pt x="158299" y="120787"/>
                  </a:lnTo>
                  <a:cubicBezTo>
                    <a:pt x="159892" y="125567"/>
                    <a:pt x="164673" y="128755"/>
                    <a:pt x="169985" y="127161"/>
                  </a:cubicBezTo>
                  <a:cubicBezTo>
                    <a:pt x="171579" y="126630"/>
                    <a:pt x="173172" y="125567"/>
                    <a:pt x="174235" y="124505"/>
                  </a:cubicBezTo>
                  <a:lnTo>
                    <a:pt x="202920" y="94758"/>
                  </a:lnTo>
                  <a:lnTo>
                    <a:pt x="228949" y="94758"/>
                  </a:lnTo>
                  <a:lnTo>
                    <a:pt x="228949" y="7351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11" descr="Bar graph with downward trend">
            <a:extLst>
              <a:ext uri="{FF2B5EF4-FFF2-40B4-BE49-F238E27FC236}">
                <a16:creationId xmlns:a16="http://schemas.microsoft.com/office/drawing/2014/main" id="{05016885-69A7-4243-91BD-541635F0A1D1}"/>
              </a:ext>
            </a:extLst>
          </p:cNvPr>
          <p:cNvGrpSpPr/>
          <p:nvPr/>
        </p:nvGrpSpPr>
        <p:grpSpPr>
          <a:xfrm>
            <a:off x="4140267" y="1664139"/>
            <a:ext cx="509955" cy="509955"/>
            <a:chOff x="4140267" y="1664139"/>
            <a:chExt cx="509955" cy="509955"/>
          </a:xfrm>
          <a:solidFill>
            <a:schemeClr val="bg2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2D24149-0E1B-4CF0-B91B-FD2873B8D059}"/>
                </a:ext>
              </a:extLst>
            </p:cNvPr>
            <p:cNvSpPr/>
            <p:nvPr/>
          </p:nvSpPr>
          <p:spPr>
            <a:xfrm>
              <a:off x="4209323" y="1733195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ACEA2C7-907B-4A72-9D25-27CFCD465DBB}"/>
                </a:ext>
              </a:extLst>
            </p:cNvPr>
            <p:cNvSpPr/>
            <p:nvPr/>
          </p:nvSpPr>
          <p:spPr>
            <a:xfrm>
              <a:off x="4273067" y="1733195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F3F6B72-373C-41DE-A7EF-9634F2729A20}"/>
                </a:ext>
              </a:extLst>
            </p:cNvPr>
            <p:cNvSpPr/>
            <p:nvPr/>
          </p:nvSpPr>
          <p:spPr>
            <a:xfrm>
              <a:off x="4384620" y="1839436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FD891C-49C9-401A-96E1-D5FAE30093DA}"/>
                </a:ext>
              </a:extLst>
            </p:cNvPr>
            <p:cNvSpPr/>
            <p:nvPr/>
          </p:nvSpPr>
          <p:spPr>
            <a:xfrm>
              <a:off x="4496173" y="1935052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2C19129-7C1D-498B-A32C-024FFBDA6B63}"/>
                </a:ext>
              </a:extLst>
            </p:cNvPr>
            <p:cNvSpPr/>
            <p:nvPr/>
          </p:nvSpPr>
          <p:spPr>
            <a:xfrm>
              <a:off x="4398378" y="1731017"/>
              <a:ext cx="172162" cy="172162"/>
            </a:xfrm>
            <a:custGeom>
              <a:avLst/>
              <a:gdLst>
                <a:gd name="connsiteX0" fmla="*/ 143159 w 172162"/>
                <a:gd name="connsiteY0" fmla="*/ 128179 h 172162"/>
                <a:gd name="connsiteX1" fmla="*/ 14980 w 172162"/>
                <a:gd name="connsiteY1" fmla="*/ 0 h 172162"/>
                <a:gd name="connsiteX2" fmla="*/ 0 w 172162"/>
                <a:gd name="connsiteY2" fmla="*/ 14980 h 172162"/>
                <a:gd name="connsiteX3" fmla="*/ 128179 w 172162"/>
                <a:gd name="connsiteY3" fmla="*/ 143159 h 172162"/>
                <a:gd name="connsiteX4" fmla="*/ 99176 w 172162"/>
                <a:gd name="connsiteY4" fmla="*/ 172163 h 172162"/>
                <a:gd name="connsiteX5" fmla="*/ 172163 w 172162"/>
                <a:gd name="connsiteY5" fmla="*/ 172163 h 172162"/>
                <a:gd name="connsiteX6" fmla="*/ 172163 w 172162"/>
                <a:gd name="connsiteY6" fmla="*/ 99176 h 172162"/>
                <a:gd name="connsiteX7" fmla="*/ 143159 w 172162"/>
                <a:gd name="connsiteY7" fmla="*/ 128179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43159" y="128179"/>
                  </a:moveTo>
                  <a:lnTo>
                    <a:pt x="14980" y="0"/>
                  </a:lnTo>
                  <a:lnTo>
                    <a:pt x="0" y="14980"/>
                  </a:lnTo>
                  <a:lnTo>
                    <a:pt x="128179" y="143159"/>
                  </a:lnTo>
                  <a:lnTo>
                    <a:pt x="99176" y="172163"/>
                  </a:lnTo>
                  <a:lnTo>
                    <a:pt x="172163" y="172163"/>
                  </a:lnTo>
                  <a:lnTo>
                    <a:pt x="172163" y="99176"/>
                  </a:lnTo>
                  <a:lnTo>
                    <a:pt x="143159" y="128179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2" name="Graphic 13" descr="Bar graph with upward trend">
            <a:extLst>
              <a:ext uri="{FF2B5EF4-FFF2-40B4-BE49-F238E27FC236}">
                <a16:creationId xmlns:a16="http://schemas.microsoft.com/office/drawing/2014/main" id="{74638F9B-4FCB-453E-8DFF-94CB18D20A42}"/>
              </a:ext>
            </a:extLst>
          </p:cNvPr>
          <p:cNvGrpSpPr/>
          <p:nvPr/>
        </p:nvGrpSpPr>
        <p:grpSpPr>
          <a:xfrm>
            <a:off x="4140266" y="5053650"/>
            <a:ext cx="509955" cy="509955"/>
            <a:chOff x="4140266" y="5053650"/>
            <a:chExt cx="509955" cy="509955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76F42EF-19EA-4136-8BAD-A0B8741EAD75}"/>
                </a:ext>
              </a:extLst>
            </p:cNvPr>
            <p:cNvSpPr/>
            <p:nvPr/>
          </p:nvSpPr>
          <p:spPr>
            <a:xfrm>
              <a:off x="4214634" y="5122706"/>
              <a:ext cx="366530" cy="371842"/>
            </a:xfrm>
            <a:custGeom>
              <a:avLst/>
              <a:gdLst>
                <a:gd name="connsiteX0" fmla="*/ 31872 w 366530"/>
                <a:gd name="connsiteY0" fmla="*/ 0 h 371842"/>
                <a:gd name="connsiteX1" fmla="*/ 0 w 366530"/>
                <a:gd name="connsiteY1" fmla="*/ 0 h 371842"/>
                <a:gd name="connsiteX2" fmla="*/ 0 w 366530"/>
                <a:gd name="connsiteY2" fmla="*/ 371842 h 371842"/>
                <a:gd name="connsiteX3" fmla="*/ 366530 w 366530"/>
                <a:gd name="connsiteY3" fmla="*/ 371842 h 371842"/>
                <a:gd name="connsiteX4" fmla="*/ 366530 w 366530"/>
                <a:gd name="connsiteY4" fmla="*/ 339970 h 371842"/>
                <a:gd name="connsiteX5" fmla="*/ 31872 w 366530"/>
                <a:gd name="connsiteY5" fmla="*/ 339970 h 371842"/>
                <a:gd name="connsiteX6" fmla="*/ 31872 w 366530"/>
                <a:gd name="connsiteY6" fmla="*/ 0 h 37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6530" h="371842">
                  <a:moveTo>
                    <a:pt x="31872" y="0"/>
                  </a:moveTo>
                  <a:lnTo>
                    <a:pt x="0" y="0"/>
                  </a:lnTo>
                  <a:lnTo>
                    <a:pt x="0" y="371842"/>
                  </a:lnTo>
                  <a:lnTo>
                    <a:pt x="366530" y="371842"/>
                  </a:lnTo>
                  <a:lnTo>
                    <a:pt x="366530" y="339970"/>
                  </a:lnTo>
                  <a:lnTo>
                    <a:pt x="31872" y="339970"/>
                  </a:lnTo>
                  <a:lnTo>
                    <a:pt x="31872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A636EFA-1153-44E9-9470-6EB25AED7736}"/>
                </a:ext>
              </a:extLst>
            </p:cNvPr>
            <p:cNvSpPr/>
            <p:nvPr/>
          </p:nvSpPr>
          <p:spPr>
            <a:xfrm rot="-10800000">
              <a:off x="4501484" y="5122706"/>
              <a:ext cx="79680" cy="308097"/>
            </a:xfrm>
            <a:custGeom>
              <a:avLst/>
              <a:gdLst>
                <a:gd name="connsiteX0" fmla="*/ 0 w 79680"/>
                <a:gd name="connsiteY0" fmla="*/ 0 h 308097"/>
                <a:gd name="connsiteX1" fmla="*/ 79680 w 79680"/>
                <a:gd name="connsiteY1" fmla="*/ 0 h 308097"/>
                <a:gd name="connsiteX2" fmla="*/ 79680 w 79680"/>
                <a:gd name="connsiteY2" fmla="*/ 308098 h 308097"/>
                <a:gd name="connsiteX3" fmla="*/ 0 w 79680"/>
                <a:gd name="connsiteY3" fmla="*/ 308098 h 30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308097">
                  <a:moveTo>
                    <a:pt x="0" y="0"/>
                  </a:moveTo>
                  <a:lnTo>
                    <a:pt x="79680" y="0"/>
                  </a:lnTo>
                  <a:lnTo>
                    <a:pt x="79680" y="308098"/>
                  </a:lnTo>
                  <a:lnTo>
                    <a:pt x="0" y="30809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11CC5B2-45A7-4018-823B-E786ECE9420D}"/>
                </a:ext>
              </a:extLst>
            </p:cNvPr>
            <p:cNvSpPr/>
            <p:nvPr/>
          </p:nvSpPr>
          <p:spPr>
            <a:xfrm rot="-10800000">
              <a:off x="4389931" y="5228947"/>
              <a:ext cx="79680" cy="201857"/>
            </a:xfrm>
            <a:custGeom>
              <a:avLst/>
              <a:gdLst>
                <a:gd name="connsiteX0" fmla="*/ 0 w 79680"/>
                <a:gd name="connsiteY0" fmla="*/ 0 h 201857"/>
                <a:gd name="connsiteX1" fmla="*/ 79680 w 79680"/>
                <a:gd name="connsiteY1" fmla="*/ 0 h 201857"/>
                <a:gd name="connsiteX2" fmla="*/ 79680 w 79680"/>
                <a:gd name="connsiteY2" fmla="*/ 201857 h 201857"/>
                <a:gd name="connsiteX3" fmla="*/ 0 w 79680"/>
                <a:gd name="connsiteY3" fmla="*/ 201857 h 20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201857">
                  <a:moveTo>
                    <a:pt x="0" y="0"/>
                  </a:moveTo>
                  <a:lnTo>
                    <a:pt x="79680" y="0"/>
                  </a:lnTo>
                  <a:lnTo>
                    <a:pt x="79680" y="201857"/>
                  </a:lnTo>
                  <a:lnTo>
                    <a:pt x="0" y="20185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710B8F2A-8B28-4EFA-9E6D-4DDFFDC5266E}"/>
                </a:ext>
              </a:extLst>
            </p:cNvPr>
            <p:cNvSpPr/>
            <p:nvPr/>
          </p:nvSpPr>
          <p:spPr>
            <a:xfrm rot="-10800000">
              <a:off x="4278378" y="5324563"/>
              <a:ext cx="79680" cy="106240"/>
            </a:xfrm>
            <a:custGeom>
              <a:avLst/>
              <a:gdLst>
                <a:gd name="connsiteX0" fmla="*/ 0 w 79680"/>
                <a:gd name="connsiteY0" fmla="*/ 0 h 106240"/>
                <a:gd name="connsiteX1" fmla="*/ 79680 w 79680"/>
                <a:gd name="connsiteY1" fmla="*/ 0 h 106240"/>
                <a:gd name="connsiteX2" fmla="*/ 79680 w 79680"/>
                <a:gd name="connsiteY2" fmla="*/ 106241 h 106240"/>
                <a:gd name="connsiteX3" fmla="*/ 0 w 79680"/>
                <a:gd name="connsiteY3" fmla="*/ 106241 h 1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80" h="106240">
                  <a:moveTo>
                    <a:pt x="0" y="0"/>
                  </a:moveTo>
                  <a:lnTo>
                    <a:pt x="79680" y="0"/>
                  </a:lnTo>
                  <a:lnTo>
                    <a:pt x="79680" y="106241"/>
                  </a:lnTo>
                  <a:lnTo>
                    <a:pt x="0" y="106241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1E4C3E-7B7D-4521-84BF-71E19D91B7CF}"/>
                </a:ext>
              </a:extLst>
            </p:cNvPr>
            <p:cNvSpPr/>
            <p:nvPr/>
          </p:nvSpPr>
          <p:spPr>
            <a:xfrm>
              <a:off x="4276200" y="5122706"/>
              <a:ext cx="172162" cy="172162"/>
            </a:xfrm>
            <a:custGeom>
              <a:avLst/>
              <a:gdLst>
                <a:gd name="connsiteX0" fmla="*/ 172163 w 172162"/>
                <a:gd name="connsiteY0" fmla="*/ 72987 h 172162"/>
                <a:gd name="connsiteX1" fmla="*/ 172163 w 172162"/>
                <a:gd name="connsiteY1" fmla="*/ 0 h 172162"/>
                <a:gd name="connsiteX2" fmla="*/ 99176 w 172162"/>
                <a:gd name="connsiteY2" fmla="*/ 0 h 172162"/>
                <a:gd name="connsiteX3" fmla="*/ 128179 w 172162"/>
                <a:gd name="connsiteY3" fmla="*/ 29004 h 172162"/>
                <a:gd name="connsiteX4" fmla="*/ 0 w 172162"/>
                <a:gd name="connsiteY4" fmla="*/ 157183 h 172162"/>
                <a:gd name="connsiteX5" fmla="*/ 14980 w 172162"/>
                <a:gd name="connsiteY5" fmla="*/ 172163 h 172162"/>
                <a:gd name="connsiteX6" fmla="*/ 143159 w 172162"/>
                <a:gd name="connsiteY6" fmla="*/ 44037 h 172162"/>
                <a:gd name="connsiteX7" fmla="*/ 172163 w 172162"/>
                <a:gd name="connsiteY7" fmla="*/ 72987 h 1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62" h="172162">
                  <a:moveTo>
                    <a:pt x="172163" y="72987"/>
                  </a:moveTo>
                  <a:lnTo>
                    <a:pt x="172163" y="0"/>
                  </a:lnTo>
                  <a:lnTo>
                    <a:pt x="99176" y="0"/>
                  </a:lnTo>
                  <a:lnTo>
                    <a:pt x="128179" y="29004"/>
                  </a:lnTo>
                  <a:lnTo>
                    <a:pt x="0" y="157183"/>
                  </a:lnTo>
                  <a:lnTo>
                    <a:pt x="14980" y="172163"/>
                  </a:lnTo>
                  <a:lnTo>
                    <a:pt x="143159" y="44037"/>
                  </a:lnTo>
                  <a:lnTo>
                    <a:pt x="172163" y="7298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7" name="Graphic 15" descr="Presentation with bar chart">
            <a:extLst>
              <a:ext uri="{FF2B5EF4-FFF2-40B4-BE49-F238E27FC236}">
                <a16:creationId xmlns:a16="http://schemas.microsoft.com/office/drawing/2014/main" id="{676077D8-2F87-4D35-AF7C-5A2C4A11FCAE}"/>
              </a:ext>
            </a:extLst>
          </p:cNvPr>
          <p:cNvGrpSpPr/>
          <p:nvPr/>
        </p:nvGrpSpPr>
        <p:grpSpPr>
          <a:xfrm>
            <a:off x="8277928" y="5053650"/>
            <a:ext cx="509955" cy="509955"/>
            <a:chOff x="8277928" y="5053650"/>
            <a:chExt cx="509955" cy="509955"/>
          </a:xfrm>
        </p:grpSpPr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9BDF7F8-44A8-4B35-90BB-932BF33AFCDE}"/>
                </a:ext>
              </a:extLst>
            </p:cNvPr>
            <p:cNvSpPr/>
            <p:nvPr/>
          </p:nvSpPr>
          <p:spPr>
            <a:xfrm>
              <a:off x="8331048" y="5112082"/>
              <a:ext cx="403714" cy="398402"/>
            </a:xfrm>
            <a:custGeom>
              <a:avLst/>
              <a:gdLst>
                <a:gd name="connsiteX0" fmla="*/ 350594 w 403714"/>
                <a:gd name="connsiteY0" fmla="*/ 58432 h 398402"/>
                <a:gd name="connsiteX1" fmla="*/ 350594 w 403714"/>
                <a:gd name="connsiteY1" fmla="*/ 249665 h 398402"/>
                <a:gd name="connsiteX2" fmla="*/ 53120 w 403714"/>
                <a:gd name="connsiteY2" fmla="*/ 249665 h 398402"/>
                <a:gd name="connsiteX3" fmla="*/ 53120 w 403714"/>
                <a:gd name="connsiteY3" fmla="*/ 58432 h 398402"/>
                <a:gd name="connsiteX4" fmla="*/ 393090 w 403714"/>
                <a:gd name="connsiteY4" fmla="*/ 260290 h 398402"/>
                <a:gd name="connsiteX5" fmla="*/ 382466 w 403714"/>
                <a:gd name="connsiteY5" fmla="*/ 260290 h 398402"/>
                <a:gd name="connsiteX6" fmla="*/ 382466 w 403714"/>
                <a:gd name="connsiteY6" fmla="*/ 42496 h 398402"/>
                <a:gd name="connsiteX7" fmla="*/ 393090 w 403714"/>
                <a:gd name="connsiteY7" fmla="*/ 42496 h 398402"/>
                <a:gd name="connsiteX8" fmla="*/ 403714 w 403714"/>
                <a:gd name="connsiteY8" fmla="*/ 31872 h 398402"/>
                <a:gd name="connsiteX9" fmla="*/ 393090 w 403714"/>
                <a:gd name="connsiteY9" fmla="*/ 21248 h 398402"/>
                <a:gd name="connsiteX10" fmla="*/ 212481 w 403714"/>
                <a:gd name="connsiteY10" fmla="*/ 21248 h 398402"/>
                <a:gd name="connsiteX11" fmla="*/ 212481 w 403714"/>
                <a:gd name="connsiteY11" fmla="*/ 10624 h 398402"/>
                <a:gd name="connsiteX12" fmla="*/ 201857 w 403714"/>
                <a:gd name="connsiteY12" fmla="*/ 0 h 398402"/>
                <a:gd name="connsiteX13" fmla="*/ 191233 w 403714"/>
                <a:gd name="connsiteY13" fmla="*/ 10624 h 398402"/>
                <a:gd name="connsiteX14" fmla="*/ 191233 w 403714"/>
                <a:gd name="connsiteY14" fmla="*/ 21248 h 398402"/>
                <a:gd name="connsiteX15" fmla="*/ 10624 w 403714"/>
                <a:gd name="connsiteY15" fmla="*/ 21248 h 398402"/>
                <a:gd name="connsiteX16" fmla="*/ 0 w 403714"/>
                <a:gd name="connsiteY16" fmla="*/ 31872 h 398402"/>
                <a:gd name="connsiteX17" fmla="*/ 10624 w 403714"/>
                <a:gd name="connsiteY17" fmla="*/ 42496 h 398402"/>
                <a:gd name="connsiteX18" fmla="*/ 21248 w 403714"/>
                <a:gd name="connsiteY18" fmla="*/ 42496 h 398402"/>
                <a:gd name="connsiteX19" fmla="*/ 21248 w 403714"/>
                <a:gd name="connsiteY19" fmla="*/ 260290 h 398402"/>
                <a:gd name="connsiteX20" fmla="*/ 10624 w 403714"/>
                <a:gd name="connsiteY20" fmla="*/ 260290 h 398402"/>
                <a:gd name="connsiteX21" fmla="*/ 0 w 403714"/>
                <a:gd name="connsiteY21" fmla="*/ 270914 h 398402"/>
                <a:gd name="connsiteX22" fmla="*/ 10624 w 403714"/>
                <a:gd name="connsiteY22" fmla="*/ 281538 h 398402"/>
                <a:gd name="connsiteX23" fmla="*/ 172854 w 403714"/>
                <a:gd name="connsiteY23" fmla="*/ 281538 h 398402"/>
                <a:gd name="connsiteX24" fmla="*/ 91048 w 403714"/>
                <a:gd name="connsiteY24" fmla="*/ 363343 h 398402"/>
                <a:gd name="connsiteX25" fmla="*/ 91128 w 403714"/>
                <a:gd name="connsiteY25" fmla="*/ 378456 h 398402"/>
                <a:gd name="connsiteX26" fmla="*/ 106241 w 403714"/>
                <a:gd name="connsiteY26" fmla="*/ 378376 h 398402"/>
                <a:gd name="connsiteX27" fmla="*/ 191233 w 403714"/>
                <a:gd name="connsiteY27" fmla="*/ 293384 h 398402"/>
                <a:gd name="connsiteX28" fmla="*/ 191233 w 403714"/>
                <a:gd name="connsiteY28" fmla="*/ 387778 h 398402"/>
                <a:gd name="connsiteX29" fmla="*/ 201857 w 403714"/>
                <a:gd name="connsiteY29" fmla="*/ 398402 h 398402"/>
                <a:gd name="connsiteX30" fmla="*/ 212481 w 403714"/>
                <a:gd name="connsiteY30" fmla="*/ 387778 h 398402"/>
                <a:gd name="connsiteX31" fmla="*/ 212481 w 403714"/>
                <a:gd name="connsiteY31" fmla="*/ 293224 h 398402"/>
                <a:gd name="connsiteX32" fmla="*/ 297474 w 403714"/>
                <a:gd name="connsiteY32" fmla="*/ 378217 h 398402"/>
                <a:gd name="connsiteX33" fmla="*/ 312507 w 403714"/>
                <a:gd name="connsiteY33" fmla="*/ 378217 h 398402"/>
                <a:gd name="connsiteX34" fmla="*/ 312507 w 403714"/>
                <a:gd name="connsiteY34" fmla="*/ 363184 h 398402"/>
                <a:gd name="connsiteX35" fmla="*/ 230861 w 403714"/>
                <a:gd name="connsiteY35" fmla="*/ 281538 h 398402"/>
                <a:gd name="connsiteX36" fmla="*/ 393090 w 403714"/>
                <a:gd name="connsiteY36" fmla="*/ 281538 h 398402"/>
                <a:gd name="connsiteX37" fmla="*/ 403714 w 403714"/>
                <a:gd name="connsiteY37" fmla="*/ 270914 h 398402"/>
                <a:gd name="connsiteX38" fmla="*/ 393090 w 403714"/>
                <a:gd name="connsiteY38" fmla="*/ 260290 h 39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3714" h="398402">
                  <a:moveTo>
                    <a:pt x="350594" y="58432"/>
                  </a:moveTo>
                  <a:lnTo>
                    <a:pt x="350594" y="249665"/>
                  </a:lnTo>
                  <a:lnTo>
                    <a:pt x="53120" y="249665"/>
                  </a:lnTo>
                  <a:lnTo>
                    <a:pt x="53120" y="58432"/>
                  </a:lnTo>
                  <a:close/>
                  <a:moveTo>
                    <a:pt x="393090" y="260290"/>
                  </a:moveTo>
                  <a:lnTo>
                    <a:pt x="382466" y="260290"/>
                  </a:lnTo>
                  <a:lnTo>
                    <a:pt x="382466" y="42496"/>
                  </a:lnTo>
                  <a:lnTo>
                    <a:pt x="393090" y="42496"/>
                  </a:lnTo>
                  <a:cubicBezTo>
                    <a:pt x="398958" y="42496"/>
                    <a:pt x="403714" y="37740"/>
                    <a:pt x="403714" y="31872"/>
                  </a:cubicBezTo>
                  <a:cubicBezTo>
                    <a:pt x="403714" y="26005"/>
                    <a:pt x="398958" y="21248"/>
                    <a:pt x="393090" y="21248"/>
                  </a:cubicBezTo>
                  <a:lnTo>
                    <a:pt x="212481" y="21248"/>
                  </a:lnTo>
                  <a:lnTo>
                    <a:pt x="212481" y="10624"/>
                  </a:lnTo>
                  <a:cubicBezTo>
                    <a:pt x="212481" y="4756"/>
                    <a:pt x="207725" y="0"/>
                    <a:pt x="201857" y="0"/>
                  </a:cubicBezTo>
                  <a:cubicBezTo>
                    <a:pt x="195990" y="0"/>
                    <a:pt x="191233" y="4756"/>
                    <a:pt x="191233" y="10624"/>
                  </a:cubicBezTo>
                  <a:lnTo>
                    <a:pt x="191233" y="21248"/>
                  </a:lnTo>
                  <a:lnTo>
                    <a:pt x="10624" y="21248"/>
                  </a:lnTo>
                  <a:cubicBezTo>
                    <a:pt x="4756" y="21248"/>
                    <a:pt x="0" y="26005"/>
                    <a:pt x="0" y="31872"/>
                  </a:cubicBezTo>
                  <a:cubicBezTo>
                    <a:pt x="0" y="37740"/>
                    <a:pt x="4756" y="42496"/>
                    <a:pt x="10624" y="42496"/>
                  </a:cubicBezTo>
                  <a:lnTo>
                    <a:pt x="21248" y="42496"/>
                  </a:lnTo>
                  <a:lnTo>
                    <a:pt x="21248" y="260290"/>
                  </a:lnTo>
                  <a:lnTo>
                    <a:pt x="10624" y="260290"/>
                  </a:lnTo>
                  <a:cubicBezTo>
                    <a:pt x="4756" y="260290"/>
                    <a:pt x="0" y="265046"/>
                    <a:pt x="0" y="270914"/>
                  </a:cubicBezTo>
                  <a:cubicBezTo>
                    <a:pt x="0" y="276781"/>
                    <a:pt x="4756" y="281538"/>
                    <a:pt x="10624" y="281538"/>
                  </a:cubicBezTo>
                  <a:lnTo>
                    <a:pt x="172854" y="281538"/>
                  </a:lnTo>
                  <a:lnTo>
                    <a:pt x="91048" y="363343"/>
                  </a:lnTo>
                  <a:cubicBezTo>
                    <a:pt x="86897" y="367538"/>
                    <a:pt x="86932" y="374304"/>
                    <a:pt x="91128" y="378456"/>
                  </a:cubicBezTo>
                  <a:cubicBezTo>
                    <a:pt x="95323" y="382607"/>
                    <a:pt x="102089" y="382571"/>
                    <a:pt x="106241" y="378376"/>
                  </a:cubicBezTo>
                  <a:lnTo>
                    <a:pt x="191233" y="293384"/>
                  </a:lnTo>
                  <a:lnTo>
                    <a:pt x="191233" y="387778"/>
                  </a:lnTo>
                  <a:cubicBezTo>
                    <a:pt x="191233" y="393646"/>
                    <a:pt x="195990" y="398402"/>
                    <a:pt x="201857" y="398402"/>
                  </a:cubicBezTo>
                  <a:cubicBezTo>
                    <a:pt x="207725" y="398402"/>
                    <a:pt x="212481" y="393646"/>
                    <a:pt x="212481" y="387778"/>
                  </a:cubicBezTo>
                  <a:lnTo>
                    <a:pt x="212481" y="293224"/>
                  </a:lnTo>
                  <a:lnTo>
                    <a:pt x="297474" y="378217"/>
                  </a:lnTo>
                  <a:cubicBezTo>
                    <a:pt x="301625" y="382368"/>
                    <a:pt x="308355" y="382368"/>
                    <a:pt x="312507" y="378217"/>
                  </a:cubicBezTo>
                  <a:cubicBezTo>
                    <a:pt x="316658" y="374065"/>
                    <a:pt x="316658" y="367335"/>
                    <a:pt x="312507" y="363184"/>
                  </a:cubicBezTo>
                  <a:lnTo>
                    <a:pt x="230861" y="281538"/>
                  </a:lnTo>
                  <a:lnTo>
                    <a:pt x="393090" y="281538"/>
                  </a:lnTo>
                  <a:cubicBezTo>
                    <a:pt x="398958" y="281538"/>
                    <a:pt x="403714" y="276781"/>
                    <a:pt x="403714" y="270914"/>
                  </a:cubicBezTo>
                  <a:cubicBezTo>
                    <a:pt x="403714" y="265046"/>
                    <a:pt x="398958" y="260290"/>
                    <a:pt x="393090" y="26029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652C1CA-D5B9-4977-BE36-8759677C00B8}"/>
                </a:ext>
              </a:extLst>
            </p:cNvPr>
            <p:cNvSpPr/>
            <p:nvPr/>
          </p:nvSpPr>
          <p:spPr>
            <a:xfrm>
              <a:off x="8575401" y="5191762"/>
              <a:ext cx="42496" cy="148736"/>
            </a:xfrm>
            <a:custGeom>
              <a:avLst/>
              <a:gdLst>
                <a:gd name="connsiteX0" fmla="*/ 0 w 42496"/>
                <a:gd name="connsiteY0" fmla="*/ 0 h 148736"/>
                <a:gd name="connsiteX1" fmla="*/ 42496 w 42496"/>
                <a:gd name="connsiteY1" fmla="*/ 0 h 148736"/>
                <a:gd name="connsiteX2" fmla="*/ 42496 w 42496"/>
                <a:gd name="connsiteY2" fmla="*/ 148737 h 148736"/>
                <a:gd name="connsiteX3" fmla="*/ 0 w 42496"/>
                <a:gd name="connsiteY3" fmla="*/ 148737 h 14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48736">
                  <a:moveTo>
                    <a:pt x="0" y="0"/>
                  </a:moveTo>
                  <a:lnTo>
                    <a:pt x="42496" y="0"/>
                  </a:lnTo>
                  <a:lnTo>
                    <a:pt x="42496" y="148737"/>
                  </a:lnTo>
                  <a:lnTo>
                    <a:pt x="0" y="14873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6E60B136-A5B4-44A4-B1B2-3A4DC01CA803}"/>
                </a:ext>
              </a:extLst>
            </p:cNvPr>
            <p:cNvSpPr/>
            <p:nvPr/>
          </p:nvSpPr>
          <p:spPr>
            <a:xfrm>
              <a:off x="8511657" y="5239571"/>
              <a:ext cx="42496" cy="100928"/>
            </a:xfrm>
            <a:custGeom>
              <a:avLst/>
              <a:gdLst>
                <a:gd name="connsiteX0" fmla="*/ 0 w 42496"/>
                <a:gd name="connsiteY0" fmla="*/ 0 h 100928"/>
                <a:gd name="connsiteX1" fmla="*/ 42496 w 42496"/>
                <a:gd name="connsiteY1" fmla="*/ 0 h 100928"/>
                <a:gd name="connsiteX2" fmla="*/ 42496 w 42496"/>
                <a:gd name="connsiteY2" fmla="*/ 100929 h 100928"/>
                <a:gd name="connsiteX3" fmla="*/ 0 w 42496"/>
                <a:gd name="connsiteY3" fmla="*/ 100929 h 10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100928">
                  <a:moveTo>
                    <a:pt x="0" y="0"/>
                  </a:moveTo>
                  <a:lnTo>
                    <a:pt x="42496" y="0"/>
                  </a:lnTo>
                  <a:lnTo>
                    <a:pt x="42496" y="100929"/>
                  </a:lnTo>
                  <a:lnTo>
                    <a:pt x="0" y="10092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C42DD63-0F92-4B3C-BD0E-AE4ADE43A598}"/>
                </a:ext>
              </a:extLst>
            </p:cNvPr>
            <p:cNvSpPr/>
            <p:nvPr/>
          </p:nvSpPr>
          <p:spPr>
            <a:xfrm>
              <a:off x="8447913" y="5276755"/>
              <a:ext cx="42496" cy="63744"/>
            </a:xfrm>
            <a:custGeom>
              <a:avLst/>
              <a:gdLst>
                <a:gd name="connsiteX0" fmla="*/ 0 w 42496"/>
                <a:gd name="connsiteY0" fmla="*/ 0 h 63744"/>
                <a:gd name="connsiteX1" fmla="*/ 42496 w 42496"/>
                <a:gd name="connsiteY1" fmla="*/ 0 h 63744"/>
                <a:gd name="connsiteX2" fmla="*/ 42496 w 42496"/>
                <a:gd name="connsiteY2" fmla="*/ 63744 h 63744"/>
                <a:gd name="connsiteX3" fmla="*/ 0 w 42496"/>
                <a:gd name="connsiteY3" fmla="*/ 63744 h 63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496" h="63744">
                  <a:moveTo>
                    <a:pt x="0" y="0"/>
                  </a:moveTo>
                  <a:lnTo>
                    <a:pt x="42496" y="0"/>
                  </a:lnTo>
                  <a:lnTo>
                    <a:pt x="42496" y="63744"/>
                  </a:lnTo>
                  <a:lnTo>
                    <a:pt x="0" y="63744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2" name="Graphic 19" descr="Lightbulb">
            <a:extLst>
              <a:ext uri="{FF2B5EF4-FFF2-40B4-BE49-F238E27FC236}">
                <a16:creationId xmlns:a16="http://schemas.microsoft.com/office/drawing/2014/main" id="{DFCE6C17-AC9A-4987-AA23-9EC97CF03DAD}"/>
              </a:ext>
            </a:extLst>
          </p:cNvPr>
          <p:cNvGrpSpPr/>
          <p:nvPr/>
        </p:nvGrpSpPr>
        <p:grpSpPr>
          <a:xfrm>
            <a:off x="8277928" y="3355284"/>
            <a:ext cx="509955" cy="509955"/>
            <a:chOff x="8277928" y="3355284"/>
            <a:chExt cx="509955" cy="509955"/>
          </a:xfrm>
        </p:grpSpPr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1E7B92D-3AED-4949-9AC6-615E774B1CB7}"/>
                </a:ext>
              </a:extLst>
            </p:cNvPr>
            <p:cNvSpPr/>
            <p:nvPr/>
          </p:nvSpPr>
          <p:spPr>
            <a:xfrm>
              <a:off x="8463849" y="369525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F2D4607-7584-4523-AA1E-FC5EFE3DA60C}"/>
                </a:ext>
              </a:extLst>
            </p:cNvPr>
            <p:cNvSpPr/>
            <p:nvPr/>
          </p:nvSpPr>
          <p:spPr>
            <a:xfrm>
              <a:off x="8463849" y="3748374"/>
              <a:ext cx="138112" cy="31872"/>
            </a:xfrm>
            <a:custGeom>
              <a:avLst/>
              <a:gdLst>
                <a:gd name="connsiteX0" fmla="*/ 15936 w 138112"/>
                <a:gd name="connsiteY0" fmla="*/ 0 h 31872"/>
                <a:gd name="connsiteX1" fmla="*/ 122177 w 138112"/>
                <a:gd name="connsiteY1" fmla="*/ 0 h 31872"/>
                <a:gd name="connsiteX2" fmla="*/ 138113 w 138112"/>
                <a:gd name="connsiteY2" fmla="*/ 15936 h 31872"/>
                <a:gd name="connsiteX3" fmla="*/ 122177 w 138112"/>
                <a:gd name="connsiteY3" fmla="*/ 31872 h 31872"/>
                <a:gd name="connsiteX4" fmla="*/ 15936 w 138112"/>
                <a:gd name="connsiteY4" fmla="*/ 31872 h 31872"/>
                <a:gd name="connsiteX5" fmla="*/ 0 w 138112"/>
                <a:gd name="connsiteY5" fmla="*/ 15936 h 31872"/>
                <a:gd name="connsiteX6" fmla="*/ 15936 w 138112"/>
                <a:gd name="connsiteY6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" h="31872">
                  <a:moveTo>
                    <a:pt x="15936" y="0"/>
                  </a:moveTo>
                  <a:lnTo>
                    <a:pt x="122177" y="0"/>
                  </a:lnTo>
                  <a:cubicBezTo>
                    <a:pt x="131207" y="0"/>
                    <a:pt x="138113" y="6906"/>
                    <a:pt x="138113" y="15936"/>
                  </a:cubicBezTo>
                  <a:cubicBezTo>
                    <a:pt x="138113" y="24967"/>
                    <a:pt x="131207" y="31872"/>
                    <a:pt x="122177" y="31872"/>
                  </a:cubicBezTo>
                  <a:lnTo>
                    <a:pt x="15936" y="31872"/>
                  </a:lnTo>
                  <a:cubicBezTo>
                    <a:pt x="6906" y="31872"/>
                    <a:pt x="0" y="24967"/>
                    <a:pt x="0" y="15936"/>
                  </a:cubicBezTo>
                  <a:cubicBezTo>
                    <a:pt x="0" y="6906"/>
                    <a:pt x="6906" y="0"/>
                    <a:pt x="15936" y="0"/>
                  </a:cubicBez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6695CB46-6A25-4AEF-94E2-972BC0D19226}"/>
                </a:ext>
              </a:extLst>
            </p:cNvPr>
            <p:cNvSpPr/>
            <p:nvPr/>
          </p:nvSpPr>
          <p:spPr>
            <a:xfrm>
              <a:off x="8498377" y="3801494"/>
              <a:ext cx="69056" cy="31872"/>
            </a:xfrm>
            <a:custGeom>
              <a:avLst/>
              <a:gdLst>
                <a:gd name="connsiteX0" fmla="*/ 0 w 69056"/>
                <a:gd name="connsiteY0" fmla="*/ 0 h 31872"/>
                <a:gd name="connsiteX1" fmla="*/ 34528 w 69056"/>
                <a:gd name="connsiteY1" fmla="*/ 31872 h 31872"/>
                <a:gd name="connsiteX2" fmla="*/ 69056 w 69056"/>
                <a:gd name="connsiteY2" fmla="*/ 0 h 31872"/>
                <a:gd name="connsiteX3" fmla="*/ 0 w 69056"/>
                <a:gd name="connsiteY3" fmla="*/ 0 h 31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056" h="31872">
                  <a:moveTo>
                    <a:pt x="0" y="0"/>
                  </a:moveTo>
                  <a:cubicBezTo>
                    <a:pt x="1594" y="18061"/>
                    <a:pt x="16467" y="31872"/>
                    <a:pt x="34528" y="31872"/>
                  </a:cubicBezTo>
                  <a:cubicBezTo>
                    <a:pt x="52589" y="31872"/>
                    <a:pt x="67463" y="18061"/>
                    <a:pt x="69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A57E790D-FB92-4187-9BEE-85DFD4B6E833}"/>
                </a:ext>
              </a:extLst>
            </p:cNvPr>
            <p:cNvSpPr/>
            <p:nvPr/>
          </p:nvSpPr>
          <p:spPr>
            <a:xfrm>
              <a:off x="8394792" y="3387156"/>
              <a:ext cx="276225" cy="286849"/>
            </a:xfrm>
            <a:custGeom>
              <a:avLst/>
              <a:gdLst>
                <a:gd name="connsiteX0" fmla="*/ 138113 w 276225"/>
                <a:gd name="connsiteY0" fmla="*/ 0 h 286849"/>
                <a:gd name="connsiteX1" fmla="*/ 138113 w 276225"/>
                <a:gd name="connsiteY1" fmla="*/ 0 h 286849"/>
                <a:gd name="connsiteX2" fmla="*/ 138113 w 276225"/>
                <a:gd name="connsiteY2" fmla="*/ 0 h 286849"/>
                <a:gd name="connsiteX3" fmla="*/ 0 w 276225"/>
                <a:gd name="connsiteY3" fmla="*/ 136519 h 286849"/>
                <a:gd name="connsiteX4" fmla="*/ 0 w 276225"/>
                <a:gd name="connsiteY4" fmla="*/ 141300 h 286849"/>
                <a:gd name="connsiteX5" fmla="*/ 9562 w 276225"/>
                <a:gd name="connsiteY5" fmla="*/ 189108 h 286849"/>
                <a:gd name="connsiteX6" fmla="*/ 33466 w 276225"/>
                <a:gd name="connsiteY6" fmla="*/ 228417 h 286849"/>
                <a:gd name="connsiteX7" fmla="*/ 65869 w 276225"/>
                <a:gd name="connsiteY7" fmla="*/ 281006 h 286849"/>
                <a:gd name="connsiteX8" fmla="*/ 75431 w 276225"/>
                <a:gd name="connsiteY8" fmla="*/ 286850 h 286849"/>
                <a:gd name="connsiteX9" fmla="*/ 200795 w 276225"/>
                <a:gd name="connsiteY9" fmla="*/ 286850 h 286849"/>
                <a:gd name="connsiteX10" fmla="*/ 210356 w 276225"/>
                <a:gd name="connsiteY10" fmla="*/ 281006 h 286849"/>
                <a:gd name="connsiteX11" fmla="*/ 242760 w 276225"/>
                <a:gd name="connsiteY11" fmla="*/ 228417 h 286849"/>
                <a:gd name="connsiteX12" fmla="*/ 266664 w 276225"/>
                <a:gd name="connsiteY12" fmla="*/ 189108 h 286849"/>
                <a:gd name="connsiteX13" fmla="*/ 276226 w 276225"/>
                <a:gd name="connsiteY13" fmla="*/ 141300 h 286849"/>
                <a:gd name="connsiteX14" fmla="*/ 276226 w 276225"/>
                <a:gd name="connsiteY14" fmla="*/ 136519 h 286849"/>
                <a:gd name="connsiteX15" fmla="*/ 138113 w 276225"/>
                <a:gd name="connsiteY15" fmla="*/ 0 h 286849"/>
                <a:gd name="connsiteX16" fmla="*/ 244353 w 276225"/>
                <a:gd name="connsiteY16" fmla="*/ 140769 h 286849"/>
                <a:gd name="connsiteX17" fmla="*/ 236917 w 276225"/>
                <a:gd name="connsiteY17" fmla="*/ 177953 h 286849"/>
                <a:gd name="connsiteX18" fmla="*/ 218856 w 276225"/>
                <a:gd name="connsiteY18" fmla="*/ 207169 h 286849"/>
                <a:gd name="connsiteX19" fmla="*/ 188046 w 276225"/>
                <a:gd name="connsiteY19" fmla="*/ 254978 h 286849"/>
                <a:gd name="connsiteX20" fmla="*/ 138113 w 276225"/>
                <a:gd name="connsiteY20" fmla="*/ 254978 h 286849"/>
                <a:gd name="connsiteX21" fmla="*/ 88711 w 276225"/>
                <a:gd name="connsiteY21" fmla="*/ 254978 h 286849"/>
                <a:gd name="connsiteX22" fmla="*/ 57901 w 276225"/>
                <a:gd name="connsiteY22" fmla="*/ 207169 h 286849"/>
                <a:gd name="connsiteX23" fmla="*/ 39840 w 276225"/>
                <a:gd name="connsiteY23" fmla="*/ 177953 h 286849"/>
                <a:gd name="connsiteX24" fmla="*/ 32403 w 276225"/>
                <a:gd name="connsiteY24" fmla="*/ 140769 h 286849"/>
                <a:gd name="connsiteX25" fmla="*/ 32403 w 276225"/>
                <a:gd name="connsiteY25" fmla="*/ 136519 h 286849"/>
                <a:gd name="connsiteX26" fmla="*/ 138644 w 276225"/>
                <a:gd name="connsiteY26" fmla="*/ 31341 h 286849"/>
                <a:gd name="connsiteX27" fmla="*/ 138644 w 276225"/>
                <a:gd name="connsiteY27" fmla="*/ 31341 h 286849"/>
                <a:gd name="connsiteX28" fmla="*/ 138644 w 276225"/>
                <a:gd name="connsiteY28" fmla="*/ 31341 h 286849"/>
                <a:gd name="connsiteX29" fmla="*/ 138644 w 276225"/>
                <a:gd name="connsiteY29" fmla="*/ 31341 h 286849"/>
                <a:gd name="connsiteX30" fmla="*/ 138644 w 276225"/>
                <a:gd name="connsiteY30" fmla="*/ 31341 h 286849"/>
                <a:gd name="connsiteX31" fmla="*/ 138644 w 276225"/>
                <a:gd name="connsiteY31" fmla="*/ 31341 h 286849"/>
                <a:gd name="connsiteX32" fmla="*/ 138644 w 276225"/>
                <a:gd name="connsiteY32" fmla="*/ 31341 h 286849"/>
                <a:gd name="connsiteX33" fmla="*/ 244885 w 276225"/>
                <a:gd name="connsiteY33" fmla="*/ 136519 h 286849"/>
                <a:gd name="connsiteX34" fmla="*/ 244885 w 276225"/>
                <a:gd name="connsiteY34" fmla="*/ 140769 h 286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6225" h="286849">
                  <a:moveTo>
                    <a:pt x="138113" y="0"/>
                  </a:moveTo>
                  <a:cubicBezTo>
                    <a:pt x="138113" y="0"/>
                    <a:pt x="138113" y="0"/>
                    <a:pt x="138113" y="0"/>
                  </a:cubicBezTo>
                  <a:cubicBezTo>
                    <a:pt x="138113" y="0"/>
                    <a:pt x="138113" y="0"/>
                    <a:pt x="138113" y="0"/>
                  </a:cubicBezTo>
                  <a:cubicBezTo>
                    <a:pt x="62682" y="531"/>
                    <a:pt x="1594" y="61088"/>
                    <a:pt x="0" y="136519"/>
                  </a:cubicBezTo>
                  <a:lnTo>
                    <a:pt x="0" y="141300"/>
                  </a:lnTo>
                  <a:cubicBezTo>
                    <a:pt x="531" y="157767"/>
                    <a:pt x="3718" y="173703"/>
                    <a:pt x="9562" y="189108"/>
                  </a:cubicBezTo>
                  <a:cubicBezTo>
                    <a:pt x="15405" y="203451"/>
                    <a:pt x="23373" y="216731"/>
                    <a:pt x="33466" y="228417"/>
                  </a:cubicBezTo>
                  <a:cubicBezTo>
                    <a:pt x="46215" y="242229"/>
                    <a:pt x="60026" y="269320"/>
                    <a:pt x="65869" y="281006"/>
                  </a:cubicBezTo>
                  <a:cubicBezTo>
                    <a:pt x="67463" y="284725"/>
                    <a:pt x="71181" y="286850"/>
                    <a:pt x="75431" y="286850"/>
                  </a:cubicBezTo>
                  <a:lnTo>
                    <a:pt x="200795" y="286850"/>
                  </a:lnTo>
                  <a:cubicBezTo>
                    <a:pt x="205044" y="286850"/>
                    <a:pt x="208763" y="284725"/>
                    <a:pt x="210356" y="281006"/>
                  </a:cubicBezTo>
                  <a:cubicBezTo>
                    <a:pt x="216200" y="269320"/>
                    <a:pt x="230011" y="242229"/>
                    <a:pt x="242760" y="228417"/>
                  </a:cubicBezTo>
                  <a:cubicBezTo>
                    <a:pt x="252853" y="216731"/>
                    <a:pt x="261352" y="203451"/>
                    <a:pt x="266664" y="189108"/>
                  </a:cubicBezTo>
                  <a:cubicBezTo>
                    <a:pt x="272507" y="173703"/>
                    <a:pt x="275694" y="157767"/>
                    <a:pt x="276226" y="141300"/>
                  </a:cubicBezTo>
                  <a:lnTo>
                    <a:pt x="276226" y="136519"/>
                  </a:lnTo>
                  <a:cubicBezTo>
                    <a:pt x="274632" y="61088"/>
                    <a:pt x="213544" y="531"/>
                    <a:pt x="138113" y="0"/>
                  </a:cubicBezTo>
                  <a:close/>
                  <a:moveTo>
                    <a:pt x="244353" y="140769"/>
                  </a:moveTo>
                  <a:cubicBezTo>
                    <a:pt x="243822" y="153518"/>
                    <a:pt x="241166" y="166267"/>
                    <a:pt x="236917" y="177953"/>
                  </a:cubicBezTo>
                  <a:cubicBezTo>
                    <a:pt x="232667" y="188577"/>
                    <a:pt x="226824" y="198670"/>
                    <a:pt x="218856" y="207169"/>
                  </a:cubicBezTo>
                  <a:cubicBezTo>
                    <a:pt x="206638" y="222043"/>
                    <a:pt x="196014" y="237979"/>
                    <a:pt x="188046" y="254978"/>
                  </a:cubicBezTo>
                  <a:lnTo>
                    <a:pt x="138113" y="254978"/>
                  </a:lnTo>
                  <a:lnTo>
                    <a:pt x="88711" y="254978"/>
                  </a:lnTo>
                  <a:cubicBezTo>
                    <a:pt x="80212" y="237979"/>
                    <a:pt x="69588" y="222043"/>
                    <a:pt x="57901" y="207169"/>
                  </a:cubicBezTo>
                  <a:cubicBezTo>
                    <a:pt x="50464" y="198670"/>
                    <a:pt x="44090" y="188577"/>
                    <a:pt x="39840" y="177953"/>
                  </a:cubicBezTo>
                  <a:cubicBezTo>
                    <a:pt x="35059" y="166267"/>
                    <a:pt x="32935" y="153518"/>
                    <a:pt x="32403" y="140769"/>
                  </a:cubicBezTo>
                  <a:lnTo>
                    <a:pt x="32403" y="136519"/>
                  </a:lnTo>
                  <a:cubicBezTo>
                    <a:pt x="33466" y="78618"/>
                    <a:pt x="80743" y="31872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38644" y="31341"/>
                    <a:pt x="138644" y="31341"/>
                    <a:pt x="138644" y="31341"/>
                  </a:cubicBezTo>
                  <a:cubicBezTo>
                    <a:pt x="138644" y="31341"/>
                    <a:pt x="138644" y="31341"/>
                    <a:pt x="138644" y="31341"/>
                  </a:cubicBezTo>
                  <a:lnTo>
                    <a:pt x="138644" y="31341"/>
                  </a:lnTo>
                  <a:lnTo>
                    <a:pt x="138644" y="31341"/>
                  </a:lnTo>
                  <a:cubicBezTo>
                    <a:pt x="196545" y="31872"/>
                    <a:pt x="243822" y="78087"/>
                    <a:pt x="244885" y="136519"/>
                  </a:cubicBezTo>
                  <a:lnTo>
                    <a:pt x="244885" y="140769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7" name="Graphic 17" descr="Bullseye">
            <a:extLst>
              <a:ext uri="{FF2B5EF4-FFF2-40B4-BE49-F238E27FC236}">
                <a16:creationId xmlns:a16="http://schemas.microsoft.com/office/drawing/2014/main" id="{DC836CC4-B954-4889-B558-F008CB56C188}"/>
              </a:ext>
            </a:extLst>
          </p:cNvPr>
          <p:cNvGrpSpPr/>
          <p:nvPr/>
        </p:nvGrpSpPr>
        <p:grpSpPr>
          <a:xfrm>
            <a:off x="8270133" y="1666233"/>
            <a:ext cx="509955" cy="509955"/>
            <a:chOff x="8270133" y="1666233"/>
            <a:chExt cx="509955" cy="509955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ADAA814-484F-4F4C-9E32-D7D45996AAF6}"/>
                </a:ext>
              </a:extLst>
            </p:cNvPr>
            <p:cNvSpPr/>
            <p:nvPr/>
          </p:nvSpPr>
          <p:spPr>
            <a:xfrm>
              <a:off x="8463490" y="1711385"/>
              <a:ext cx="271444" cy="270913"/>
            </a:xfrm>
            <a:custGeom>
              <a:avLst/>
              <a:gdLst>
                <a:gd name="connsiteX0" fmla="*/ 223637 w 271444"/>
                <a:gd name="connsiteY0" fmla="*/ 47808 h 270913"/>
                <a:gd name="connsiteX1" fmla="*/ 218324 w 271444"/>
                <a:gd name="connsiteY1" fmla="*/ 0 h 270913"/>
                <a:gd name="connsiteX2" fmla="*/ 159892 w 271444"/>
                <a:gd name="connsiteY2" fmla="*/ 58432 h 270913"/>
                <a:gd name="connsiteX3" fmla="*/ 163079 w 271444"/>
                <a:gd name="connsiteY3" fmla="*/ 86055 h 270913"/>
                <a:gd name="connsiteX4" fmla="*/ 78087 w 271444"/>
                <a:gd name="connsiteY4" fmla="*/ 171047 h 270913"/>
                <a:gd name="connsiteX5" fmla="*/ 53120 w 271444"/>
                <a:gd name="connsiteY5" fmla="*/ 164673 h 270913"/>
                <a:gd name="connsiteX6" fmla="*/ 0 w 271444"/>
                <a:gd name="connsiteY6" fmla="*/ 217793 h 270913"/>
                <a:gd name="connsiteX7" fmla="*/ 53120 w 271444"/>
                <a:gd name="connsiteY7" fmla="*/ 270914 h 270913"/>
                <a:gd name="connsiteX8" fmla="*/ 106241 w 271444"/>
                <a:gd name="connsiteY8" fmla="*/ 217793 h 270913"/>
                <a:gd name="connsiteX9" fmla="*/ 100397 w 271444"/>
                <a:gd name="connsiteY9" fmla="*/ 193358 h 270913"/>
                <a:gd name="connsiteX10" fmla="*/ 185390 w 271444"/>
                <a:gd name="connsiteY10" fmla="*/ 108365 h 270913"/>
                <a:gd name="connsiteX11" fmla="*/ 213012 w 271444"/>
                <a:gd name="connsiteY11" fmla="*/ 111553 h 270913"/>
                <a:gd name="connsiteX12" fmla="*/ 271445 w 271444"/>
                <a:gd name="connsiteY12" fmla="*/ 53120 h 270913"/>
                <a:gd name="connsiteX13" fmla="*/ 223637 w 271444"/>
                <a:gd name="connsiteY13" fmla="*/ 47808 h 27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1444" h="270913">
                  <a:moveTo>
                    <a:pt x="223637" y="47808"/>
                  </a:moveTo>
                  <a:lnTo>
                    <a:pt x="218324" y="0"/>
                  </a:lnTo>
                  <a:lnTo>
                    <a:pt x="159892" y="58432"/>
                  </a:lnTo>
                  <a:lnTo>
                    <a:pt x="163079" y="86055"/>
                  </a:lnTo>
                  <a:lnTo>
                    <a:pt x="78087" y="171047"/>
                  </a:lnTo>
                  <a:cubicBezTo>
                    <a:pt x="70650" y="167329"/>
                    <a:pt x="62151" y="164673"/>
                    <a:pt x="53120" y="164673"/>
                  </a:cubicBezTo>
                  <a:cubicBezTo>
                    <a:pt x="23904" y="164673"/>
                    <a:pt x="0" y="188577"/>
                    <a:pt x="0" y="217793"/>
                  </a:cubicBezTo>
                  <a:cubicBezTo>
                    <a:pt x="0" y="247009"/>
                    <a:pt x="23904" y="270914"/>
                    <a:pt x="53120" y="270914"/>
                  </a:cubicBezTo>
                  <a:cubicBezTo>
                    <a:pt x="82336" y="270914"/>
                    <a:pt x="106241" y="247009"/>
                    <a:pt x="106241" y="217793"/>
                  </a:cubicBezTo>
                  <a:cubicBezTo>
                    <a:pt x="106241" y="208763"/>
                    <a:pt x="104116" y="200795"/>
                    <a:pt x="100397" y="193358"/>
                  </a:cubicBezTo>
                  <a:lnTo>
                    <a:pt x="185390" y="108365"/>
                  </a:lnTo>
                  <a:lnTo>
                    <a:pt x="213012" y="111553"/>
                  </a:lnTo>
                  <a:lnTo>
                    <a:pt x="271445" y="53120"/>
                  </a:lnTo>
                  <a:lnTo>
                    <a:pt x="223637" y="47808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3340B44B-404E-4341-9FA6-CB029F90A209}"/>
                </a:ext>
              </a:extLst>
            </p:cNvPr>
            <p:cNvSpPr/>
            <p:nvPr/>
          </p:nvSpPr>
          <p:spPr>
            <a:xfrm>
              <a:off x="8315285" y="1727321"/>
              <a:ext cx="403714" cy="403714"/>
            </a:xfrm>
            <a:custGeom>
              <a:avLst/>
              <a:gdLst>
                <a:gd name="connsiteX0" fmla="*/ 376092 w 403714"/>
                <a:gd name="connsiteY0" fmla="*/ 110490 h 403714"/>
                <a:gd name="connsiteX1" fmla="*/ 369186 w 403714"/>
                <a:gd name="connsiteY1" fmla="*/ 117927 h 403714"/>
                <a:gd name="connsiteX2" fmla="*/ 359093 w 403714"/>
                <a:gd name="connsiteY2" fmla="*/ 116865 h 403714"/>
                <a:gd name="connsiteX3" fmla="*/ 347938 w 403714"/>
                <a:gd name="connsiteY3" fmla="*/ 115271 h 403714"/>
                <a:gd name="connsiteX4" fmla="*/ 371842 w 403714"/>
                <a:gd name="connsiteY4" fmla="*/ 201857 h 403714"/>
                <a:gd name="connsiteX5" fmla="*/ 201857 w 403714"/>
                <a:gd name="connsiteY5" fmla="*/ 371842 h 403714"/>
                <a:gd name="connsiteX6" fmla="*/ 31872 w 403714"/>
                <a:gd name="connsiteY6" fmla="*/ 201857 h 403714"/>
                <a:gd name="connsiteX7" fmla="*/ 201857 w 403714"/>
                <a:gd name="connsiteY7" fmla="*/ 31872 h 403714"/>
                <a:gd name="connsiteX8" fmla="*/ 288443 w 403714"/>
                <a:gd name="connsiteY8" fmla="*/ 55776 h 403714"/>
                <a:gd name="connsiteX9" fmla="*/ 287381 w 403714"/>
                <a:gd name="connsiteY9" fmla="*/ 45152 h 403714"/>
                <a:gd name="connsiteX10" fmla="*/ 285787 w 403714"/>
                <a:gd name="connsiteY10" fmla="*/ 34528 h 403714"/>
                <a:gd name="connsiteX11" fmla="*/ 293224 w 403714"/>
                <a:gd name="connsiteY11" fmla="*/ 27091 h 403714"/>
                <a:gd name="connsiteX12" fmla="*/ 296943 w 403714"/>
                <a:gd name="connsiteY12" fmla="*/ 23373 h 403714"/>
                <a:gd name="connsiteX13" fmla="*/ 201857 w 403714"/>
                <a:gd name="connsiteY13" fmla="*/ 0 h 403714"/>
                <a:gd name="connsiteX14" fmla="*/ 0 w 403714"/>
                <a:gd name="connsiteY14" fmla="*/ 201857 h 403714"/>
                <a:gd name="connsiteX15" fmla="*/ 201857 w 403714"/>
                <a:gd name="connsiteY15" fmla="*/ 403714 h 403714"/>
                <a:gd name="connsiteX16" fmla="*/ 403714 w 403714"/>
                <a:gd name="connsiteY16" fmla="*/ 201857 h 403714"/>
                <a:gd name="connsiteX17" fmla="*/ 379810 w 403714"/>
                <a:gd name="connsiteY17" fmla="*/ 107303 h 403714"/>
                <a:gd name="connsiteX18" fmla="*/ 376092 w 403714"/>
                <a:gd name="connsiteY18" fmla="*/ 110490 h 403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3714" h="403714">
                  <a:moveTo>
                    <a:pt x="376092" y="110490"/>
                  </a:moveTo>
                  <a:lnTo>
                    <a:pt x="369186" y="117927"/>
                  </a:lnTo>
                  <a:lnTo>
                    <a:pt x="359093" y="116865"/>
                  </a:lnTo>
                  <a:lnTo>
                    <a:pt x="347938" y="115271"/>
                  </a:lnTo>
                  <a:cubicBezTo>
                    <a:pt x="362812" y="140769"/>
                    <a:pt x="371842" y="169985"/>
                    <a:pt x="371842" y="201857"/>
                  </a:cubicBezTo>
                  <a:cubicBezTo>
                    <a:pt x="371842" y="295349"/>
                    <a:pt x="295349" y="371842"/>
                    <a:pt x="201857" y="371842"/>
                  </a:cubicBezTo>
                  <a:cubicBezTo>
                    <a:pt x="108365" y="371842"/>
                    <a:pt x="31872" y="295349"/>
                    <a:pt x="31872" y="201857"/>
                  </a:cubicBezTo>
                  <a:cubicBezTo>
                    <a:pt x="31872" y="108365"/>
                    <a:pt x="108365" y="31872"/>
                    <a:pt x="201857" y="31872"/>
                  </a:cubicBezTo>
                  <a:cubicBezTo>
                    <a:pt x="233198" y="31872"/>
                    <a:pt x="262946" y="40371"/>
                    <a:pt x="288443" y="55776"/>
                  </a:cubicBezTo>
                  <a:lnTo>
                    <a:pt x="287381" y="45152"/>
                  </a:lnTo>
                  <a:lnTo>
                    <a:pt x="285787" y="34528"/>
                  </a:lnTo>
                  <a:lnTo>
                    <a:pt x="293224" y="27091"/>
                  </a:lnTo>
                  <a:lnTo>
                    <a:pt x="296943" y="23373"/>
                  </a:lnTo>
                  <a:cubicBezTo>
                    <a:pt x="268258" y="8499"/>
                    <a:pt x="236385" y="0"/>
                    <a:pt x="201857" y="0"/>
                  </a:cubicBezTo>
                  <a:cubicBezTo>
                    <a:pt x="90305" y="0"/>
                    <a:pt x="0" y="90305"/>
                    <a:pt x="0" y="201857"/>
                  </a:cubicBezTo>
                  <a:cubicBezTo>
                    <a:pt x="0" y="313410"/>
                    <a:pt x="90305" y="403714"/>
                    <a:pt x="201857" y="403714"/>
                  </a:cubicBezTo>
                  <a:cubicBezTo>
                    <a:pt x="313410" y="403714"/>
                    <a:pt x="403714" y="313410"/>
                    <a:pt x="403714" y="201857"/>
                  </a:cubicBezTo>
                  <a:cubicBezTo>
                    <a:pt x="403714" y="167329"/>
                    <a:pt x="395215" y="135457"/>
                    <a:pt x="379810" y="107303"/>
                  </a:cubicBezTo>
                  <a:lnTo>
                    <a:pt x="376092" y="110490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1EEE968-A82D-4728-81DE-889FA52988A3}"/>
                </a:ext>
              </a:extLst>
            </p:cNvPr>
            <p:cNvSpPr/>
            <p:nvPr/>
          </p:nvSpPr>
          <p:spPr>
            <a:xfrm>
              <a:off x="8389653" y="1801689"/>
              <a:ext cx="254977" cy="254977"/>
            </a:xfrm>
            <a:custGeom>
              <a:avLst/>
              <a:gdLst>
                <a:gd name="connsiteX0" fmla="*/ 216200 w 254977"/>
                <a:gd name="connsiteY0" fmla="*/ 91367 h 254977"/>
                <a:gd name="connsiteX1" fmla="*/ 223105 w 254977"/>
                <a:gd name="connsiteY1" fmla="*/ 127489 h 254977"/>
                <a:gd name="connsiteX2" fmla="*/ 127489 w 254977"/>
                <a:gd name="connsiteY2" fmla="*/ 223105 h 254977"/>
                <a:gd name="connsiteX3" fmla="*/ 31872 w 254977"/>
                <a:gd name="connsiteY3" fmla="*/ 127489 h 254977"/>
                <a:gd name="connsiteX4" fmla="*/ 127489 w 254977"/>
                <a:gd name="connsiteY4" fmla="*/ 31872 h 254977"/>
                <a:gd name="connsiteX5" fmla="*/ 163611 w 254977"/>
                <a:gd name="connsiteY5" fmla="*/ 38778 h 254977"/>
                <a:gd name="connsiteX6" fmla="*/ 187515 w 254977"/>
                <a:gd name="connsiteY6" fmla="*/ 14874 h 254977"/>
                <a:gd name="connsiteX7" fmla="*/ 127489 w 254977"/>
                <a:gd name="connsiteY7" fmla="*/ 0 h 254977"/>
                <a:gd name="connsiteX8" fmla="*/ 0 w 254977"/>
                <a:gd name="connsiteY8" fmla="*/ 127489 h 254977"/>
                <a:gd name="connsiteX9" fmla="*/ 127489 w 254977"/>
                <a:gd name="connsiteY9" fmla="*/ 254978 h 254977"/>
                <a:gd name="connsiteX10" fmla="*/ 254978 w 254977"/>
                <a:gd name="connsiteY10" fmla="*/ 127489 h 254977"/>
                <a:gd name="connsiteX11" fmla="*/ 240104 w 254977"/>
                <a:gd name="connsiteY11" fmla="*/ 67463 h 254977"/>
                <a:gd name="connsiteX12" fmla="*/ 216200 w 254977"/>
                <a:gd name="connsiteY12" fmla="*/ 91367 h 25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4977" h="254977">
                  <a:moveTo>
                    <a:pt x="216200" y="91367"/>
                  </a:moveTo>
                  <a:cubicBezTo>
                    <a:pt x="220980" y="102522"/>
                    <a:pt x="223105" y="114740"/>
                    <a:pt x="223105" y="127489"/>
                  </a:cubicBezTo>
                  <a:cubicBezTo>
                    <a:pt x="223105" y="180078"/>
                    <a:pt x="180078" y="223105"/>
                    <a:pt x="127489" y="223105"/>
                  </a:cubicBezTo>
                  <a:cubicBezTo>
                    <a:pt x="74900" y="223105"/>
                    <a:pt x="31872" y="180078"/>
                    <a:pt x="31872" y="127489"/>
                  </a:cubicBezTo>
                  <a:cubicBezTo>
                    <a:pt x="31872" y="74900"/>
                    <a:pt x="74900" y="31872"/>
                    <a:pt x="127489" y="31872"/>
                  </a:cubicBezTo>
                  <a:cubicBezTo>
                    <a:pt x="140238" y="31872"/>
                    <a:pt x="152455" y="34528"/>
                    <a:pt x="163611" y="38778"/>
                  </a:cubicBezTo>
                  <a:lnTo>
                    <a:pt x="187515" y="14874"/>
                  </a:lnTo>
                  <a:cubicBezTo>
                    <a:pt x="169454" y="5312"/>
                    <a:pt x="149268" y="0"/>
                    <a:pt x="127489" y="0"/>
                  </a:cubicBezTo>
                  <a:cubicBezTo>
                    <a:pt x="57370" y="0"/>
                    <a:pt x="0" y="57370"/>
                    <a:pt x="0" y="127489"/>
                  </a:cubicBezTo>
                  <a:cubicBezTo>
                    <a:pt x="0" y="197608"/>
                    <a:pt x="57370" y="254978"/>
                    <a:pt x="127489" y="254978"/>
                  </a:cubicBezTo>
                  <a:cubicBezTo>
                    <a:pt x="197608" y="254978"/>
                    <a:pt x="254978" y="197608"/>
                    <a:pt x="254978" y="127489"/>
                  </a:cubicBezTo>
                  <a:cubicBezTo>
                    <a:pt x="254978" y="105709"/>
                    <a:pt x="249665" y="85524"/>
                    <a:pt x="240104" y="67463"/>
                  </a:cubicBezTo>
                  <a:lnTo>
                    <a:pt x="216200" y="91367"/>
                  </a:lnTo>
                  <a:close/>
                </a:path>
              </a:pathLst>
            </a:custGeom>
            <a:solidFill>
              <a:srgbClr val="000000"/>
            </a:solidFill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B15890C-8A19-47EF-803C-5F08EF701AF3}"/>
              </a:ext>
            </a:extLst>
          </p:cNvPr>
          <p:cNvSpPr/>
          <p:nvPr/>
        </p:nvSpPr>
        <p:spPr>
          <a:xfrm>
            <a:off x="736024" y="1796199"/>
            <a:ext cx="2578651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0760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529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Calculator &amp; List – Slide Template</vt:lpstr>
      <vt:lpstr>Calculator &amp;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Calculator &amp; List</dc:title>
  <dc:creator>PresentationGO.com</dc:creator>
  <dc:description>© Copyright PresentationGO.com</dc:description>
  <dcterms:created xsi:type="dcterms:W3CDTF">2014-11-26T05:14:11Z</dcterms:created>
  <dcterms:modified xsi:type="dcterms:W3CDTF">2020-02-10T19:32:46Z</dcterms:modified>
  <cp:category>Text &amp; Tables</cp:category>
</cp:coreProperties>
</file>