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9" r:id="rId3"/>
    <p:sldId id="320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04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2717392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438159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ECCCFF-A1CC-4278-AAA6-F5CC7695FCFB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2F0A5901-9F19-4FA6-BDE9-8A2D3B1D88D1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DED716-F157-496C-A836-028F51CF98B7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A1F9F7-5BCF-465E-924F-D74B707E50DF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A3D0CE79-0EA9-4ADB-9825-1191869BD5A1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EDFF8F-7748-4782-882F-72FF6671385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360819-048C-46BB-8604-89227EBF554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EF86E3-28D6-4344-BD42-31CB501BEC2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5054388-67F6-44FE-A553-914327ABB0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5A3BEAD-1F04-4CD1-8CD5-0F7B5760A11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05190"/>
              </p:ext>
            </p:extLst>
          </p:nvPr>
        </p:nvGraphicFramePr>
        <p:xfrm>
          <a:off x="283635" y="876725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2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56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7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81892"/>
              </p:ext>
            </p:extLst>
          </p:nvPr>
        </p:nvGraphicFramePr>
        <p:xfrm>
          <a:off x="283635" y="876724"/>
          <a:ext cx="8564031" cy="4754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87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369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38540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129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2020-05-11T18:34:22Z</dcterms:modified>
  <cp:category>Timelines &amp; Planning</cp:category>
</cp:coreProperties>
</file>