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692" r:id="rId2"/>
  </p:sldMasterIdLst>
  <p:notesMasterIdLst>
    <p:notesMasterId r:id="rId6"/>
  </p:notesMasterIdLst>
  <p:handoutMasterIdLst>
    <p:handoutMasterId r:id="rId7"/>
  </p:handoutMasterIdLst>
  <p:sldIdLst>
    <p:sldId id="318" r:id="rId3"/>
    <p:sldId id="319" r:id="rId4"/>
    <p:sldId id="30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4477" autoAdjust="0"/>
  </p:normalViewPr>
  <p:slideViewPr>
    <p:cSldViewPr snapToGrid="0" showGuides="1">
      <p:cViewPr varScale="1">
        <p:scale>
          <a:sx n="150" d="100"/>
          <a:sy n="150" d="100"/>
        </p:scale>
        <p:origin x="42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4962" y="12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96B77D8-9A09-4A4F-96C5-17BA571EB78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C41910-6345-4AF5-8100-FCBB593849A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AD7871-E360-4364-B883-7AA1447799A5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BBFBAA-4CBC-43DD-8C75-D1ADB5760E5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4D17E8-47DA-43D1-A886-7F2EF319EF1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019E8-F7D3-440E-969D-998CE9E17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1639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902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7626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2020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70549182"/>
              </p:ext>
            </p:extLst>
          </p:nvPr>
        </p:nvGraphicFramePr>
        <p:xfrm>
          <a:off x="8637920" y="5667556"/>
          <a:ext cx="315896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September 2020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Fr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B5EBDEB-CE01-42CF-9A98-3DB77E6D2188}"/>
              </a:ext>
            </a:extLst>
          </p:cNvPr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901582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2020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914860533"/>
              </p:ext>
            </p:extLst>
          </p:nvPr>
        </p:nvGraphicFramePr>
        <p:xfrm>
          <a:off x="8637920" y="5667556"/>
          <a:ext cx="315896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September 2020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Sun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3" name="TextBox 12"/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974212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A21004A-8022-4E57-9615-9BE3C2E5F9D8}"/>
              </a:ext>
            </a:extLst>
          </p:cNvPr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034F1D24-2FB2-41B5-A3EC-38081F35FEBA}"/>
              </a:ext>
            </a:extLst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6699179-D25A-45CD-86A9-CB918ECC12A8}"/>
              </a:ext>
            </a:extLst>
          </p:cNvPr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CA07984-4EED-4A7F-B522-DE8D8DF67A45}"/>
              </a:ext>
            </a:extLst>
          </p:cNvPr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D59CAE6-0AE6-436B-ABF3-FD5AAB402487}"/>
                </a:ext>
              </a:extLst>
            </p:cNvPr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6" name="Freeform 290">
              <a:extLst>
                <a:ext uri="{FF2B5EF4-FFF2-40B4-BE49-F238E27FC236}">
                  <a16:creationId xmlns:a16="http://schemas.microsoft.com/office/drawing/2014/main" id="{067399CC-93BB-44B0-B62D-ECEE2746A2E0}"/>
                </a:ext>
              </a:extLst>
            </p:cNvPr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24CFFF0-2BEA-4D11-B414-8F2E322C38A9}"/>
              </a:ext>
            </a:extLst>
          </p:cNvPr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47E8EFD-3483-4D0E-8027-6D05BA21E90E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4EF0998-3C2F-40FC-938B-020478488007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8C249893-D54B-44ED-B618-276EC0CB689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169CC264-30A6-4E9E-B936-446236B921CC}"/>
              </a:ext>
            </a:extLst>
          </p:cNvPr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8877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August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918028"/>
              </p:ext>
            </p:extLst>
          </p:nvPr>
        </p:nvGraphicFramePr>
        <p:xfrm>
          <a:off x="378180" y="1194745"/>
          <a:ext cx="11445518" cy="42632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22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5168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1600" b="0" i="0" u="none" strike="noStrike" kern="1200" dirty="0">
                        <a:solidFill>
                          <a:srgbClr val="595959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1600" b="0" i="0" u="none" strike="noStrike" kern="1200">
                        <a:solidFill>
                          <a:srgbClr val="595959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1600" b="0" i="0" u="none" strike="noStrike" kern="1200">
                        <a:solidFill>
                          <a:srgbClr val="595959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1600" b="0" i="0" u="none" strike="noStrike" kern="1200">
                        <a:solidFill>
                          <a:srgbClr val="595959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1600" b="0" i="0" u="none" strike="noStrike" kern="1200" dirty="0">
                        <a:solidFill>
                          <a:srgbClr val="595959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5168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5168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5168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5168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5168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1600" b="0" i="0" u="none" strike="noStrike" kern="1200">
                        <a:solidFill>
                          <a:srgbClr val="595959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1600" b="0" i="0" u="none" strike="noStrike" kern="1200">
                        <a:solidFill>
                          <a:srgbClr val="595959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1600" b="0" i="0" u="none" strike="noStrike" kern="1200">
                        <a:solidFill>
                          <a:srgbClr val="595959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1600" b="0" i="0" u="none" strike="noStrike" kern="1200" dirty="0">
                        <a:solidFill>
                          <a:srgbClr val="595959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1600" b="0" i="0" u="none" strike="noStrike" kern="120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1600" b="0" i="0" u="none" strike="noStrike" kern="1200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81005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56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August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515463"/>
              </p:ext>
            </p:extLst>
          </p:nvPr>
        </p:nvGraphicFramePr>
        <p:xfrm>
          <a:off x="378180" y="1193800"/>
          <a:ext cx="11445518" cy="42642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22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5325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1600" b="0" i="0" u="none" strike="noStrike" kern="1200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1600" b="0" i="0" u="none" strike="noStrike" kern="1200" dirty="0">
                        <a:solidFill>
                          <a:srgbClr val="595959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1600" b="0" i="0" u="none" strike="noStrike" kern="1200">
                        <a:solidFill>
                          <a:srgbClr val="595959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1600" b="0" i="0" u="none" strike="noStrike" kern="1200">
                        <a:solidFill>
                          <a:srgbClr val="595959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1600" b="0" i="0" u="none" strike="noStrike" kern="1200">
                        <a:solidFill>
                          <a:srgbClr val="595959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1600" b="0" i="0" u="none" strike="noStrike" kern="1200" dirty="0">
                        <a:solidFill>
                          <a:srgbClr val="595959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5325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5325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5325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5325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5325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b="0" i="0" u="none" strike="noStrike" kern="120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1600" b="0" i="0" u="none" strike="noStrike" kern="1200" dirty="0">
                        <a:solidFill>
                          <a:srgbClr val="595959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1600" b="0" i="0" u="none" strike="noStrike" kern="1200" dirty="0">
                        <a:solidFill>
                          <a:srgbClr val="595959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1600" b="0" i="0" u="none" strike="noStrike" kern="1200" dirty="0">
                        <a:solidFill>
                          <a:srgbClr val="595959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1600" b="0" i="0" u="none" strike="noStrike" kern="1200" dirty="0">
                        <a:solidFill>
                          <a:srgbClr val="595959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1600" b="0" i="0" u="none" strike="noStrike" kern="1200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56101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3046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8511</TotalTime>
  <Words>129</Words>
  <PresentationFormat>Widescreen</PresentationFormat>
  <Paragraphs>86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Custom Design</vt:lpstr>
      <vt:lpstr>August</vt:lpstr>
      <vt:lpstr>August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AUGUST - Calendar 2020</dc:title>
  <dc:creator>PresentationGO.com</dc:creator>
  <dc:description>© Copyright PresentationGO.com</dc:description>
  <dcterms:created xsi:type="dcterms:W3CDTF">2014-11-26T05:14:11Z</dcterms:created>
  <dcterms:modified xsi:type="dcterms:W3CDTF">2020-05-11T18:25:18Z</dcterms:modified>
  <cp:category>Timelines &amp; Planning</cp:category>
</cp:coreProperties>
</file>