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94248342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7773366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8948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CD1C2-A0F4-491D-907B-56FEC8CFE186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2ECC916-2C5F-4134-B745-9260734BA402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24012E-0BBC-4A6D-9DBC-ABB40C783562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8670E6-C786-4CF6-9A75-1A565CECA3E6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7E5FDC37-C707-4A55-832C-2A2BBA03E67C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8320AE-5A61-4096-AD44-6CDCFE6D1DB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925DFF-9220-4D44-8EF6-93724E699DC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0BDAB7-B634-46AA-A516-4B6941A6B3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A49DF07-17AF-48F1-AD86-BD0CD86891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BD6248C-D359-4A7D-9748-DFD8F4236396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32908"/>
              </p:ext>
            </p:extLst>
          </p:nvPr>
        </p:nvGraphicFramePr>
        <p:xfrm>
          <a:off x="283635" y="876724"/>
          <a:ext cx="8564031" cy="4745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283635" y="876724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58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10175</TotalTime>
  <Words>129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2020-05-11T18:28:30Z</dcterms:modified>
  <cp:category>Timelines &amp; Planning</cp:category>
</cp:coreProperties>
</file>