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97163566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2020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37391482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68528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513155-DD28-440A-8DF4-47ADB6BF7215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6D79A341-B2A4-406E-B643-9794B50BAA97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0FF76A-AB8C-40EE-B815-D7AFABF4F78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CE7361C-DD98-4812-86F2-459D8ABE6FC8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A8AF87-AF5C-4D8D-AF5C-7B3206522DD9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AC8CAAED-774C-4D17-817B-22554F8DB2A3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23104"/>
              </p:ext>
            </p:extLst>
          </p:nvPr>
        </p:nvGraphicFramePr>
        <p:xfrm>
          <a:off x="378180" y="1193800"/>
          <a:ext cx="11445518" cy="4264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630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837114"/>
                  </a:ext>
                </a:extLst>
              </a:tr>
              <a:tr h="773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6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73586"/>
              </p:ext>
            </p:extLst>
          </p:nvPr>
        </p:nvGraphicFramePr>
        <p:xfrm>
          <a:off x="378180" y="1193800"/>
          <a:ext cx="11445518" cy="4269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254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8552</TotalTime>
  <Words>129</Words>
  <PresentationFormat>Widescreen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2020-05-11T18:28:42Z</dcterms:modified>
  <cp:category>Timelines &amp; Planning</cp:category>
</cp:coreProperties>
</file>