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01363217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20401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97982331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19717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5D1F273-C82F-4CB3-A652-6F1EF5EFF990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7FE246BB-F23C-4C0F-AD40-637533317D95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E739CC-0AFF-41DC-9A85-A6DAA30361AD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EE5F73-6FDD-4A11-8DA9-405E6B65545E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7" name="Freeform 290">
            <a:extLst>
              <a:ext uri="{FF2B5EF4-FFF2-40B4-BE49-F238E27FC236}">
                <a16:creationId xmlns:a16="http://schemas.microsoft.com/office/drawing/2014/main" id="{6F2C0A01-688A-4347-B093-D1313AC6DB76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D93432-9C28-40C0-8A76-AF4AADA7DFD1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2B357A-6E47-4043-8B6C-6EEC089228D0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21D5C3A-6F6D-4628-9362-68FFC97AA9C9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0F37F8E-5498-48E4-9853-DD7EF78B4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7C34F5B-E862-40DD-9976-47DEE1C454DE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151433"/>
              </p:ext>
            </p:extLst>
          </p:nvPr>
        </p:nvGraphicFramePr>
        <p:xfrm>
          <a:off x="283635" y="876727"/>
          <a:ext cx="8564031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34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864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864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34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34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34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134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864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864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19642"/>
              </p:ext>
            </p:extLst>
          </p:nvPr>
        </p:nvGraphicFramePr>
        <p:xfrm>
          <a:off x="283635" y="876725"/>
          <a:ext cx="8564031" cy="4745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4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415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64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864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864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4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4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4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14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54864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64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10284</TotalTime>
  <Words>129</Words>
  <PresentationFormat>On-screen Show (4:3)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July</vt:lpstr>
      <vt:lpstr>July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- Calendar 2020</dc:title>
  <dc:creator>PresentationGO.com</dc:creator>
  <dc:description>© Copyright PresentationGO.com</dc:description>
  <dcterms:created xsi:type="dcterms:W3CDTF">2014-11-26T05:14:11Z</dcterms:created>
  <dcterms:modified xsi:type="dcterms:W3CDTF">2020-05-11T18:23:24Z</dcterms:modified>
  <cp:category>Timelines &amp; Planning</cp:category>
</cp:coreProperties>
</file>