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6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64887540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05976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27913103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7809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05489F-8E48-43A4-80BA-21D1E8BC9BC3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3805BBE9-FDCD-48DF-9C6A-08BCE8248947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02E6B3-A3CF-4389-871C-3ACF623A3A8B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E491FE-1963-4E46-941E-548A75CDE4D5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9C4152-E21A-458B-BA5C-94BDF69D6E29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9749E843-3FF1-47B6-BDC6-5FC46077DFE1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96592"/>
              </p:ext>
            </p:extLst>
          </p:nvPr>
        </p:nvGraphicFramePr>
        <p:xfrm>
          <a:off x="378180" y="1193800"/>
          <a:ext cx="11445518" cy="4264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57429"/>
              </p:ext>
            </p:extLst>
          </p:nvPr>
        </p:nvGraphicFramePr>
        <p:xfrm>
          <a:off x="378180" y="1193800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8671</TotalTime>
  <Words>129</Words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2020-05-11T18:23:37Z</dcterms:modified>
  <cp:category>Timelines &amp; Planning</cp:category>
</cp:coreProperties>
</file>