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21800086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68253914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019955C-242B-4A0E-A22E-80DBF048D01D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6910863C-B12D-47FB-A681-CAF541EA8AC3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FFBE37-A9C5-41CB-BC90-4FF9C51F5F9E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728AC1-35C6-4A86-A0A6-21F876EBE9F1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Freeform 290">
            <a:extLst>
              <a:ext uri="{FF2B5EF4-FFF2-40B4-BE49-F238E27FC236}">
                <a16:creationId xmlns:a16="http://schemas.microsoft.com/office/drawing/2014/main" id="{AC9C983F-4843-4E3D-8A32-E7805DD90594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0192FC-BB68-4E34-BAB8-5BA516E04473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2DDC8BD-54D1-45D9-BE6C-056CA087A469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175BA06-5D6D-4AB7-AB4F-49FE8360E3FE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249977C-3DF7-4B9E-BCB4-7154817DC4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890807C-5AFF-432B-84BF-43929934D674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495578"/>
              </p:ext>
            </p:extLst>
          </p:nvPr>
        </p:nvGraphicFramePr>
        <p:xfrm>
          <a:off x="283635" y="876723"/>
          <a:ext cx="8564031" cy="4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2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55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4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4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4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545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616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858654"/>
              </p:ext>
            </p:extLst>
          </p:nvPr>
        </p:nvGraphicFramePr>
        <p:xfrm>
          <a:off x="283635" y="876725"/>
          <a:ext cx="8564031" cy="4745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2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4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4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4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4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143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7144" marT="7144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7144" marT="7144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10136</TotalTime>
  <Words>127</Words>
  <PresentationFormat>On-screen Show (4:3)</PresentationFormat>
  <Paragraphs>84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November</vt:lpstr>
      <vt:lpstr>November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- Calendar 2020</dc:title>
  <dc:creator>PresentationGO.com</dc:creator>
  <dc:description>© Copyright PresentationGO.com</dc:description>
  <dcterms:created xsi:type="dcterms:W3CDTF">2014-11-26T05:14:11Z</dcterms:created>
  <dcterms:modified xsi:type="dcterms:W3CDTF">2020-05-11T18:27:45Z</dcterms:modified>
  <cp:category>Timelines &amp; Planning</cp:category>
</cp:coreProperties>
</file>