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4138268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0571127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D5BF12E-448F-43C8-A019-69720E2799C8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2CC94131-1811-40AD-8025-0F3BA5AF25D1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ABA7FE-3E88-478A-A542-6C7C3119971C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A695644-EFDB-4881-B750-16A930A5AE80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A3E48A0-D9FF-4C0D-9C65-65BF291F7BDC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C9821AF5-F0F1-4017-A138-25C8FDADB4DB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November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554368"/>
              </p:ext>
            </p:extLst>
          </p:nvPr>
        </p:nvGraphicFramePr>
        <p:xfrm>
          <a:off x="378180" y="1194745"/>
          <a:ext cx="11445518" cy="42731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3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666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6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6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6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6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6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06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November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377915"/>
              </p:ext>
            </p:extLst>
          </p:nvPr>
        </p:nvGraphicFramePr>
        <p:xfrm>
          <a:off x="378180" y="1193800"/>
          <a:ext cx="11445518" cy="4264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4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1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8508</TotalTime>
  <Words>127</Words>
  <PresentationFormat>Widescreen</PresentationFormat>
  <Paragraphs>84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November</vt:lpstr>
      <vt:lpstr>November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- Calendar 2020</dc:title>
  <dc:creator>PresentationGO.com</dc:creator>
  <dc:description>© Copyright PresentationGO.com</dc:description>
  <dcterms:created xsi:type="dcterms:W3CDTF">2014-11-26T05:14:11Z</dcterms:created>
  <dcterms:modified xsi:type="dcterms:W3CDTF">2020-05-11T18:27:57Z</dcterms:modified>
  <cp:category>Timelines &amp; Planning</cp:category>
</cp:coreProperties>
</file>