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21451054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1226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35907988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5F3267-A4B0-4A3B-85A6-4494AED74AB5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14EF0C54-EED9-4436-93A9-936733C95775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DFED14-EA2A-41A4-9DAD-F924182498E3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183ADF-135F-46D3-AE78-A60404F54C69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4D00451B-C1FC-4B02-825E-BC29FC9F4E62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AE25495-0C44-432F-BD61-951B63571A9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CA1BA5-34D6-4725-83DE-232B45D5D5B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28FC73-AD74-4815-A0D2-3F5FF68EBA6E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628DCF6-0F63-486E-B9C2-015B9E81D5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83799-6F5A-4EF0-9627-00826B134C5B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8695"/>
              </p:ext>
            </p:extLst>
          </p:nvPr>
        </p:nvGraphicFramePr>
        <p:xfrm>
          <a:off x="283635" y="876723"/>
          <a:ext cx="8564031" cy="4745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7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548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84473"/>
              </p:ext>
            </p:extLst>
          </p:nvPr>
        </p:nvGraphicFramePr>
        <p:xfrm>
          <a:off x="283635" y="876725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7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541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5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10132</TotalTime>
  <Words>129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2020-05-11T18:26:36Z</dcterms:modified>
  <cp:category>Timelines &amp; Planning</cp:category>
</cp:coreProperties>
</file>