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41945239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3507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128923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D1D5A2A-1FF3-4E6E-A612-DBC3FA1E4BAF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757D8C6E-FBBD-4569-A7AF-57FA04347465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20E272-A566-4326-9BC6-55288EBBD4B6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257092-2D4A-4BE2-9DCB-1301EB060C8F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2FB37A3-2FC3-4C26-8824-B289294FE8E1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DDAECB5F-AE4D-48D9-84F2-6A70C38B2131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October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55066"/>
              </p:ext>
            </p:extLst>
          </p:nvPr>
        </p:nvGraphicFramePr>
        <p:xfrm>
          <a:off x="378180" y="1194745"/>
          <a:ext cx="11445518" cy="4268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3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073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0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0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0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0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October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74108"/>
              </p:ext>
            </p:extLst>
          </p:nvPr>
        </p:nvGraphicFramePr>
        <p:xfrm>
          <a:off x="378180" y="1193800"/>
          <a:ext cx="11445518" cy="4264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129</Words>
  <PresentationFormat>Widescreen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October</vt:lpstr>
      <vt:lpstr>October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- Calendar 2020</dc:title>
  <dc:creator>PresentationGO.com</dc:creator>
  <dc:description>© Copyright PresentationGO.com</dc:description>
  <dcterms:created xsi:type="dcterms:W3CDTF">2014-11-26T05:14:11Z</dcterms:created>
  <dcterms:modified xsi:type="dcterms:W3CDTF">2020-05-11T18:26:50Z</dcterms:modified>
  <cp:category>Timelines &amp; Planning</cp:category>
</cp:coreProperties>
</file>