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16334338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4849461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AC10D2-D4D9-4AE0-B795-018E8E79291E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6AD01AC7-C4F1-4AE3-A1C6-7EEF87768F53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62D123-4915-45F6-A4DA-D6AE263BF606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D7463A-CF2D-4984-AB04-F0C17D3A1329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1D5FFBF4-0006-4AD5-84FC-30AB07A51F19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DF45443-AF26-4461-AFA9-7104C5E1EB98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F8A3A13-9001-41E4-83F1-D68497F7FB9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86B2A8F-015C-4E54-8B65-9FA2CBC645A5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27F53F9-1011-442E-B862-B704477286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78FD32C-365B-4049-A2BA-2AC619897FAE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939579"/>
              </p:ext>
            </p:extLst>
          </p:nvPr>
        </p:nvGraphicFramePr>
        <p:xfrm>
          <a:off x="283635" y="876725"/>
          <a:ext cx="8564031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7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7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7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7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7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44439"/>
              </p:ext>
            </p:extLst>
          </p:nvPr>
        </p:nvGraphicFramePr>
        <p:xfrm>
          <a:off x="283635" y="876723"/>
          <a:ext cx="8564031" cy="4745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41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41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41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41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41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10141</TotalTime>
  <Words>127</Words>
  <PresentationFormat>On-screen Show (4:3)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2020-05-11T18:25:44Z</dcterms:modified>
  <cp:category>Timelines &amp; Planning</cp:category>
</cp:coreProperties>
</file>