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20" r:id="rId3"/>
    <p:sldId id="321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43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806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82767930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5852108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8CD0EB0-CE8E-4F3D-9BEC-D30FC6001E39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9D6F4381-6079-4FC3-9F20-9E45739788D0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EE5A3D-812E-4E3F-B792-3D406211DBF7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9A9343-A9CB-4CD4-856E-0C945F6837B8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469754-3954-4ED8-84F3-999A7A828B5C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8799357A-0AEB-487F-A886-5185FD12F747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69761"/>
              </p:ext>
            </p:extLst>
          </p:nvPr>
        </p:nvGraphicFramePr>
        <p:xfrm>
          <a:off x="378180" y="1193799"/>
          <a:ext cx="11445518" cy="4264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7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7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7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7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37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74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01722"/>
              </p:ext>
            </p:extLst>
          </p:nvPr>
        </p:nvGraphicFramePr>
        <p:xfrm>
          <a:off x="378180" y="1193800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6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127</Words>
  <PresentationFormat>Widescreen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2020-05-11T18:25:54Z</dcterms:modified>
  <cp:category>Timelines &amp; Planning</cp:category>
</cp:coreProperties>
</file>