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handoutMasterIdLst>
    <p:handoutMasterId r:id="rId7"/>
  </p:handout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4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105690-BE97-47DE-A11F-9E8E51933F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BFB1F-5547-4200-B720-EB6314BE76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F22CF-61F1-4B56-B1E4-FA8AFE633B48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848DE-7AC5-466F-8958-4496A51D8D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187C7-E926-453C-AAEB-A13417F3ED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58E4F-AE8E-4C97-A3AC-44DB5BC9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71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8475421"/>
              </p:ext>
            </p:extLst>
          </p:nvPr>
        </p:nvGraphicFramePr>
        <p:xfrm>
          <a:off x="6478439" y="5667556"/>
          <a:ext cx="2369227" cy="1169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802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192588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D1A1A5C-2BC9-4F3D-B4B9-27F7263035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9482735"/>
              </p:ext>
            </p:extLst>
          </p:nvPr>
        </p:nvGraphicFramePr>
        <p:xfrm>
          <a:off x="6478439" y="5667556"/>
          <a:ext cx="2369227" cy="1169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802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192588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66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9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14AA5A-62EE-4551-A19D-076F79FF3392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0024175-CEE8-4CE3-8389-8A3686BC6C2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A7584E-114A-4118-9D27-ABA73247AFC2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BC5881-D4B4-47D0-9A5B-B64022B47D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05B62E9-4166-44EA-8461-FEBCB6286D4C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7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59CFAA-D897-47E4-978E-EADE4F5D4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890792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F79288-373F-440C-A961-4C3D7EBEC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60426"/>
              </p:ext>
            </p:extLst>
          </p:nvPr>
        </p:nvGraphicFramePr>
        <p:xfrm>
          <a:off x="274319" y="876724"/>
          <a:ext cx="8595363" cy="4744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10171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2020-12-09T23:49:37Z</dcterms:modified>
  <cp:category>Timelines &amp; Planning</cp:category>
</cp:coreProperties>
</file>