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10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1" d="100"/>
          <a:sy n="81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269161"/>
              </p:ext>
            </p:extLst>
          </p:nvPr>
        </p:nvGraphicFramePr>
        <p:xfrm>
          <a:off x="8637920" y="5667557"/>
          <a:ext cx="3158967" cy="1172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555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72863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195515D-427D-4438-BFC0-49E2ED5611D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57161770"/>
              </p:ext>
            </p:extLst>
          </p:nvPr>
        </p:nvGraphicFramePr>
        <p:xfrm>
          <a:off x="8637920" y="5667557"/>
          <a:ext cx="3158967" cy="1172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555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72863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98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294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6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56AA267-AD87-4E34-B0E8-FB468984D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717722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7E25B7-20A4-4D42-B4E9-D6668DD48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032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8565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2020-12-09T21:31:08Z</dcterms:modified>
  <cp:category>Timelines &amp; Planning</cp:category>
</cp:coreProperties>
</file>