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21" r:id="rId3"/>
    <p:sldId id="320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16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4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94487414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endParaRPr lang="en-US" sz="900" b="0" i="0" u="none" strike="noStrike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2752C55-1303-4A77-824C-57B9A8869A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69043564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ECCCFF-A1CC-4278-AAA6-F5CC7695FCFB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2F0A5901-9F19-4FA6-BDE9-8A2D3B1D88D1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DED716-F157-496C-A836-028F51CF98B7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A1F9F7-5BCF-465E-924F-D74B707E50DF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A3D0CE79-0EA9-4ADB-9825-1191869BD5A1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6EDFF8F-7748-4782-882F-72FF66713852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A360819-048C-46BB-8604-89227EBF554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EF86E3-28D6-4344-BD42-31CB501BEC29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5054388-67F6-44FE-A553-914327ABB0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5A3BEAD-1F04-4CD1-8CD5-0F7B5760A115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E2D8E3-DB49-48B9-9DDB-C15EF27D2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464900"/>
              </p:ext>
            </p:extLst>
          </p:nvPr>
        </p:nvGraphicFramePr>
        <p:xfrm>
          <a:off x="274319" y="876725"/>
          <a:ext cx="8595363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9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9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01A4B9-3F05-4847-BC47-F724C11D2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79101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40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10234</TotalTime>
  <Words>144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2020-12-09T23:58:01Z</dcterms:modified>
  <cp:category>Timelines &amp; Planning</cp:category>
</cp:coreProperties>
</file>