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handoutMasterIdLst>
    <p:handoutMasterId r:id="rId7"/>
  </p:handoutMasterIdLst>
  <p:sldIdLst>
    <p:sldId id="318" r:id="rId3"/>
    <p:sldId id="319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85" d="100"/>
          <a:sy n="85" d="100"/>
        </p:scale>
        <p:origin x="94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4962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96B77D8-9A09-4A4F-96C5-17BA571EB7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C41910-6345-4AF5-8100-FCBB593849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D7871-E360-4364-B883-7AA1447799A5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BBFBAA-4CBC-43DD-8C75-D1ADB5760E5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4D17E8-47DA-43D1-A886-7F2EF319EF1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019E8-F7D3-440E-969D-998CE9E17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63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2021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98710954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September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2021</a:t>
            </a:r>
            <a:endParaRPr lang="en-US" sz="2800" dirty="0">
              <a:solidFill>
                <a:srgbClr val="F03D2C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30EC79DE-FB39-4394-BAB5-7AF726A9F1C6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88035686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September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Sun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A21004A-8022-4E57-9615-9BE3C2E5F9D8}"/>
              </a:ext>
            </a:extLst>
          </p:cNvPr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034F1D24-2FB2-41B5-A3EC-38081F35FEBA}"/>
              </a:ext>
            </a:extLst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699179-D25A-45CD-86A9-CB918ECC12A8}"/>
              </a:ext>
            </a:extLst>
          </p:cNvPr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CA07984-4EED-4A7F-B522-DE8D8DF67A45}"/>
              </a:ext>
            </a:extLst>
          </p:cNvPr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D59CAE6-0AE6-436B-ABF3-FD5AAB402487}"/>
                </a:ext>
              </a:extLst>
            </p:cNvPr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6" name="Freeform 290">
              <a:extLst>
                <a:ext uri="{FF2B5EF4-FFF2-40B4-BE49-F238E27FC236}">
                  <a16:creationId xmlns:a16="http://schemas.microsoft.com/office/drawing/2014/main" id="{067399CC-93BB-44B0-B62D-ECEE2746A2E0}"/>
                </a:ext>
              </a:extLst>
            </p:cNvPr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August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947E283-8FFA-4685-B751-734552C143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418319"/>
              </p:ext>
            </p:extLst>
          </p:nvPr>
        </p:nvGraphicFramePr>
        <p:xfrm>
          <a:off x="378180" y="1193799"/>
          <a:ext cx="11445518" cy="42642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7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703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August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BA90589-2BC0-4CA9-9F85-9EFD5E276A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253480"/>
              </p:ext>
            </p:extLst>
          </p:nvPr>
        </p:nvGraphicFramePr>
        <p:xfrm>
          <a:off x="378180" y="1193798"/>
          <a:ext cx="11445518" cy="4264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144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144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144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144" marT="9144" marB="9144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04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8520</TotalTime>
  <Words>144</Words>
  <PresentationFormat>Widescreen</PresentationFormat>
  <Paragraphs>101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August</vt:lpstr>
      <vt:lpstr>August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 - Calendar 2021</dc:title>
  <dc:creator>PresentationGO.com</dc:creator>
  <dc:description>© Copyright PresentationGO.com</dc:description>
  <dcterms:created xsi:type="dcterms:W3CDTF">2014-11-26T05:14:11Z</dcterms:created>
  <dcterms:modified xsi:type="dcterms:W3CDTF">2020-12-09T22:15:30Z</dcterms:modified>
  <cp:category>Timelines &amp; Planning</cp:category>
</cp:coreProperties>
</file>