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6" d="100"/>
          <a:sy n="86" d="100"/>
        </p:scale>
        <p:origin x="9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6942018"/>
              </p:ext>
            </p:extLst>
          </p:nvPr>
        </p:nvGraphicFramePr>
        <p:xfrm>
          <a:off x="6478439" y="5667556"/>
          <a:ext cx="2369227" cy="1172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565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0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460675"/>
                  </a:ext>
                </a:extLst>
              </a:tr>
              <a:tr h="1090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0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0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0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A3F37C7-9436-45AB-8C00-940495F48D6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92313889"/>
              </p:ext>
            </p:extLst>
          </p:nvPr>
        </p:nvGraphicFramePr>
        <p:xfrm>
          <a:off x="6478439" y="5667556"/>
          <a:ext cx="2369227" cy="1172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565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0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460675"/>
                  </a:ext>
                </a:extLst>
              </a:tr>
              <a:tr h="1090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0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0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0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ACD1C2-A0F4-491D-907B-56FEC8CFE186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B2ECC916-2C5F-4134-B745-9260734BA402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24012E-0BBC-4A6D-9DBC-ABB40C783562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8670E6-C786-4CF6-9A75-1A565CECA3E6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3" name="Freeform 290">
            <a:extLst>
              <a:ext uri="{FF2B5EF4-FFF2-40B4-BE49-F238E27FC236}">
                <a16:creationId xmlns:a16="http://schemas.microsoft.com/office/drawing/2014/main" id="{7E5FDC37-C707-4A55-832C-2A2BBA03E67C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48320AE-5A61-4096-AD44-6CDCFE6D1DBB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925DFF-9220-4D44-8EF6-93724E699DC7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A0BDAB7-B634-46AA-A516-4B6941A6B3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A49DF07-17AF-48F1-AD86-BD0CD86891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CBD6248C-D359-4A7D-9748-DFD8F4236396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98FE44B-1A43-4B4C-87CD-F9CF9C473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174881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7FB6815-06E2-41D6-9805-6A02B98A5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945410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10180</TotalTime>
  <Words>137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December</vt:lpstr>
      <vt:lpstr>December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2020-12-09T23:44:57Z</dcterms:modified>
  <cp:category>Timelines &amp; Planning</cp:category>
</cp:coreProperties>
</file>