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6"/>
  </p:notesMasterIdLst>
  <p:sldIdLst>
    <p:sldId id="318" r:id="rId3"/>
    <p:sldId id="319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 varScale="1">
        <p:scale>
          <a:sx n="85" d="100"/>
          <a:sy n="85" d="100"/>
        </p:scale>
        <p:origin x="94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626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2021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85478295"/>
              </p:ext>
            </p:extLst>
          </p:nvPr>
        </p:nvGraphicFramePr>
        <p:xfrm>
          <a:off x="8637920" y="5667557"/>
          <a:ext cx="3158967" cy="1173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5637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January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55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55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975895"/>
                  </a:ext>
                </a:extLst>
              </a:tr>
              <a:tr h="10955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55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55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955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2021</a:t>
            </a:r>
            <a:endParaRPr lang="en-US" sz="2800" dirty="0">
              <a:solidFill>
                <a:srgbClr val="F03D2C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BADE1E75-DE3A-4C84-B13A-ACCBCBE7796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70100286"/>
              </p:ext>
            </p:extLst>
          </p:nvPr>
        </p:nvGraphicFramePr>
        <p:xfrm>
          <a:off x="8637920" y="5667557"/>
          <a:ext cx="3158967" cy="1173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5637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January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55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55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975895"/>
                  </a:ext>
                </a:extLst>
              </a:tr>
              <a:tr h="10955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55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55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955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6513155-DD28-440A-8DF4-47ADB6BF7215}"/>
              </a:ext>
            </a:extLst>
          </p:cNvPr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6D79A341-B2A4-406E-B643-9794B50BAA97}"/>
              </a:ext>
            </a:extLst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90FF76A-AB8C-40EE-B815-D7AFABF4F781}"/>
              </a:ext>
            </a:extLst>
          </p:cNvPr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CE7361C-DD98-4812-86F2-459D8ABE6FC8}"/>
              </a:ext>
            </a:extLst>
          </p:cNvPr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4A8AF87-AF5C-4D8D-AF5C-7B3206522DD9}"/>
                </a:ext>
              </a:extLst>
            </p:cNvPr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6" name="Freeform 290">
              <a:extLst>
                <a:ext uri="{FF2B5EF4-FFF2-40B4-BE49-F238E27FC236}">
                  <a16:creationId xmlns:a16="http://schemas.microsoft.com/office/drawing/2014/main" id="{AC8CAAED-774C-4D17-817B-22554F8DB2A3}"/>
                </a:ext>
              </a:extLst>
            </p:cNvPr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December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A69381D-49E9-47C4-9EFA-3148F645C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191508"/>
              </p:ext>
            </p:extLst>
          </p:nvPr>
        </p:nvGraphicFramePr>
        <p:xfrm>
          <a:off x="378180" y="1193799"/>
          <a:ext cx="11445518" cy="4262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2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December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CDC52DE-59B8-436E-AEEE-F52D605355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756467"/>
              </p:ext>
            </p:extLst>
          </p:nvPr>
        </p:nvGraphicFramePr>
        <p:xfrm>
          <a:off x="378180" y="1193798"/>
          <a:ext cx="11445518" cy="4264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60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04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8557</TotalTime>
  <Words>137</Words>
  <PresentationFormat>Widescreen</PresentationFormat>
  <Paragraphs>94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Custom Design</vt:lpstr>
      <vt:lpstr>December</vt:lpstr>
      <vt:lpstr>December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DECEMBER - Calendar 2021</dc:title>
  <dc:creator>PresentationGO.com</dc:creator>
  <dc:description>© Copyright PresentationGO.com</dc:description>
  <dcterms:created xsi:type="dcterms:W3CDTF">2014-11-26T05:14:11Z</dcterms:created>
  <dcterms:modified xsi:type="dcterms:W3CDTF">2020-12-09T23:44:53Z</dcterms:modified>
  <cp:category>Timelines &amp; Planning</cp:category>
</cp:coreProperties>
</file>