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7" r:id="rId4"/>
    <p:sldId id="32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6" d="100"/>
          <a:sy n="86" d="100"/>
        </p:scale>
        <p:origin x="9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99366337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9280804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74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2D19EB-507E-4E20-A65A-B1573D9BCF38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1B78F79-A678-4C05-BB7D-4ADCC0F29316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2A4E2CC-5BD8-45A8-88AC-F24A8B87143A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A5CC3A6-BF76-49B6-8595-FB974F2EF2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B2D9667-A923-4F1B-BF12-6B53CF0F1F43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4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904108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416479"/>
              </p:ext>
            </p:extLst>
          </p:nvPr>
        </p:nvGraphicFramePr>
        <p:xfrm>
          <a:off x="274319" y="876724"/>
          <a:ext cx="8595363" cy="4740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4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42794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10151</TotalTime>
  <Words>137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February</vt:lpstr>
      <vt:lpstr>February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2020-12-09T20:27:01Z</dcterms:modified>
  <cp:category>Timelines &amp; Planning</cp:category>
</cp:coreProperties>
</file>