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4477" autoAdjust="0"/>
  </p:normalViewPr>
  <p:slideViewPr>
    <p:cSldViewPr snapToGrid="0" showGuides="1">
      <p:cViewPr varScale="1">
        <p:scale>
          <a:sx n="81" d="100"/>
          <a:sy n="81" d="100"/>
        </p:scale>
        <p:origin x="1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32740494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44432241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001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1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February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331605"/>
              </p:ext>
            </p:extLst>
          </p:nvPr>
        </p:nvGraphicFramePr>
        <p:xfrm>
          <a:off x="378180" y="1194745"/>
          <a:ext cx="11445518" cy="426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February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766095"/>
              </p:ext>
            </p:extLst>
          </p:nvPr>
        </p:nvGraphicFramePr>
        <p:xfrm>
          <a:off x="378180" y="1193800"/>
          <a:ext cx="11445518" cy="42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8528</TotalTime>
  <Words>137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February</vt:lpstr>
      <vt:lpstr>February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2020-12-09T20:27:18Z</dcterms:modified>
  <cp:category>Timelines &amp; Planning</cp:category>
</cp:coreProperties>
</file>