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18" r:id="rId3"/>
    <p:sldId id="319" r:id="rId4"/>
    <p:sldId id="30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>
        <p:scale>
          <a:sx n="66" d="100"/>
          <a:sy n="66" d="100"/>
        </p:scale>
        <p:origin x="732" y="19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7626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2021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64269188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2021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94380619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January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632103"/>
              </p:ext>
            </p:extLst>
          </p:nvPr>
        </p:nvGraphicFramePr>
        <p:xfrm>
          <a:off x="378180" y="1193799"/>
          <a:ext cx="11445518" cy="4262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29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51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January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003498"/>
              </p:ext>
            </p:extLst>
          </p:nvPr>
        </p:nvGraphicFramePr>
        <p:xfrm>
          <a:off x="378180" y="1193799"/>
          <a:ext cx="11445518" cy="42642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604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69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69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69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69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69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698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4008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04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8628</TotalTime>
  <Words>144</Words>
  <PresentationFormat>Widescreen</PresentationFormat>
  <Paragraphs>101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January</vt:lpstr>
      <vt:lpstr>January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- Calendar 2021</dc:title>
  <dc:creator>PresentationGO.com</dc:creator>
  <dc:description>© Copyright PresentationGO.com</dc:description>
  <dcterms:created xsi:type="dcterms:W3CDTF">2014-11-26T05:14:11Z</dcterms:created>
  <dcterms:modified xsi:type="dcterms:W3CDTF">2020-12-09T21:08:20Z</dcterms:modified>
  <cp:category>Timelines &amp; Planning</cp:category>
</cp:coreProperties>
</file>