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692" r:id="rId2"/>
  </p:sldMasterIdLst>
  <p:notesMasterIdLst>
    <p:notesMasterId r:id="rId6"/>
  </p:notesMasterIdLst>
  <p:sldIdLst>
    <p:sldId id="318" r:id="rId3"/>
    <p:sldId id="317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6" d="100"/>
          <a:sy n="86" d="100"/>
        </p:scale>
        <p:origin x="145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77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2021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30947193"/>
              </p:ext>
            </p:extLst>
          </p:nvPr>
        </p:nvGraphicFramePr>
        <p:xfrm>
          <a:off x="6478439" y="5667557"/>
          <a:ext cx="2369227" cy="11829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571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August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8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631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631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631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631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9631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9631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0204014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2021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E9243A3F-9557-40A8-B113-2E270FC38D6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55129024"/>
              </p:ext>
            </p:extLst>
          </p:nvPr>
        </p:nvGraphicFramePr>
        <p:xfrm>
          <a:off x="6478439" y="5667557"/>
          <a:ext cx="2369227" cy="10363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571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August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8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631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631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631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631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9631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5D1F273-C82F-4CB3-A652-6F1EF5EFF990}"/>
              </a:ext>
            </a:extLst>
          </p:cNvPr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3">
            <a:hlinkClick r:id="rId2"/>
            <a:extLst>
              <a:ext uri="{FF2B5EF4-FFF2-40B4-BE49-F238E27FC236}">
                <a16:creationId xmlns:a16="http://schemas.microsoft.com/office/drawing/2014/main" id="{7FE246BB-F23C-4C0F-AD40-637533317D95}"/>
              </a:ext>
            </a:extLst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E739CC-0AFF-41DC-9A85-A6DAA30361AD}"/>
              </a:ext>
            </a:extLst>
          </p:cNvPr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EE5F73-6FDD-4A11-8DA9-405E6B65545E}"/>
              </a:ext>
            </a:extLst>
          </p:cNvPr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17" name="Freeform 290">
            <a:extLst>
              <a:ext uri="{FF2B5EF4-FFF2-40B4-BE49-F238E27FC236}">
                <a16:creationId xmlns:a16="http://schemas.microsoft.com/office/drawing/2014/main" id="{6F2C0A01-688A-4347-B093-D1313AC6DB76}"/>
              </a:ext>
            </a:extLst>
          </p:cNvPr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3D93432-9C28-40C0-8A76-AF4AADA7DFD1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32B357A-6E47-4043-8B6C-6EEC089228D0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21D5C3A-6F6D-4628-9362-68FFC97AA9C9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A0F37F8E-5498-48E4-9853-DD7EF78B40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B7C34F5B-E862-40DD-9976-47DEE1C454DE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881631"/>
              </p:ext>
            </p:extLst>
          </p:nvPr>
        </p:nvGraphicFramePr>
        <p:xfrm>
          <a:off x="283635" y="876727"/>
          <a:ext cx="8564031" cy="4745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134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134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134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134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134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712419"/>
              </p:ext>
            </p:extLst>
          </p:nvPr>
        </p:nvGraphicFramePr>
        <p:xfrm>
          <a:off x="283635" y="876725"/>
          <a:ext cx="8564031" cy="47454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84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141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141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141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141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141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4091548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10295</TotalTime>
  <Words>137</Words>
  <PresentationFormat>On-screen Show (4:3)</PresentationFormat>
  <Paragraphs>94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Custom Design</vt:lpstr>
      <vt:lpstr>July</vt:lpstr>
      <vt:lpstr>July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JULY - Calendar 2021</dc:title>
  <dc:creator>PresentationGO.com</dc:creator>
  <dc:description>© Copyright PresentationGO.com</dc:description>
  <dcterms:created xsi:type="dcterms:W3CDTF">2014-11-26T05:14:11Z</dcterms:created>
  <dcterms:modified xsi:type="dcterms:W3CDTF">2020-12-09T23:54:51Z</dcterms:modified>
  <cp:category>Timelines &amp; Planning</cp:category>
</cp:coreProperties>
</file>