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7" r:id="rId4"/>
    <p:sldId id="32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6" d="100"/>
          <a:sy n="86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6895811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564031A-F42D-402E-B7CB-941F9CF1C17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89946474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671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FC11D0B-4592-4993-AEBF-61BAE4C377EF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31DD414-3312-4EA1-A8E3-B88C99C42FA0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2DD86E3-C85A-4957-B70C-79B7FEBDDBFC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F666040-20A3-4669-A61D-106DCE741B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65940-3B74-4E2E-9CEE-E6EEAF62FEB5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2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31A1C1F-CEA6-4137-ABD2-7E02D68EC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405487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94267E8-AF72-4B28-BD5F-98A50DE0B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69478"/>
              </p:ext>
            </p:extLst>
          </p:nvPr>
        </p:nvGraphicFramePr>
        <p:xfrm>
          <a:off x="274319" y="876724"/>
          <a:ext cx="8595363" cy="4744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3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4279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10141</TotalTime>
  <Words>137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June</vt:lpstr>
      <vt:lpstr>June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2020-12-09T21:52:35Z</dcterms:modified>
  <cp:category>Timelines &amp; Planning</cp:category>
</cp:coreProperties>
</file>