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18" r:id="rId3"/>
    <p:sldId id="319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 varScale="1">
        <p:scale>
          <a:sx n="81" d="100"/>
          <a:sy n="81" d="100"/>
        </p:scale>
        <p:origin x="19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626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2021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75198372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July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2021</a:t>
            </a:r>
            <a:endParaRPr lang="en-US" sz="2800" dirty="0">
              <a:solidFill>
                <a:srgbClr val="F03D2C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B26EA9B-2EB8-43EE-B1E8-C8E6BAA1F6E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43100891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July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0306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30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June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8602397-D44A-4907-87CB-1B12E5F6A6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479279"/>
              </p:ext>
            </p:extLst>
          </p:nvPr>
        </p:nvGraphicFramePr>
        <p:xfrm>
          <a:off x="378180" y="1194745"/>
          <a:ext cx="11445518" cy="4263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June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9179CAE-EEC1-408C-A4CB-B569998207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215295"/>
              </p:ext>
            </p:extLst>
          </p:nvPr>
        </p:nvGraphicFramePr>
        <p:xfrm>
          <a:off x="378180" y="1193800"/>
          <a:ext cx="11445518" cy="4258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43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04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8516</TotalTime>
  <Words>137</Words>
  <PresentationFormat>Widescreen</PresentationFormat>
  <Paragraphs>94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June</vt:lpstr>
      <vt:lpstr>June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JUNE - Calendar 2021</dc:title>
  <dc:creator>PresentationGO.com</dc:creator>
  <dc:description>© Copyright PresentationGO.com</dc:description>
  <dcterms:created xsi:type="dcterms:W3CDTF">2014-11-26T05:14:11Z</dcterms:created>
  <dcterms:modified xsi:type="dcterms:W3CDTF">2020-12-09T21:55:28Z</dcterms:modified>
  <cp:category>Timelines &amp; Planning</cp:category>
</cp:coreProperties>
</file>