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78226396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98870352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17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505A86-CEDF-4C21-A731-DE427240E7CB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461926B-84E1-448B-B1F9-64BA8399962B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117F17-7C89-4C93-9F5C-DA73EB1FD808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D9FCFAA-F5EB-4F43-9ABF-0FD08039E0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DE080-AE36-49A4-99F0-F30B19444B94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6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3E25B8-E259-4F3F-8CD8-3003854EB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095972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CC6B327-2B18-47D3-870F-08FD56E45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788878"/>
              </p:ext>
            </p:extLst>
          </p:nvPr>
        </p:nvGraphicFramePr>
        <p:xfrm>
          <a:off x="274319" y="876724"/>
          <a:ext cx="8595363" cy="4744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10224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2020-12-09T20:48:09Z</dcterms:modified>
  <cp:category>Timelines &amp; Planning</cp:category>
</cp:coreProperties>
</file>