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81" d="100"/>
          <a:sy n="81" d="100"/>
        </p:scale>
        <p:origin x="19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2021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89777645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April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2021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83471727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April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869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3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F3AA8B4-36E3-43EA-8DD0-B4A5D979E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464761"/>
              </p:ext>
            </p:extLst>
          </p:nvPr>
        </p:nvGraphicFramePr>
        <p:xfrm>
          <a:off x="378180" y="1193799"/>
          <a:ext cx="11445518" cy="4262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A92ED07-9F45-4992-A340-8899F9821B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663729"/>
              </p:ext>
            </p:extLst>
          </p:nvPr>
        </p:nvGraphicFramePr>
        <p:xfrm>
          <a:off x="378180" y="1193800"/>
          <a:ext cx="11445518" cy="4258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8596</TotalTime>
  <Words>137</Words>
  <PresentationFormat>Widescreen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March</vt:lpstr>
      <vt:lpstr>March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- Calendar 2021</dc:title>
  <dc:creator>PresentationGO.com</dc:creator>
  <dc:description>© Copyright PresentationGO.com</dc:description>
  <dcterms:created xsi:type="dcterms:W3CDTF">2014-11-26T05:14:11Z</dcterms:created>
  <dcterms:modified xsi:type="dcterms:W3CDTF">2020-12-09T20:43:54Z</dcterms:modified>
  <cp:category>Timelines &amp; Planning</cp:category>
</cp:coreProperties>
</file>