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handoutMasterIdLst>
    <p:handoutMasterId r:id="rId7"/>
  </p:handoutMasterIdLst>
  <p:sldIdLst>
    <p:sldId id="318" r:id="rId3"/>
    <p:sldId id="317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A6C98E-2940-45C1-9A3A-76EC4EF14C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CDE33-9AFA-4C5D-9DB4-795329892F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00173-F208-4193-A352-7B704ABE0CA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64862-969C-4C56-A06E-094B47D386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814FA-9DE7-4F27-AFCA-0C22C8B6DB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90C3-66C0-4F53-BA73-39429209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3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18433191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1324B0A-D3E5-47E5-80ED-53D69E3081B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72369101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56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62B5B41-0DAF-4F0E-A431-0FF1511347B1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26AE82-69E5-4D2E-83F8-FCCEA8353D6D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E83B991-2E12-4943-801A-D8C5A59FE2B5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8C06803-79EB-44ED-9A99-AB6A24BCEC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28855E45-12A5-47B2-8C66-A5DC9A651353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1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567766-B0C2-49A5-80EA-7D52410B8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014922"/>
              </p:ext>
            </p:extLst>
          </p:nvPr>
        </p:nvGraphicFramePr>
        <p:xfrm>
          <a:off x="274319" y="876725"/>
          <a:ext cx="8595363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9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FF6F40-F5D8-4B33-9C6D-06428021E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05283"/>
              </p:ext>
            </p:extLst>
          </p:nvPr>
        </p:nvGraphicFramePr>
        <p:xfrm>
          <a:off x="274319" y="876723"/>
          <a:ext cx="8595363" cy="4743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8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27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10139</TotalTime>
  <Words>151</Words>
  <PresentationFormat>On-screen Show (4:3)</PresentationFormat>
  <Paragraphs>108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2020-12-09T21:38:55Z</dcterms:modified>
  <cp:category>Timelines &amp; Planning</cp:category>
</cp:coreProperties>
</file>