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708" r:id="rId2"/>
  </p:sldMasterIdLst>
  <p:notesMasterIdLst>
    <p:notesMasterId r:id="rId6"/>
  </p:notesMasterIdLst>
  <p:sldIdLst>
    <p:sldId id="318" r:id="rId3"/>
    <p:sldId id="319" r:id="rId4"/>
    <p:sldId id="30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D2C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4477" autoAdjust="0"/>
  </p:normalViewPr>
  <p:slideViewPr>
    <p:cSldViewPr snapToGrid="0" showGuides="1">
      <p:cViewPr varScale="1">
        <p:scale>
          <a:sx n="81" d="100"/>
          <a:sy n="81" d="100"/>
        </p:scale>
        <p:origin x="19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902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7626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rgbClr val="F03D2C"/>
                </a:solidFill>
              </a:rPr>
              <a:t>2021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34576110"/>
              </p:ext>
            </p:extLst>
          </p:nvPr>
        </p:nvGraphicFramePr>
        <p:xfrm>
          <a:off x="8637920" y="5667556"/>
          <a:ext cx="3158967" cy="1079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June 2021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Th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Fr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B5EBDEB-CE01-42CF-9A98-3DB77E6D2188}"/>
              </a:ext>
            </a:extLst>
          </p:cNvPr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2901582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rgbClr val="F03D2C"/>
                </a:solidFill>
              </a:rPr>
              <a:t>2021</a:t>
            </a:r>
            <a:endParaRPr lang="en-US" sz="2800" dirty="0">
              <a:solidFill>
                <a:srgbClr val="F03D2C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3" name="TextBox 12"/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9E7FF0A5-03EE-4994-B9C8-1604DA9A1ACD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876610528"/>
              </p:ext>
            </p:extLst>
          </p:nvPr>
        </p:nvGraphicFramePr>
        <p:xfrm>
          <a:off x="8637920" y="5667556"/>
          <a:ext cx="3158967" cy="1079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June 2021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We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Th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4212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40108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2BE3-2A94-4828-8F6F-2524B33A2832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7969-64D5-4DDA-8797-5C87C9A40B87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24CFFF0-2BEA-4D11-B414-8F2E322C38A9}"/>
              </a:ext>
            </a:extLst>
          </p:cNvPr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47E8EFD-3483-4D0E-8027-6D05BA21E90E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4EF0998-3C2F-40FC-938B-020478488007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8C249893-D54B-44ED-B618-276EC0CB689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169CC264-30A6-4E9E-B936-446236B921CC}"/>
              </a:ext>
            </a:extLst>
          </p:cNvPr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8877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506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May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B3702AE-C612-4280-824E-36ADF60FAB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1923134"/>
              </p:ext>
            </p:extLst>
          </p:nvPr>
        </p:nvGraphicFramePr>
        <p:xfrm>
          <a:off x="378180" y="1193799"/>
          <a:ext cx="11445518" cy="42642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5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57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474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474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474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474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474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474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57034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569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May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10F5C45-017E-4F3B-A9D8-F156095311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9146341"/>
              </p:ext>
            </p:extLst>
          </p:nvPr>
        </p:nvGraphicFramePr>
        <p:xfrm>
          <a:off x="378180" y="1193799"/>
          <a:ext cx="11445518" cy="42655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5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39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504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144" marT="9144" marB="914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144" marT="9144" marB="914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144" marT="9144" marB="914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144" marT="9144" marB="914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144" marT="9144" marB="914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144" marT="9144" marB="914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144" marT="9144" marB="9144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504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144" marT="9144" marB="9144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144" marT="9144" marB="9144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144" marT="9144" marB="9144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144" marT="9144" marB="9144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144" marT="9144" marB="9144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144" marT="9144" marB="9144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144" marT="9144" marB="9144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504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144" marT="9144" marB="9144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144" marT="9144" marB="9144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144" marT="9144" marB="9144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144" marT="9144" marB="9144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144" marT="9144" marB="9144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144" marT="9144" marB="9144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144" marT="9144" marB="9144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504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144" marT="9144" marB="9144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144" marT="9144" marB="9144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144" marT="9144" marB="9144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144" marT="9144" marB="9144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144" marT="9144" marB="9144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144" marT="9144" marB="9144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144" marT="9144" marB="9144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504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144" marT="9144" marB="9144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144" marT="9144" marB="9144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144" marT="9144" marB="9144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144" marT="9144" marB="9144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144" marT="9144" marB="9144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144" marT="9144" marB="9144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144" marT="9144" marB="9144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504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144" marT="9144" marB="9144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152" marR="9144" marT="9144" marB="9144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144" marT="9144" marB="914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144" marT="9144" marB="914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144" marT="9144" marB="914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144" marT="9144" marB="914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144" marT="9144" marB="9144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53361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3046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sign by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8524</TotalTime>
  <Words>151</Words>
  <PresentationFormat>Widescreen</PresentationFormat>
  <Paragraphs>108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Franklin Gothic Medium</vt:lpstr>
      <vt:lpstr>Open Sans</vt:lpstr>
      <vt:lpstr>PresentationGO</vt:lpstr>
      <vt:lpstr>Design by PresentationGO</vt:lpstr>
      <vt:lpstr>May</vt:lpstr>
      <vt:lpstr>May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MAY - Calendar 2021</dc:title>
  <dc:creator>PresentationGO.com</dc:creator>
  <dc:description>© Copyright PresentationGO.com</dc:description>
  <dcterms:created xsi:type="dcterms:W3CDTF">2014-11-26T05:14:11Z</dcterms:created>
  <dcterms:modified xsi:type="dcterms:W3CDTF">2020-12-09T21:46:26Z</dcterms:modified>
  <cp:category>Timelines &amp; Planning</cp:category>
</cp:coreProperties>
</file>