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6" d="100"/>
          <a:sy n="86" d="100"/>
        </p:scale>
        <p:origin x="9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32930114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85C1D10B-4EB4-414F-BF72-151A345E56D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72688479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019955C-242B-4A0E-A22E-80DBF048D01D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6910863C-B12D-47FB-A681-CAF541EA8AC3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FFBE37-A9C5-41CB-BC90-4FF9C51F5F9E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728AC1-35C6-4A86-A0A6-21F876EBE9F1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3" name="Freeform 290">
            <a:extLst>
              <a:ext uri="{FF2B5EF4-FFF2-40B4-BE49-F238E27FC236}">
                <a16:creationId xmlns:a16="http://schemas.microsoft.com/office/drawing/2014/main" id="{AC9C983F-4843-4E3D-8A32-E7805DD90594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0192FC-BB68-4E34-BAB8-5BA516E04473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2DDC8BD-54D1-45D9-BE6C-056CA087A469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175BA06-5D6D-4AB7-AB4F-49FE8360E3FE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249977C-3DF7-4B9E-BCB4-7154817DC4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F890807C-5AFF-432B-84BF-43929934D674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3D96870-8732-4961-8514-D75C2DF3C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309099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7913D4-FD69-4D59-958C-BE2B07C20E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19325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10143</TotalTime>
  <Words>137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November</vt:lpstr>
      <vt:lpstr>November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2020-12-09T22:38:09Z</dcterms:modified>
  <cp:category>Timelines &amp; Planning</cp:category>
</cp:coreProperties>
</file>