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5" d="100"/>
          <a:sy n="85" d="100"/>
        </p:scale>
        <p:origin x="9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72204857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5175154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December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D5BF12E-448F-43C8-A019-69720E2799C8}"/>
              </a:ext>
            </a:extLst>
          </p:cNvPr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2CC94131-1811-40AD-8025-0F3BA5AF25D1}"/>
              </a:ext>
            </a:extLst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ABA7FE-3E88-478A-A542-6C7C3119971C}"/>
              </a:ext>
            </a:extLst>
          </p:cNvPr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A695644-EFDB-4881-B750-16A930A5AE80}"/>
              </a:ext>
            </a:extLst>
          </p:cNvPr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A3E48A0-D9FF-4C0D-9C65-65BF291F7BDC}"/>
                </a:ext>
              </a:extLst>
            </p:cNvPr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6" name="Freeform 290">
              <a:extLst>
                <a:ext uri="{FF2B5EF4-FFF2-40B4-BE49-F238E27FC236}">
                  <a16:creationId xmlns:a16="http://schemas.microsoft.com/office/drawing/2014/main" id="{C9821AF5-F0F1-4017-A138-25C8FDADB4DB}"/>
                </a:ext>
              </a:extLst>
            </p:cNvPr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748C1AC-4C75-457E-BC09-984F4F46B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07468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November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2521346-9C13-4574-BF6E-A122602E5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6885"/>
              </p:ext>
            </p:extLst>
          </p:nvPr>
        </p:nvGraphicFramePr>
        <p:xfrm>
          <a:off x="378180" y="1193798"/>
          <a:ext cx="11445518" cy="4264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8515</TotalTime>
  <Words>137</Words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2020-12-09T22:37:51Z</dcterms:modified>
  <cp:category>Timelines &amp; Planning</cp:category>
</cp:coreProperties>
</file>