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6" d="100"/>
          <a:sy n="86" d="100"/>
        </p:scale>
        <p:origin x="9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2021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19655083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November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2021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ADCB351-F941-40F4-BB42-4684725E5E7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24424731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November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15F3267-A4B0-4A3B-85A6-4494AED74AB5}"/>
              </a:ext>
            </a:extLst>
          </p:cNvPr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14EF0C54-EED9-4436-93A9-936733C95775}"/>
              </a:ext>
            </a:extLst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DFED14-EA2A-41A4-9DAD-F924182498E3}"/>
              </a:ext>
            </a:extLst>
          </p:cNvPr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183ADF-135F-46D3-AE78-A60404F54C69}"/>
              </a:ext>
            </a:extLst>
          </p:cNvPr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13" name="Freeform 290">
            <a:extLst>
              <a:ext uri="{FF2B5EF4-FFF2-40B4-BE49-F238E27FC236}">
                <a16:creationId xmlns:a16="http://schemas.microsoft.com/office/drawing/2014/main" id="{4D00451B-C1FC-4B02-825E-BC29FC9F4E62}"/>
              </a:ext>
            </a:extLst>
          </p:cNvPr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AE25495-0C44-432F-BD61-951B63571A91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4CA1BA5-34D6-4725-83DE-232B45D5D5B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828FC73-AD74-4815-A0D2-3F5FF68EBA6E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628DCF6-0F63-486E-B9C2-015B9E81D5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9F83799-6F5A-4EF0-9627-00826B134C5B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October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C24E931-C090-4A37-8382-622CDA1227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403507"/>
              </p:ext>
            </p:extLst>
          </p:nvPr>
        </p:nvGraphicFramePr>
        <p:xfrm>
          <a:off x="274319" y="876724"/>
          <a:ext cx="8595363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9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October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043FDA6-C907-489C-B786-0F9CB0BC4E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293473"/>
              </p:ext>
            </p:extLst>
          </p:nvPr>
        </p:nvGraphicFramePr>
        <p:xfrm>
          <a:off x="274319" y="876723"/>
          <a:ext cx="8595363" cy="4743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483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10138</TotalTime>
  <Words>144</Words>
  <PresentationFormat>On-screen Show (4:3)</PresentationFormat>
  <Paragraphs>101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October</vt:lpstr>
      <vt:lpstr>October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- Calendar 2021</dc:title>
  <dc:creator>PresentationGO.com</dc:creator>
  <dc:description>© Copyright PresentationGO.com</dc:description>
  <dcterms:created xsi:type="dcterms:W3CDTF">2014-11-26T05:14:11Z</dcterms:created>
  <dcterms:modified xsi:type="dcterms:W3CDTF">2020-12-09T22:30:06Z</dcterms:modified>
  <cp:category>Timelines &amp; Planning</cp:category>
</cp:coreProperties>
</file>