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1" d="100"/>
          <a:sy n="81" d="100"/>
        </p:scale>
        <p:origin x="1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7613405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3DE999D-CAEF-4779-8E76-513BAFF7BEF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6365539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D1D5A2A-1FF3-4E6E-A612-DBC3FA1E4BAF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757D8C6E-FBBD-4569-A7AF-57FA04347465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20E272-A566-4326-9BC6-55288EBBD4B6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257092-2D4A-4BE2-9DCB-1301EB060C8F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2FB37A3-2FC3-4C26-8824-B289294FE8E1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DDAECB5F-AE4D-48D9-84F2-6A70C38B2131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October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939E0A4-10E5-48C5-A473-B141AC3B3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751942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October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52C10D0-E84B-4B29-8E93-F4483593A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014582"/>
              </p:ext>
            </p:extLst>
          </p:nvPr>
        </p:nvGraphicFramePr>
        <p:xfrm>
          <a:off x="378180" y="1193799"/>
          <a:ext cx="11445518" cy="4265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39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336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8516</TotalTime>
  <Words>144</Words>
  <PresentationFormat>Widescreen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October</vt:lpstr>
      <vt:lpstr>October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2020-12-09T22:30:01Z</dcterms:modified>
  <cp:category>Timelines &amp; Planning</cp:category>
</cp:coreProperties>
</file>