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6" d="100"/>
          <a:sy n="86" d="100"/>
        </p:scale>
        <p:origin x="9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EBF719F-006A-46FD-B996-9FB2E284F48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35400935"/>
              </p:ext>
            </p:extLst>
          </p:nvPr>
        </p:nvGraphicFramePr>
        <p:xfrm>
          <a:off x="6478439" y="5667556"/>
          <a:ext cx="2369227" cy="10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989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2021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1A51778-F35B-46FC-93D0-705288DAEC0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71035882"/>
              </p:ext>
            </p:extLst>
          </p:nvPr>
        </p:nvGraphicFramePr>
        <p:xfrm>
          <a:off x="6478439" y="5667556"/>
          <a:ext cx="2369227" cy="1187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989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028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9901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AC10D2-D4D9-4AE0-B795-018E8E79291E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6AD01AC7-C4F1-4AE3-A1C6-7EEF87768F53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62D123-4915-45F6-A4DA-D6AE263BF606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D7463A-CF2D-4984-AB04-F0C17D3A1329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Freeform 290">
            <a:extLst>
              <a:ext uri="{FF2B5EF4-FFF2-40B4-BE49-F238E27FC236}">
                <a16:creationId xmlns:a16="http://schemas.microsoft.com/office/drawing/2014/main" id="{1D5FFBF4-0006-4AD5-84FC-30AB07A51F19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DF45443-AF26-4461-AFA9-7104C5E1EB98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F8A3A13-9001-41E4-83F1-D68497F7FB9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86B2A8F-015C-4E54-8B65-9FA2CBC645A5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27F53F9-1011-442E-B862-B704477286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78FD32C-365B-4049-A2BA-2AC619897FAE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0E0A107-C5AB-42B5-9447-19AB610CA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938841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CC6E606-D861-43A2-858A-184DB0826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686024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10148</TotalTime>
  <Words>137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September</vt:lpstr>
      <vt:lpstr>September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2020-12-09T22:23:15Z</dcterms:modified>
  <cp:category>Timelines &amp; Planning</cp:category>
</cp:coreProperties>
</file>