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20" r:id="rId3"/>
    <p:sldId id="321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5" d="100"/>
          <a:sy n="85" d="100"/>
        </p:scale>
        <p:origin x="9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43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806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3A26E68-AA2B-46FF-9185-1A1AC63D64B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02918945"/>
              </p:ext>
            </p:extLst>
          </p:nvPr>
        </p:nvGraphicFramePr>
        <p:xfrm>
          <a:off x="8637920" y="5667557"/>
          <a:ext cx="3158967" cy="1022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5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825361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1490081"/>
              </p:ext>
            </p:extLst>
          </p:nvPr>
        </p:nvGraphicFramePr>
        <p:xfrm>
          <a:off x="8637920" y="5667557"/>
          <a:ext cx="3158967" cy="1169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5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825361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2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8CD0EB0-CE8E-4F3D-9BEC-D30FC6001E39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9D6F4381-6079-4FC3-9F20-9E45739788D0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EE5A3D-812E-4E3F-B792-3D406211DBF7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9A9343-A9CB-4CD4-856E-0C945F6837B8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469754-3954-4ED8-84F3-999A7A828B5C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8799357A-0AEB-487F-A886-5185FD12F747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D875BF0-3722-4C15-9DF2-DBF396CA3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624273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74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7C6266-ED85-410F-B447-DC2341919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68735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6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2020-12-09T22:23:04Z</dcterms:modified>
  <cp:category>Timelines &amp; Planning</cp:category>
</cp:coreProperties>
</file>