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8" r:id="rId3"/>
    <p:sldId id="341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38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28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93560948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06129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32158821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37650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9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5902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70451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10401</TotalTime>
  <Words>112</Words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2021-10-12T17:30:22Z</dcterms:modified>
  <cp:category>Timelines &amp; Planning</cp:category>
</cp:coreProperties>
</file>