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7" r:id="rId3"/>
    <p:sldId id="340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77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27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07241826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5189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7892476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10932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0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4127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01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8869</TotalTime>
  <Words>112</Words>
  <PresentationFormat>Widescreen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2021-10-12T17:30:07Z</dcterms:modified>
  <cp:category>Timelines &amp; Planning</cp:category>
</cp:coreProperties>
</file>