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2" r:id="rId3"/>
    <p:sldId id="345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34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75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8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96382428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051070"/>
              </p:ext>
            </p:extLst>
          </p:nvPr>
        </p:nvGraphicFramePr>
        <p:xfrm>
          <a:off x="6478439" y="5667555"/>
          <a:ext cx="236922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September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47248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04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7427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80009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10401</TotalTime>
  <Words>114</Words>
  <PresentationFormat>On-screen Show (4:3)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August</vt:lpstr>
      <vt:lpstr>August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2021-10-12T17:45:24Z</dcterms:modified>
  <cp:category>Timelines &amp; Planning</cp:category>
</cp:coreProperties>
</file>