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1" r:id="rId3"/>
    <p:sldId id="344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8" d="100"/>
          <a:sy n="88" d="100"/>
        </p:scale>
        <p:origin x="126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524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850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11688035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23563643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7577349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5478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932846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54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FCCFB6-C228-4F38-A091-5A3821E58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96448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49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8869</TotalTime>
  <Words>114</Words>
  <PresentationFormat>Widescreen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August</vt:lpstr>
      <vt:lpstr>August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2021-10-12T17:45:28Z</dcterms:modified>
  <cp:category>Timelines &amp; Planning</cp:category>
</cp:coreProperties>
</file>