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6" r:id="rId3"/>
    <p:sldId id="349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38" y="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54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01235769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9006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96477161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324255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15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57364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31105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10404</TotalTime>
  <Words>114</Words>
  <PresentationFormat>On-screen Show (4:3)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2021-10-12T17:56:37Z</dcterms:modified>
  <cp:category>Timelines &amp; Planning</cp:category>
</cp:coreProperties>
</file>