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5" r:id="rId3"/>
    <p:sldId id="348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83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0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20629190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84777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2593964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79265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3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39064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6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8872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2021-10-12T17:56:17Z</dcterms:modified>
  <cp:category>Timelines &amp; Planning</cp:category>
</cp:coreProperties>
</file>