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6" r:id="rId3"/>
    <p:sldId id="339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82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5892882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4477766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59770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3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25209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35299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108</Words>
  <PresentationFormat>On-screen Show (4:3)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2021-10-12T17:26:07Z</dcterms:modified>
  <cp:category>Timelines &amp; Planning</cp:category>
</cp:coreProperties>
</file>