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5" r:id="rId3"/>
    <p:sldId id="338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34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310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6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50733799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59833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806043"/>
              </p:ext>
            </p:extLst>
          </p:nvPr>
        </p:nvGraphicFramePr>
        <p:xfrm>
          <a:off x="274319" y="876725"/>
          <a:ext cx="8595363" cy="4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kern="120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94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6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635690"/>
              </p:ext>
            </p:extLst>
          </p:nvPr>
        </p:nvGraphicFramePr>
        <p:xfrm>
          <a:off x="274319" y="876723"/>
          <a:ext cx="8595363" cy="4743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835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15351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10402</TotalTime>
  <Words>114</Words>
  <PresentationFormat>On-screen Show (4:3)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January</vt:lpstr>
      <vt:lpstr>January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2021-10-12T17:24:06Z</dcterms:modified>
  <cp:category>Timelines &amp; Planning</cp:category>
</cp:coreProperties>
</file>