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708" r:id="rId2"/>
  </p:sldMasterIdLst>
  <p:notesMasterIdLst>
    <p:notesMasterId r:id="rId6"/>
  </p:notesMasterIdLst>
  <p:sldIdLst>
    <p:sldId id="324" r:id="rId3"/>
    <p:sldId id="337" r:id="rId4"/>
    <p:sldId id="33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17" autoAdjust="0"/>
    <p:restoredTop sz="94487" autoAdjust="0"/>
  </p:normalViewPr>
  <p:slideViewPr>
    <p:cSldViewPr snapToGrid="0" showGuides="1">
      <p:cViewPr varScale="1">
        <p:scale>
          <a:sx n="88" d="100"/>
          <a:sy n="88" d="100"/>
        </p:scale>
        <p:origin x="126" y="9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1283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7626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2022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302029583"/>
              </p:ext>
            </p:extLst>
          </p:nvPr>
        </p:nvGraphicFramePr>
        <p:xfrm>
          <a:off x="8637920" y="5667556"/>
          <a:ext cx="3158967" cy="1079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February 2022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B5EBDEB-CE01-42CF-9A98-3DB77E6D2188}"/>
              </a:ext>
            </a:extLst>
          </p:cNvPr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01582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2022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97273434"/>
              </p:ext>
            </p:extLst>
          </p:nvPr>
        </p:nvGraphicFramePr>
        <p:xfrm>
          <a:off x="8637920" y="5667556"/>
          <a:ext cx="3158967" cy="1079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February 2022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3" name="TextBox 12"/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74212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53686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2022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75773499"/>
              </p:ext>
            </p:extLst>
          </p:nvPr>
        </p:nvGraphicFramePr>
        <p:xfrm>
          <a:off x="8637920" y="5667556"/>
          <a:ext cx="3158967" cy="1079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February 2021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3" name="TextBox 12"/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547840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24CFFF0-2BEA-4D11-B414-8F2E322C38A9}"/>
              </a:ext>
            </a:extLst>
          </p:cNvPr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47E8EFD-3483-4D0E-8027-6D05BA21E90E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4EF0998-3C2F-40FC-938B-020478488007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8C249893-D54B-44ED-B618-276EC0CB689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169CC264-30A6-4E9E-B936-446236B921CC}"/>
              </a:ext>
            </a:extLst>
          </p:cNvPr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8877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3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January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1145935"/>
              </p:ext>
            </p:extLst>
          </p:nvPr>
        </p:nvGraphicFramePr>
        <p:xfrm>
          <a:off x="378180" y="1193799"/>
          <a:ext cx="11445518" cy="42642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57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742"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kern="1200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kern="120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474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kern="1200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kern="120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474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kern="1200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kern="120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474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kern="120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kern="1200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474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kern="1200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kern="1200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474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kern="120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kern="1200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57034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1706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January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A341F7F-AE92-44D9-86C2-329220893D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393235"/>
              </p:ext>
            </p:extLst>
          </p:nvPr>
        </p:nvGraphicFramePr>
        <p:xfrm>
          <a:off x="378180" y="1193799"/>
          <a:ext cx="11445518" cy="42655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39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045"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504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04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504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504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504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5336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405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287355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sign by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8870</TotalTime>
  <Words>114</Words>
  <PresentationFormat>Widescreen</PresentationFormat>
  <Paragraphs>84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Design by PresentationGO</vt:lpstr>
      <vt:lpstr>January</vt:lpstr>
      <vt:lpstr>January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JANUARY - Calendar 2022</dc:title>
  <dc:creator>PresentationGO.com</dc:creator>
  <dc:description>© Copyright PresentationGO.com</dc:description>
  <dcterms:created xsi:type="dcterms:W3CDTF">2014-11-26T05:14:11Z</dcterms:created>
  <dcterms:modified xsi:type="dcterms:W3CDTF">2021-10-12T17:24:12Z</dcterms:modified>
  <cp:category>Timelines &amp; Planning</cp:category>
</cp:coreProperties>
</file>