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0" r:id="rId3"/>
    <p:sldId id="343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62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44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079797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7550168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050974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341F7F-AE92-44D9-86C2-329220893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445"/>
              </p:ext>
            </p:extLst>
          </p:nvPr>
        </p:nvGraphicFramePr>
        <p:xfrm>
          <a:off x="378180" y="1193799"/>
          <a:ext cx="11445518" cy="426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9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3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51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8875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2021-10-12T17:44:01Z</dcterms:modified>
  <cp:category>Timelines &amp; Planning</cp:category>
</cp:coreProperties>
</file>