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0" r:id="rId3"/>
    <p:sldId id="343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38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32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5675389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58114441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1756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27089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3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98203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4187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112</Words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2021-10-12T17:33:33Z</dcterms:modified>
  <cp:category>Timelines &amp; Planning</cp:category>
</cp:coreProperties>
</file>